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modernComment_182_F3094DE7.xml" ContentType="application/vnd.ms-powerpoint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84_944A7D93.xml" ContentType="application/vnd.ms-powerpoint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5"/>
  </p:sldMasterIdLst>
  <p:notesMasterIdLst>
    <p:notesMasterId r:id="rId38"/>
  </p:notesMasterIdLst>
  <p:handoutMasterIdLst>
    <p:handoutMasterId r:id="rId39"/>
  </p:handoutMasterIdLst>
  <p:sldIdLst>
    <p:sldId id="268" r:id="rId6"/>
    <p:sldId id="430" r:id="rId7"/>
    <p:sldId id="414" r:id="rId8"/>
    <p:sldId id="437" r:id="rId9"/>
    <p:sldId id="439" r:id="rId10"/>
    <p:sldId id="431" r:id="rId11"/>
    <p:sldId id="412" r:id="rId12"/>
    <p:sldId id="444" r:id="rId13"/>
    <p:sldId id="374" r:id="rId14"/>
    <p:sldId id="425" r:id="rId15"/>
    <p:sldId id="445" r:id="rId16"/>
    <p:sldId id="404" r:id="rId17"/>
    <p:sldId id="378" r:id="rId18"/>
    <p:sldId id="410" r:id="rId19"/>
    <p:sldId id="436" r:id="rId20"/>
    <p:sldId id="409" r:id="rId21"/>
    <p:sldId id="435" r:id="rId22"/>
    <p:sldId id="408" r:id="rId23"/>
    <p:sldId id="356" r:id="rId24"/>
    <p:sldId id="433" r:id="rId25"/>
    <p:sldId id="405" r:id="rId26"/>
    <p:sldId id="385" r:id="rId27"/>
    <p:sldId id="386" r:id="rId28"/>
    <p:sldId id="387" r:id="rId29"/>
    <p:sldId id="388" r:id="rId30"/>
    <p:sldId id="427" r:id="rId31"/>
    <p:sldId id="371" r:id="rId32"/>
    <p:sldId id="422" r:id="rId33"/>
    <p:sldId id="446" r:id="rId34"/>
    <p:sldId id="442" r:id="rId35"/>
    <p:sldId id="407" r:id="rId36"/>
    <p:sldId id="424" r:id="rId37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F49E22-1E90-F143-CAC9-28EDD4A6B7D8}" name="Orna Herr" initials="OH" userId="S::orna.herr@britishscienceassociation.org::08fda020-aa63-4d67-b9e3-17c5fd6e3eae" providerId="AD"/>
  <p188:author id="{05AB37C6-C97D-D760-7655-633D520809C4}" name="Cristine Alcantara" initials="CA" userId="S::cristine.alcantara@britishscienceassociation.org::d5e9c86a-b46e-4bf4-b9f9-3779b325c00c" providerId="AD"/>
  <p188:author id="{D2FA74D7-AD99-FE60-27E3-30D4331AEE0B}" name="Estelle Whewell" initials="EW" userId="S::estelle.whewell@britishscienceassociation.org::131e60c1-e89b-43f4-ac80-85adf841d18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us Woodhams" initials="AW" lastIdx="1" clrIdx="0">
    <p:extLst>
      <p:ext uri="{19B8F6BF-5375-455C-9EA6-DF929625EA0E}">
        <p15:presenceInfo xmlns:p15="http://schemas.microsoft.com/office/powerpoint/2012/main" userId="Angus Woodhams" providerId="None"/>
      </p:ext>
    </p:extLst>
  </p:cmAuthor>
  <p:cmAuthor id="2" name="Louise Ogden" initials="LO" lastIdx="2" clrIdx="1">
    <p:extLst>
      <p:ext uri="{19B8F6BF-5375-455C-9EA6-DF929625EA0E}">
        <p15:presenceInfo xmlns:p15="http://schemas.microsoft.com/office/powerpoint/2012/main" userId="Louise Og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118698"/>
    <a:srgbClr val="E6E6E6"/>
    <a:srgbClr val="00909E"/>
    <a:srgbClr val="C4CD26"/>
    <a:srgbClr val="C0504D"/>
    <a:srgbClr val="008080"/>
    <a:srgbClr val="E64097"/>
    <a:srgbClr val="282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BBB19-FAF8-40A7-A1CE-9CEB71527332}" v="50" dt="2023-09-14T10:50:48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 Yang" userId="27c1502a-8220-4b95-bf72-a46c7c47311a" providerId="ADAL" clId="{283BBB19-FAF8-40A7-A1CE-9CEB71527332}"/>
    <pc:docChg chg="undo custSel addSld delSld modSld delMainMaster">
      <pc:chgData name="Violet Yang" userId="27c1502a-8220-4b95-bf72-a46c7c47311a" providerId="ADAL" clId="{283BBB19-FAF8-40A7-A1CE-9CEB71527332}" dt="2023-09-14T10:52:57.244" v="549" actId="404"/>
      <pc:docMkLst>
        <pc:docMk/>
      </pc:docMkLst>
      <pc:sldChg chg="addSp delSp modSp add mod">
        <pc:chgData name="Violet Yang" userId="27c1502a-8220-4b95-bf72-a46c7c47311a" providerId="ADAL" clId="{283BBB19-FAF8-40A7-A1CE-9CEB71527332}" dt="2023-09-14T10:52:34.817" v="539" actId="1076"/>
        <pc:sldMkLst>
          <pc:docMk/>
          <pc:sldMk cId="139786326" sldId="268"/>
        </pc:sldMkLst>
        <pc:spChg chg="mod">
          <ac:chgData name="Violet Yang" userId="27c1502a-8220-4b95-bf72-a46c7c47311a" providerId="ADAL" clId="{283BBB19-FAF8-40A7-A1CE-9CEB71527332}" dt="2023-09-14T10:52:26.333" v="537" actId="1076"/>
          <ac:spMkLst>
            <pc:docMk/>
            <pc:sldMk cId="139786326" sldId="268"/>
            <ac:spMk id="4" creationId="{D5AC9FE3-0623-A660-F5F6-0C311D36880A}"/>
          </ac:spMkLst>
        </pc:spChg>
        <pc:spChg chg="del">
          <ac:chgData name="Violet Yang" userId="27c1502a-8220-4b95-bf72-a46c7c47311a" providerId="ADAL" clId="{283BBB19-FAF8-40A7-A1CE-9CEB71527332}" dt="2023-09-14T10:24:07.955" v="29" actId="478"/>
          <ac:spMkLst>
            <pc:docMk/>
            <pc:sldMk cId="139786326" sldId="268"/>
            <ac:spMk id="8" creationId="{DED43429-AD78-F982-E875-E35D026EB76D}"/>
          </ac:spMkLst>
        </pc:spChg>
        <pc:spChg chg="mod">
          <ac:chgData name="Violet Yang" userId="27c1502a-8220-4b95-bf72-a46c7c47311a" providerId="ADAL" clId="{283BBB19-FAF8-40A7-A1CE-9CEB71527332}" dt="2023-09-14T10:24:57.076" v="39" actId="1076"/>
          <ac:spMkLst>
            <pc:docMk/>
            <pc:sldMk cId="139786326" sldId="268"/>
            <ac:spMk id="9" creationId="{ABE7077C-1CA3-97B4-85A1-C3899751CB7D}"/>
          </ac:spMkLst>
        </pc:spChg>
        <pc:spChg chg="add mod">
          <ac:chgData name="Violet Yang" userId="27c1502a-8220-4b95-bf72-a46c7c47311a" providerId="ADAL" clId="{283BBB19-FAF8-40A7-A1CE-9CEB71527332}" dt="2023-09-14T10:27:36.967" v="80" actId="404"/>
          <ac:spMkLst>
            <pc:docMk/>
            <pc:sldMk cId="139786326" sldId="268"/>
            <ac:spMk id="11" creationId="{13FE4E2F-15CA-7D1D-ACB0-19346E2AE154}"/>
          </ac:spMkLst>
        </pc:spChg>
        <pc:spChg chg="add mod">
          <ac:chgData name="Violet Yang" userId="27c1502a-8220-4b95-bf72-a46c7c47311a" providerId="ADAL" clId="{283BBB19-FAF8-40A7-A1CE-9CEB71527332}" dt="2023-09-14T10:27:45.781" v="94" actId="20577"/>
          <ac:spMkLst>
            <pc:docMk/>
            <pc:sldMk cId="139786326" sldId="268"/>
            <ac:spMk id="12" creationId="{0AF2F902-8036-B966-2C1B-D941ECAC8B93}"/>
          </ac:spMkLst>
        </pc:spChg>
        <pc:picChg chg="add mod">
          <ac:chgData name="Violet Yang" userId="27c1502a-8220-4b95-bf72-a46c7c47311a" providerId="ADAL" clId="{283BBB19-FAF8-40A7-A1CE-9CEB71527332}" dt="2023-09-14T10:27:07.799" v="61" actId="14100"/>
          <ac:picMkLst>
            <pc:docMk/>
            <pc:sldMk cId="139786326" sldId="268"/>
            <ac:picMk id="3" creationId="{F8A4B189-FB50-C647-9B4F-66D70905546B}"/>
          </ac:picMkLst>
        </pc:picChg>
        <pc:picChg chg="add mod">
          <ac:chgData name="Violet Yang" userId="27c1502a-8220-4b95-bf72-a46c7c47311a" providerId="ADAL" clId="{283BBB19-FAF8-40A7-A1CE-9CEB71527332}" dt="2023-09-14T10:27:10.339" v="62" actId="1076"/>
          <ac:picMkLst>
            <pc:docMk/>
            <pc:sldMk cId="139786326" sldId="268"/>
            <ac:picMk id="6" creationId="{9CB519F9-FAE9-DA61-F643-CA00D63916B6}"/>
          </ac:picMkLst>
        </pc:picChg>
        <pc:picChg chg="add mod">
          <ac:chgData name="Violet Yang" userId="27c1502a-8220-4b95-bf72-a46c7c47311a" providerId="ADAL" clId="{283BBB19-FAF8-40A7-A1CE-9CEB71527332}" dt="2023-09-14T10:27:07.799" v="61" actId="14100"/>
          <ac:picMkLst>
            <pc:docMk/>
            <pc:sldMk cId="139786326" sldId="268"/>
            <ac:picMk id="10" creationId="{BDF04FBF-FC4F-0D2F-3202-0E3F931D49CE}"/>
          </ac:picMkLst>
        </pc:picChg>
        <pc:picChg chg="mod">
          <ac:chgData name="Violet Yang" userId="27c1502a-8220-4b95-bf72-a46c7c47311a" providerId="ADAL" clId="{283BBB19-FAF8-40A7-A1CE-9CEB71527332}" dt="2023-09-14T10:52:34.817" v="539" actId="1076"/>
          <ac:picMkLst>
            <pc:docMk/>
            <pc:sldMk cId="139786326" sldId="268"/>
            <ac:picMk id="13" creationId="{FD00CBCE-ECE7-9D95-9C8A-1CFC85B2B133}"/>
          </ac:picMkLst>
        </pc:picChg>
      </pc:sldChg>
      <pc:sldChg chg="modSp mod">
        <pc:chgData name="Violet Yang" userId="27c1502a-8220-4b95-bf72-a46c7c47311a" providerId="ADAL" clId="{283BBB19-FAF8-40A7-A1CE-9CEB71527332}" dt="2023-09-14T10:39:56.677" v="320" actId="207"/>
        <pc:sldMkLst>
          <pc:docMk/>
          <pc:sldMk cId="1313953401" sldId="356"/>
        </pc:sldMkLst>
        <pc:spChg chg="mod">
          <ac:chgData name="Violet Yang" userId="27c1502a-8220-4b95-bf72-a46c7c47311a" providerId="ADAL" clId="{283BBB19-FAF8-40A7-A1CE-9CEB71527332}" dt="2023-09-14T10:39:54.518" v="319" actId="1076"/>
          <ac:spMkLst>
            <pc:docMk/>
            <pc:sldMk cId="1313953401" sldId="356"/>
            <ac:spMk id="3" creationId="{1146ABB0-09D0-ADA9-3DC4-711872CB7B0B}"/>
          </ac:spMkLst>
        </pc:spChg>
        <pc:spChg chg="mod">
          <ac:chgData name="Violet Yang" userId="27c1502a-8220-4b95-bf72-a46c7c47311a" providerId="ADAL" clId="{283BBB19-FAF8-40A7-A1CE-9CEB71527332}" dt="2023-09-14T10:39:56.677" v="320" actId="207"/>
          <ac:spMkLst>
            <pc:docMk/>
            <pc:sldMk cId="1313953401" sldId="356"/>
            <ac:spMk id="5" creationId="{E9C27EC5-2D43-AC0A-88C3-3AD6748A715E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42:52.684" v="373" actId="207"/>
        <pc:sldMkLst>
          <pc:docMk/>
          <pc:sldMk cId="3694116705" sldId="371"/>
        </pc:sldMkLst>
        <pc:spChg chg="mod">
          <ac:chgData name="Violet Yang" userId="27c1502a-8220-4b95-bf72-a46c7c47311a" providerId="ADAL" clId="{283BBB19-FAF8-40A7-A1CE-9CEB71527332}" dt="2023-09-14T10:42:52.684" v="373" actId="207"/>
          <ac:spMkLst>
            <pc:docMk/>
            <pc:sldMk cId="3694116705" sldId="371"/>
            <ac:spMk id="2" creationId="{6FA8B349-8916-97B6-A794-458EE255E2E8}"/>
          </ac:spMkLst>
        </pc:spChg>
        <pc:spChg chg="add del mod ord">
          <ac:chgData name="Violet Yang" userId="27c1502a-8220-4b95-bf72-a46c7c47311a" providerId="ADAL" clId="{283BBB19-FAF8-40A7-A1CE-9CEB71527332}" dt="2023-09-14T10:42:40.575" v="370" actId="478"/>
          <ac:spMkLst>
            <pc:docMk/>
            <pc:sldMk cId="3694116705" sldId="371"/>
            <ac:spMk id="3" creationId="{F7F5D256-54B2-4DC0-E564-EB2757C4ACA1}"/>
          </ac:spMkLst>
        </pc:spChg>
        <pc:spChg chg="mod ord">
          <ac:chgData name="Violet Yang" userId="27c1502a-8220-4b95-bf72-a46c7c47311a" providerId="ADAL" clId="{283BBB19-FAF8-40A7-A1CE-9CEB71527332}" dt="2023-09-14T10:42:38.372" v="369" actId="207"/>
          <ac:spMkLst>
            <pc:docMk/>
            <pc:sldMk cId="3694116705" sldId="371"/>
            <ac:spMk id="13317" creationId="{22C4C476-53B8-47DE-969E-0E2B8C27C4C8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48:27.927" v="473" actId="2711"/>
        <pc:sldMkLst>
          <pc:docMk/>
          <pc:sldMk cId="549860098" sldId="378"/>
        </pc:sldMkLst>
        <pc:spChg chg="add del mod ord">
          <ac:chgData name="Violet Yang" userId="27c1502a-8220-4b95-bf72-a46c7c47311a" providerId="ADAL" clId="{283BBB19-FAF8-40A7-A1CE-9CEB71527332}" dt="2023-09-14T10:36:08.603" v="235" actId="478"/>
          <ac:spMkLst>
            <pc:docMk/>
            <pc:sldMk cId="549860098" sldId="378"/>
            <ac:spMk id="2" creationId="{4515EBAC-577D-292B-73ED-5D2025CA93D1}"/>
          </ac:spMkLst>
        </pc:spChg>
        <pc:spChg chg="del">
          <ac:chgData name="Violet Yang" userId="27c1502a-8220-4b95-bf72-a46c7c47311a" providerId="ADAL" clId="{283BBB19-FAF8-40A7-A1CE-9CEB71527332}" dt="2023-09-14T10:36:16.760" v="237" actId="478"/>
          <ac:spMkLst>
            <pc:docMk/>
            <pc:sldMk cId="549860098" sldId="378"/>
            <ac:spMk id="3" creationId="{62FF8A3A-6A11-4506-D5CB-93584CBCA5CE}"/>
          </ac:spMkLst>
        </pc:spChg>
        <pc:spChg chg="mod">
          <ac:chgData name="Violet Yang" userId="27c1502a-8220-4b95-bf72-a46c7c47311a" providerId="ADAL" clId="{283BBB19-FAF8-40A7-A1CE-9CEB71527332}" dt="2023-09-14T10:48:27.927" v="473" actId="2711"/>
          <ac:spMkLst>
            <pc:docMk/>
            <pc:sldMk cId="549860098" sldId="378"/>
            <ac:spMk id="13316" creationId="{93DBAC0D-88F1-441A-A9D9-8A32DEED4FB9}"/>
          </ac:spMkLst>
        </pc:spChg>
        <pc:spChg chg="mod ord">
          <ac:chgData name="Violet Yang" userId="27c1502a-8220-4b95-bf72-a46c7c47311a" providerId="ADAL" clId="{283BBB19-FAF8-40A7-A1CE-9CEB71527332}" dt="2023-09-14T10:48:27.927" v="473" actId="2711"/>
          <ac:spMkLst>
            <pc:docMk/>
            <pc:sldMk cId="549860098" sldId="378"/>
            <ac:spMk id="13317" creationId="{22C4C476-53B8-47DE-969E-0E2B8C27C4C8}"/>
          </ac:spMkLst>
        </pc:spChg>
        <pc:graphicFrameChg chg="mod">
          <ac:chgData name="Violet Yang" userId="27c1502a-8220-4b95-bf72-a46c7c47311a" providerId="ADAL" clId="{283BBB19-FAF8-40A7-A1CE-9CEB71527332}" dt="2023-09-14T10:48:27.927" v="473" actId="2711"/>
          <ac:graphicFrameMkLst>
            <pc:docMk/>
            <pc:sldMk cId="549860098" sldId="378"/>
            <ac:graphicFrameMk id="28" creationId="{2AD8B396-31D7-CB3F-11BD-78ECBC50C92D}"/>
          </ac:graphicFrameMkLst>
        </pc:graphicFrameChg>
        <pc:graphicFrameChg chg="mod">
          <ac:chgData name="Violet Yang" userId="27c1502a-8220-4b95-bf72-a46c7c47311a" providerId="ADAL" clId="{283BBB19-FAF8-40A7-A1CE-9CEB71527332}" dt="2023-09-14T10:48:27.927" v="473" actId="2711"/>
          <ac:graphicFrameMkLst>
            <pc:docMk/>
            <pc:sldMk cId="549860098" sldId="378"/>
            <ac:graphicFrameMk id="13322" creationId="{C8318B72-A4E0-194E-BA24-58F2D4666A14}"/>
          </ac:graphicFrameMkLst>
        </pc:graphicFrameChg>
      </pc:sldChg>
      <pc:sldChg chg="modSp mod">
        <pc:chgData name="Violet Yang" userId="27c1502a-8220-4b95-bf72-a46c7c47311a" providerId="ADAL" clId="{283BBB19-FAF8-40A7-A1CE-9CEB71527332}" dt="2023-09-14T10:40:56.309" v="338" actId="113"/>
        <pc:sldMkLst>
          <pc:docMk/>
          <pc:sldMk cId="847196187" sldId="385"/>
        </pc:sldMkLst>
        <pc:graphicFrameChg chg="mod modGraphic">
          <ac:chgData name="Violet Yang" userId="27c1502a-8220-4b95-bf72-a46c7c47311a" providerId="ADAL" clId="{283BBB19-FAF8-40A7-A1CE-9CEB71527332}" dt="2023-09-14T10:40:56.309" v="338" actId="113"/>
          <ac:graphicFrameMkLst>
            <pc:docMk/>
            <pc:sldMk cId="847196187" sldId="385"/>
            <ac:graphicFrameMk id="2" creationId="{CAA7B191-51EF-43B8-C371-00E2F906F8F6}"/>
          </ac:graphicFrameMkLst>
        </pc:graphicFrameChg>
      </pc:sldChg>
      <pc:sldChg chg="modSp mod">
        <pc:chgData name="Violet Yang" userId="27c1502a-8220-4b95-bf72-a46c7c47311a" providerId="ADAL" clId="{283BBB19-FAF8-40A7-A1CE-9CEB71527332}" dt="2023-09-14T10:41:17.108" v="342" actId="113"/>
        <pc:sldMkLst>
          <pc:docMk/>
          <pc:sldMk cId="4077473255" sldId="386"/>
        </pc:sldMkLst>
        <pc:graphicFrameChg chg="modGraphic">
          <ac:chgData name="Violet Yang" userId="27c1502a-8220-4b95-bf72-a46c7c47311a" providerId="ADAL" clId="{283BBB19-FAF8-40A7-A1CE-9CEB71527332}" dt="2023-09-14T10:41:17.108" v="342" actId="113"/>
          <ac:graphicFrameMkLst>
            <pc:docMk/>
            <pc:sldMk cId="4077473255" sldId="386"/>
            <ac:graphicFrameMk id="2" creationId="{7C722A79-3B51-8024-EF5B-58C6905064C3}"/>
          </ac:graphicFrameMkLst>
        </pc:graphicFrameChg>
      </pc:sldChg>
      <pc:sldChg chg="modSp mod">
        <pc:chgData name="Violet Yang" userId="27c1502a-8220-4b95-bf72-a46c7c47311a" providerId="ADAL" clId="{283BBB19-FAF8-40A7-A1CE-9CEB71527332}" dt="2023-09-14T10:41:29.946" v="346" actId="113"/>
        <pc:sldMkLst>
          <pc:docMk/>
          <pc:sldMk cId="2024573708" sldId="387"/>
        </pc:sldMkLst>
        <pc:graphicFrameChg chg="modGraphic">
          <ac:chgData name="Violet Yang" userId="27c1502a-8220-4b95-bf72-a46c7c47311a" providerId="ADAL" clId="{283BBB19-FAF8-40A7-A1CE-9CEB71527332}" dt="2023-09-14T10:41:29.946" v="346" actId="113"/>
          <ac:graphicFrameMkLst>
            <pc:docMk/>
            <pc:sldMk cId="2024573708" sldId="387"/>
            <ac:graphicFrameMk id="2" creationId="{32D743B7-F3F1-9972-F470-84D773C90436}"/>
          </ac:graphicFrameMkLst>
        </pc:graphicFrameChg>
      </pc:sldChg>
      <pc:sldChg chg="modSp mod">
        <pc:chgData name="Violet Yang" userId="27c1502a-8220-4b95-bf72-a46c7c47311a" providerId="ADAL" clId="{283BBB19-FAF8-40A7-A1CE-9CEB71527332}" dt="2023-09-14T10:41:58.690" v="357" actId="14100"/>
        <pc:sldMkLst>
          <pc:docMk/>
          <pc:sldMk cId="2487909779" sldId="388"/>
        </pc:sldMkLst>
        <pc:graphicFrameChg chg="modGraphic">
          <ac:chgData name="Violet Yang" userId="27c1502a-8220-4b95-bf72-a46c7c47311a" providerId="ADAL" clId="{283BBB19-FAF8-40A7-A1CE-9CEB71527332}" dt="2023-09-14T10:41:58.690" v="357" actId="14100"/>
          <ac:graphicFrameMkLst>
            <pc:docMk/>
            <pc:sldMk cId="2487909779" sldId="388"/>
            <ac:graphicFrameMk id="2" creationId="{07D8AFA1-CF1B-E234-2D0D-1B72D7DA5FE3}"/>
          </ac:graphicFrameMkLst>
        </pc:graphicFrameChg>
      </pc:sldChg>
      <pc:sldChg chg="addSp delSp modSp mod modClrScheme chgLayout">
        <pc:chgData name="Violet Yang" userId="27c1502a-8220-4b95-bf72-a46c7c47311a" providerId="ADAL" clId="{283BBB19-FAF8-40A7-A1CE-9CEB71527332}" dt="2023-09-14T10:48:17.409" v="472" actId="113"/>
        <pc:sldMkLst>
          <pc:docMk/>
          <pc:sldMk cId="1837174011" sldId="404"/>
        </pc:sldMkLst>
        <pc:spChg chg="add del mod ord">
          <ac:chgData name="Violet Yang" userId="27c1502a-8220-4b95-bf72-a46c7c47311a" providerId="ADAL" clId="{283BBB19-FAF8-40A7-A1CE-9CEB71527332}" dt="2023-09-14T10:35:51.433" v="230" actId="478"/>
          <ac:spMkLst>
            <pc:docMk/>
            <pc:sldMk cId="1837174011" sldId="404"/>
            <ac:spMk id="2" creationId="{90781798-D7B7-2BD2-B521-AB3DE3CAD73A}"/>
          </ac:spMkLst>
        </pc:spChg>
        <pc:spChg chg="mod">
          <ac:chgData name="Violet Yang" userId="27c1502a-8220-4b95-bf72-a46c7c47311a" providerId="ADAL" clId="{283BBB19-FAF8-40A7-A1CE-9CEB71527332}" dt="2023-09-14T10:35:59.002" v="233" actId="1076"/>
          <ac:spMkLst>
            <pc:docMk/>
            <pc:sldMk cId="1837174011" sldId="404"/>
            <ac:spMk id="3" creationId="{EA0D43C8-12D4-DF42-CA63-324D460CF240}"/>
          </ac:spMkLst>
        </pc:spChg>
        <pc:spChg chg="mod ord">
          <ac:chgData name="Violet Yang" userId="27c1502a-8220-4b95-bf72-a46c7c47311a" providerId="ADAL" clId="{283BBB19-FAF8-40A7-A1CE-9CEB71527332}" dt="2023-09-14T10:48:17.409" v="472" actId="113"/>
          <ac:spMkLst>
            <pc:docMk/>
            <pc:sldMk cId="1837174011" sldId="404"/>
            <ac:spMk id="13317" creationId="{22C4C476-53B8-47DE-969E-0E2B8C27C4C8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50:00.458" v="490" actId="2711"/>
        <pc:sldMkLst>
          <pc:docMk/>
          <pc:sldMk cId="4148776094" sldId="405"/>
        </pc:sldMkLst>
        <pc:spChg chg="add del mod ord">
          <ac:chgData name="Violet Yang" userId="27c1502a-8220-4b95-bf72-a46c7c47311a" providerId="ADAL" clId="{283BBB19-FAF8-40A7-A1CE-9CEB71527332}" dt="2023-09-14T10:40:31.409" v="330" actId="478"/>
          <ac:spMkLst>
            <pc:docMk/>
            <pc:sldMk cId="4148776094" sldId="405"/>
            <ac:spMk id="2" creationId="{918A5167-FC02-4806-B7DA-433D29D34471}"/>
          </ac:spMkLst>
        </pc:spChg>
        <pc:spChg chg="add mod">
          <ac:chgData name="Violet Yang" userId="27c1502a-8220-4b95-bf72-a46c7c47311a" providerId="ADAL" clId="{283BBB19-FAF8-40A7-A1CE-9CEB71527332}" dt="2023-09-14T10:50:00.458" v="490" actId="2711"/>
          <ac:spMkLst>
            <pc:docMk/>
            <pc:sldMk cId="4148776094" sldId="405"/>
            <ac:spMk id="5" creationId="{5B286DD2-5A7A-4445-08D0-10B4DEA878E6}"/>
          </ac:spMkLst>
        </pc:spChg>
        <pc:spChg chg="mod ord">
          <ac:chgData name="Violet Yang" userId="27c1502a-8220-4b95-bf72-a46c7c47311a" providerId="ADAL" clId="{283BBB19-FAF8-40A7-A1CE-9CEB71527332}" dt="2023-09-14T10:49:22.808" v="484" actId="1076"/>
          <ac:spMkLst>
            <pc:docMk/>
            <pc:sldMk cId="4148776094" sldId="405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49:25.953" v="486" actId="14100"/>
          <ac:picMkLst>
            <pc:docMk/>
            <pc:sldMk cId="4148776094" sldId="405"/>
            <ac:picMk id="4" creationId="{977B51BD-BC78-B4A2-CB7C-DE52F4F647A6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51:28.989" v="516" actId="14100"/>
        <pc:sldMkLst>
          <pc:docMk/>
          <pc:sldMk cId="3370507261" sldId="407"/>
        </pc:sldMkLst>
        <pc:spChg chg="mod">
          <ac:chgData name="Violet Yang" userId="27c1502a-8220-4b95-bf72-a46c7c47311a" providerId="ADAL" clId="{283BBB19-FAF8-40A7-A1CE-9CEB71527332}" dt="2023-09-14T10:51:28.989" v="516" actId="14100"/>
          <ac:spMkLst>
            <pc:docMk/>
            <pc:sldMk cId="3370507261" sldId="407"/>
            <ac:spMk id="2" creationId="{A3E1B848-F76B-68A3-572C-1111B920D90A}"/>
          </ac:spMkLst>
        </pc:spChg>
        <pc:spChg chg="add del mod ord">
          <ac:chgData name="Violet Yang" userId="27c1502a-8220-4b95-bf72-a46c7c47311a" providerId="ADAL" clId="{283BBB19-FAF8-40A7-A1CE-9CEB71527332}" dt="2023-09-14T10:44:48.761" v="419" actId="478"/>
          <ac:spMkLst>
            <pc:docMk/>
            <pc:sldMk cId="3370507261" sldId="407"/>
            <ac:spMk id="3" creationId="{62DFCBD2-69B9-46D0-28B4-E94E8EA3ECFA}"/>
          </ac:spMkLst>
        </pc:spChg>
        <pc:spChg chg="mod ord">
          <ac:chgData name="Violet Yang" userId="27c1502a-8220-4b95-bf72-a46c7c47311a" providerId="ADAL" clId="{283BBB19-FAF8-40A7-A1CE-9CEB71527332}" dt="2023-09-14T10:51:16.725" v="514" actId="113"/>
          <ac:spMkLst>
            <pc:docMk/>
            <pc:sldMk cId="3370507261" sldId="407"/>
            <ac:spMk id="13317" creationId="{22C4C476-53B8-47DE-969E-0E2B8C27C4C8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49:01.696" v="482" actId="404"/>
        <pc:sldMkLst>
          <pc:docMk/>
          <pc:sldMk cId="2536547214" sldId="408"/>
        </pc:sldMkLst>
        <pc:spChg chg="mod">
          <ac:chgData name="Violet Yang" userId="27c1502a-8220-4b95-bf72-a46c7c47311a" providerId="ADAL" clId="{283BBB19-FAF8-40A7-A1CE-9CEB71527332}" dt="2023-09-14T10:49:01.696" v="482" actId="404"/>
          <ac:spMkLst>
            <pc:docMk/>
            <pc:sldMk cId="2536547214" sldId="408"/>
            <ac:spMk id="2" creationId="{501F278C-8569-2168-D397-8A08FDE2D25F}"/>
          </ac:spMkLst>
        </pc:spChg>
        <pc:spChg chg="add del mod ord">
          <ac:chgData name="Violet Yang" userId="27c1502a-8220-4b95-bf72-a46c7c47311a" providerId="ADAL" clId="{283BBB19-FAF8-40A7-A1CE-9CEB71527332}" dt="2023-09-14T10:38:50.194" v="297" actId="478"/>
          <ac:spMkLst>
            <pc:docMk/>
            <pc:sldMk cId="2536547214" sldId="408"/>
            <ac:spMk id="3" creationId="{4D86B64A-BC23-2D16-C057-D468DEC2B096}"/>
          </ac:spMkLst>
        </pc:spChg>
        <pc:spChg chg="mod ord">
          <ac:chgData name="Violet Yang" userId="27c1502a-8220-4b95-bf72-a46c7c47311a" providerId="ADAL" clId="{283BBB19-FAF8-40A7-A1CE-9CEB71527332}" dt="2023-09-14T10:39:27.212" v="314" actId="113"/>
          <ac:spMkLst>
            <pc:docMk/>
            <pc:sldMk cId="2536547214" sldId="408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9:22.630" v="312" actId="14100"/>
          <ac:picMkLst>
            <pc:docMk/>
            <pc:sldMk cId="2536547214" sldId="408"/>
            <ac:picMk id="7" creationId="{D37E2E71-58A5-48C7-ED78-7EAA01172EBB}"/>
          </ac:picMkLst>
        </pc:picChg>
        <pc:picChg chg="mod">
          <ac:chgData name="Violet Yang" userId="27c1502a-8220-4b95-bf72-a46c7c47311a" providerId="ADAL" clId="{283BBB19-FAF8-40A7-A1CE-9CEB71527332}" dt="2023-09-14T10:38:57.163" v="299" actId="1076"/>
          <ac:picMkLst>
            <pc:docMk/>
            <pc:sldMk cId="2536547214" sldId="408"/>
            <ac:picMk id="9" creationId="{077F3743-1120-A758-72B2-81D2DF35583B}"/>
          </ac:picMkLst>
        </pc:picChg>
        <pc:picChg chg="mod">
          <ac:chgData name="Violet Yang" userId="27c1502a-8220-4b95-bf72-a46c7c47311a" providerId="ADAL" clId="{283BBB19-FAF8-40A7-A1CE-9CEB71527332}" dt="2023-09-14T10:39:21.538" v="311" actId="1076"/>
          <ac:picMkLst>
            <pc:docMk/>
            <pc:sldMk cId="2536547214" sldId="408"/>
            <ac:picMk id="11" creationId="{39DF6756-4591-CD57-76C7-29D3DA3973EB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38:10.668" v="285" actId="1076"/>
        <pc:sldMkLst>
          <pc:docMk/>
          <pc:sldMk cId="586270125" sldId="409"/>
        </pc:sldMkLst>
        <pc:spChg chg="add del mod ord">
          <ac:chgData name="Violet Yang" userId="27c1502a-8220-4b95-bf72-a46c7c47311a" providerId="ADAL" clId="{283BBB19-FAF8-40A7-A1CE-9CEB71527332}" dt="2023-09-14T10:37:48.219" v="278" actId="478"/>
          <ac:spMkLst>
            <pc:docMk/>
            <pc:sldMk cId="586270125" sldId="409"/>
            <ac:spMk id="2" creationId="{06C59D25-7F80-06BD-8A3A-BCD7C0BFF64C}"/>
          </ac:spMkLst>
        </pc:spChg>
        <pc:spChg chg="mod">
          <ac:chgData name="Violet Yang" userId="27c1502a-8220-4b95-bf72-a46c7c47311a" providerId="ADAL" clId="{283BBB19-FAF8-40A7-A1CE-9CEB71527332}" dt="2023-09-14T10:37:56.407" v="279" actId="14100"/>
          <ac:spMkLst>
            <pc:docMk/>
            <pc:sldMk cId="586270125" sldId="409"/>
            <ac:spMk id="14" creationId="{582419DC-52F3-1C15-C248-B37599813DBB}"/>
          </ac:spMkLst>
        </pc:spChg>
        <pc:spChg chg="mod">
          <ac:chgData name="Violet Yang" userId="27c1502a-8220-4b95-bf72-a46c7c47311a" providerId="ADAL" clId="{283BBB19-FAF8-40A7-A1CE-9CEB71527332}" dt="2023-09-14T10:37:42.693" v="275" actId="207"/>
          <ac:spMkLst>
            <pc:docMk/>
            <pc:sldMk cId="586270125" sldId="409"/>
            <ac:spMk id="13316" creationId="{93DBAC0D-88F1-441A-A9D9-8A32DEED4FB9}"/>
          </ac:spMkLst>
        </pc:spChg>
        <pc:spChg chg="mod ord">
          <ac:chgData name="Violet Yang" userId="27c1502a-8220-4b95-bf72-a46c7c47311a" providerId="ADAL" clId="{283BBB19-FAF8-40A7-A1CE-9CEB71527332}" dt="2023-09-14T10:37:45.860" v="277" actId="113"/>
          <ac:spMkLst>
            <pc:docMk/>
            <pc:sldMk cId="586270125" sldId="409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8:07.438" v="283" actId="14100"/>
          <ac:picMkLst>
            <pc:docMk/>
            <pc:sldMk cId="586270125" sldId="409"/>
            <ac:picMk id="22" creationId="{B538A759-10BF-3939-EB5E-738D33985118}"/>
          </ac:picMkLst>
        </pc:picChg>
        <pc:picChg chg="mod">
          <ac:chgData name="Violet Yang" userId="27c1502a-8220-4b95-bf72-a46c7c47311a" providerId="ADAL" clId="{283BBB19-FAF8-40A7-A1CE-9CEB71527332}" dt="2023-09-14T10:38:01.740" v="281" actId="14100"/>
          <ac:picMkLst>
            <pc:docMk/>
            <pc:sldMk cId="586270125" sldId="409"/>
            <ac:picMk id="24" creationId="{C482BA6E-EE83-F064-8A5D-FC69381F8B74}"/>
          </ac:picMkLst>
        </pc:picChg>
        <pc:picChg chg="mod">
          <ac:chgData name="Violet Yang" userId="27c1502a-8220-4b95-bf72-a46c7c47311a" providerId="ADAL" clId="{283BBB19-FAF8-40A7-A1CE-9CEB71527332}" dt="2023-09-14T10:38:10.668" v="285" actId="1076"/>
          <ac:picMkLst>
            <pc:docMk/>
            <pc:sldMk cId="586270125" sldId="409"/>
            <ac:picMk id="27" creationId="{40FF613D-B356-05A3-B2F8-3B9DC9543B13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36:42.687" v="249" actId="1076"/>
        <pc:sldMkLst>
          <pc:docMk/>
          <pc:sldMk cId="1378939103" sldId="410"/>
        </pc:sldMkLst>
        <pc:spChg chg="add del mod ord">
          <ac:chgData name="Violet Yang" userId="27c1502a-8220-4b95-bf72-a46c7c47311a" providerId="ADAL" clId="{283BBB19-FAF8-40A7-A1CE-9CEB71527332}" dt="2023-09-14T10:36:23.170" v="239" actId="478"/>
          <ac:spMkLst>
            <pc:docMk/>
            <pc:sldMk cId="1378939103" sldId="410"/>
            <ac:spMk id="2" creationId="{05AB88AD-EB23-2C6B-F807-31785FC07053}"/>
          </ac:spMkLst>
        </pc:spChg>
        <pc:spChg chg="mod ord">
          <ac:chgData name="Violet Yang" userId="27c1502a-8220-4b95-bf72-a46c7c47311a" providerId="ADAL" clId="{283BBB19-FAF8-40A7-A1CE-9CEB71527332}" dt="2023-09-14T10:36:33.514" v="244" actId="1076"/>
          <ac:spMkLst>
            <pc:docMk/>
            <pc:sldMk cId="1378939103" sldId="410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6:42.687" v="249" actId="1076"/>
          <ac:picMkLst>
            <pc:docMk/>
            <pc:sldMk cId="1378939103" sldId="410"/>
            <ac:picMk id="10" creationId="{671BBFFF-FBE8-112E-619B-B8D899E9719F}"/>
          </ac:picMkLst>
        </pc:picChg>
        <pc:picChg chg="mod">
          <ac:chgData name="Violet Yang" userId="27c1502a-8220-4b95-bf72-a46c7c47311a" providerId="ADAL" clId="{283BBB19-FAF8-40A7-A1CE-9CEB71527332}" dt="2023-09-14T10:36:42.687" v="249" actId="1076"/>
          <ac:picMkLst>
            <pc:docMk/>
            <pc:sldMk cId="1378939103" sldId="410"/>
            <ac:picMk id="13" creationId="{52E96BE3-9B18-0F18-562E-65A21EA8EF3A}"/>
          </ac:picMkLst>
        </pc:picChg>
        <pc:picChg chg="mod">
          <ac:chgData name="Violet Yang" userId="27c1502a-8220-4b95-bf72-a46c7c47311a" providerId="ADAL" clId="{283BBB19-FAF8-40A7-A1CE-9CEB71527332}" dt="2023-09-14T10:36:42.687" v="249" actId="1076"/>
          <ac:picMkLst>
            <pc:docMk/>
            <pc:sldMk cId="1378939103" sldId="410"/>
            <ac:picMk id="16" creationId="{12409606-D85B-8F81-8804-A5D353EF0BAE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7:26.282" v="454" actId="1076"/>
        <pc:sldMkLst>
          <pc:docMk/>
          <pc:sldMk cId="1420351745" sldId="412"/>
        </pc:sldMkLst>
        <pc:spChg chg="add del mod">
          <ac:chgData name="Violet Yang" userId="27c1502a-8220-4b95-bf72-a46c7c47311a" providerId="ADAL" clId="{283BBB19-FAF8-40A7-A1CE-9CEB71527332}" dt="2023-09-14T10:33:13.265" v="179" actId="478"/>
          <ac:spMkLst>
            <pc:docMk/>
            <pc:sldMk cId="1420351745" sldId="412"/>
            <ac:spMk id="3" creationId="{62FF8A3A-6A11-4506-D5CB-93584CBCA5CE}"/>
          </ac:spMkLst>
        </pc:spChg>
        <pc:spChg chg="mod">
          <ac:chgData name="Violet Yang" userId="27c1502a-8220-4b95-bf72-a46c7c47311a" providerId="ADAL" clId="{283BBB19-FAF8-40A7-A1CE-9CEB71527332}" dt="2023-09-14T10:47:26.282" v="454" actId="1076"/>
          <ac:spMkLst>
            <pc:docMk/>
            <pc:sldMk cId="1420351745" sldId="412"/>
            <ac:spMk id="4" creationId="{76C9EE52-529D-039C-AC1E-9A461312C02D}"/>
          </ac:spMkLst>
        </pc:spChg>
        <pc:spChg chg="add del mod ord">
          <ac:chgData name="Violet Yang" userId="27c1502a-8220-4b95-bf72-a46c7c47311a" providerId="ADAL" clId="{283BBB19-FAF8-40A7-A1CE-9CEB71527332}" dt="2023-09-14T10:32:42.067" v="164" actId="478"/>
          <ac:spMkLst>
            <pc:docMk/>
            <pc:sldMk cId="1420351745" sldId="412"/>
            <ac:spMk id="6" creationId="{CE3E9FC7-D9FC-07A3-9A0B-ADEA3C71ECA3}"/>
          </ac:spMkLst>
        </pc:spChg>
        <pc:spChg chg="mod ord">
          <ac:chgData name="Violet Yang" userId="27c1502a-8220-4b95-bf72-a46c7c47311a" providerId="ADAL" clId="{283BBB19-FAF8-40A7-A1CE-9CEB71527332}" dt="2023-09-14T10:33:58.472" v="201" actId="207"/>
          <ac:spMkLst>
            <pc:docMk/>
            <pc:sldMk cId="1420351745" sldId="412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3:02.197" v="173" actId="1076"/>
          <ac:picMkLst>
            <pc:docMk/>
            <pc:sldMk cId="1420351745" sldId="412"/>
            <ac:picMk id="2" creationId="{07A75E5A-5316-A756-0531-D1E3CAA59092}"/>
          </ac:picMkLst>
        </pc:picChg>
        <pc:picChg chg="add mod">
          <ac:chgData name="Violet Yang" userId="27c1502a-8220-4b95-bf72-a46c7c47311a" providerId="ADAL" clId="{283BBB19-FAF8-40A7-A1CE-9CEB71527332}" dt="2023-09-14T10:47:12.123" v="453" actId="1076"/>
          <ac:picMkLst>
            <pc:docMk/>
            <pc:sldMk cId="1420351745" sldId="412"/>
            <ac:picMk id="9" creationId="{096D56FF-61B4-3FEE-90EA-7229DAF7A0D7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29:12.327" v="106" actId="478"/>
        <pc:sldMkLst>
          <pc:docMk/>
          <pc:sldMk cId="1283889264" sldId="414"/>
        </pc:sldMkLst>
        <pc:spChg chg="add del mod ord">
          <ac:chgData name="Violet Yang" userId="27c1502a-8220-4b95-bf72-a46c7c47311a" providerId="ADAL" clId="{283BBB19-FAF8-40A7-A1CE-9CEB71527332}" dt="2023-09-14T10:29:12.327" v="106" actId="478"/>
          <ac:spMkLst>
            <pc:docMk/>
            <pc:sldMk cId="1283889264" sldId="414"/>
            <ac:spMk id="2" creationId="{7FEEA798-3F02-07DC-DD8E-E4FA73EED671}"/>
          </ac:spMkLst>
        </pc:spChg>
        <pc:spChg chg="del">
          <ac:chgData name="Violet Yang" userId="27c1502a-8220-4b95-bf72-a46c7c47311a" providerId="ADAL" clId="{283BBB19-FAF8-40A7-A1CE-9CEB71527332}" dt="2023-09-14T10:29:09.305" v="105" actId="478"/>
          <ac:spMkLst>
            <pc:docMk/>
            <pc:sldMk cId="1283889264" sldId="414"/>
            <ac:spMk id="3" creationId="{62FF8A3A-6A11-4506-D5CB-93584CBCA5CE}"/>
          </ac:spMkLst>
        </pc:spChg>
        <pc:spChg chg="mod ord">
          <ac:chgData name="Violet Yang" userId="27c1502a-8220-4b95-bf72-a46c7c47311a" providerId="ADAL" clId="{283BBB19-FAF8-40A7-A1CE-9CEB71527332}" dt="2023-09-14T10:29:03.422" v="104" actId="700"/>
          <ac:spMkLst>
            <pc:docMk/>
            <pc:sldMk cId="1283889264" sldId="414"/>
            <ac:spMk id="13317" creationId="{22C4C476-53B8-47DE-969E-0E2B8C27C4C8}"/>
          </ac:spMkLst>
        </pc:spChg>
      </pc:sldChg>
      <pc:sldChg chg="addSp delSp modSp del mod modClrScheme chgLayout">
        <pc:chgData name="Violet Yang" userId="27c1502a-8220-4b95-bf72-a46c7c47311a" providerId="ADAL" clId="{283BBB19-FAF8-40A7-A1CE-9CEB71527332}" dt="2023-09-14T10:27:52.858" v="95" actId="47"/>
        <pc:sldMkLst>
          <pc:docMk/>
          <pc:sldMk cId="1998311034" sldId="418"/>
        </pc:sldMkLst>
        <pc:spChg chg="add mod ord">
          <ac:chgData name="Violet Yang" userId="27c1502a-8220-4b95-bf72-a46c7c47311a" providerId="ADAL" clId="{283BBB19-FAF8-40A7-A1CE-9CEB71527332}" dt="2023-09-14T10:23:22.932" v="22" actId="700"/>
          <ac:spMkLst>
            <pc:docMk/>
            <pc:sldMk cId="1998311034" sldId="418"/>
            <ac:spMk id="2" creationId="{04E93630-07EF-0652-D512-BD85F30C9ACD}"/>
          </ac:spMkLst>
        </pc:spChg>
        <pc:spChg chg="add mod ord">
          <ac:chgData name="Violet Yang" userId="27c1502a-8220-4b95-bf72-a46c7c47311a" providerId="ADAL" clId="{283BBB19-FAF8-40A7-A1CE-9CEB71527332}" dt="2023-09-14T10:23:22.932" v="22" actId="700"/>
          <ac:spMkLst>
            <pc:docMk/>
            <pc:sldMk cId="1998311034" sldId="418"/>
            <ac:spMk id="4" creationId="{DF418D20-E89B-040E-E96B-0B049780683C}"/>
          </ac:spMkLst>
        </pc:spChg>
        <pc:spChg chg="add mod ord">
          <ac:chgData name="Violet Yang" userId="27c1502a-8220-4b95-bf72-a46c7c47311a" providerId="ADAL" clId="{283BBB19-FAF8-40A7-A1CE-9CEB71527332}" dt="2023-09-14T10:23:22.932" v="22" actId="700"/>
          <ac:spMkLst>
            <pc:docMk/>
            <pc:sldMk cId="1998311034" sldId="418"/>
            <ac:spMk id="5" creationId="{DE9DFC94-DAEE-DA33-B098-E7E16AF95FF0}"/>
          </ac:spMkLst>
        </pc:spChg>
        <pc:picChg chg="del">
          <ac:chgData name="Violet Yang" userId="27c1502a-8220-4b95-bf72-a46c7c47311a" providerId="ADAL" clId="{283BBB19-FAF8-40A7-A1CE-9CEB71527332}" dt="2023-09-14T10:23:34.169" v="25" actId="478"/>
          <ac:picMkLst>
            <pc:docMk/>
            <pc:sldMk cId="1998311034" sldId="418"/>
            <ac:picMk id="3" creationId="{C3BCF523-3849-17E3-9691-EC5D3F1ACA08}"/>
          </ac:picMkLst>
        </pc:picChg>
        <pc:picChg chg="del">
          <ac:chgData name="Violet Yang" userId="27c1502a-8220-4b95-bf72-a46c7c47311a" providerId="ADAL" clId="{283BBB19-FAF8-40A7-A1CE-9CEB71527332}" dt="2023-09-14T10:23:29.200" v="24" actId="478"/>
          <ac:picMkLst>
            <pc:docMk/>
            <pc:sldMk cId="1998311034" sldId="418"/>
            <ac:picMk id="6" creationId="{A89E21AB-8B5A-0651-AF6B-762482A426C2}"/>
          </ac:picMkLst>
        </pc:picChg>
        <pc:picChg chg="del">
          <ac:chgData name="Violet Yang" userId="27c1502a-8220-4b95-bf72-a46c7c47311a" providerId="ADAL" clId="{283BBB19-FAF8-40A7-A1CE-9CEB71527332}" dt="2023-09-14T10:23:27.200" v="23" actId="478"/>
          <ac:picMkLst>
            <pc:docMk/>
            <pc:sldMk cId="1998311034" sldId="418"/>
            <ac:picMk id="11" creationId="{E656FE2D-FD73-F9CB-4F85-B24EE818094C}"/>
          </ac:picMkLst>
        </pc:picChg>
        <pc:picChg chg="del mod">
          <ac:chgData name="Violet Yang" userId="27c1502a-8220-4b95-bf72-a46c7c47311a" providerId="ADAL" clId="{283BBB19-FAF8-40A7-A1CE-9CEB71527332}" dt="2023-09-14T10:23:42.783" v="27" actId="478"/>
          <ac:picMkLst>
            <pc:docMk/>
            <pc:sldMk cId="1998311034" sldId="418"/>
            <ac:picMk id="15" creationId="{6AB0A6B3-324C-EDFF-15C2-7B2D66A856AC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50:26.773" v="492" actId="403"/>
        <pc:sldMkLst>
          <pc:docMk/>
          <pc:sldMk cId="953309979" sldId="422"/>
        </pc:sldMkLst>
        <pc:spChg chg="add del mod ord">
          <ac:chgData name="Violet Yang" userId="27c1502a-8220-4b95-bf72-a46c7c47311a" providerId="ADAL" clId="{283BBB19-FAF8-40A7-A1CE-9CEB71527332}" dt="2023-09-14T10:43:04.598" v="375" actId="478"/>
          <ac:spMkLst>
            <pc:docMk/>
            <pc:sldMk cId="953309979" sldId="422"/>
            <ac:spMk id="2" creationId="{784A6707-C112-D11A-2567-276ED50A3EFE}"/>
          </ac:spMkLst>
        </pc:spChg>
        <pc:spChg chg="add mod">
          <ac:chgData name="Violet Yang" userId="27c1502a-8220-4b95-bf72-a46c7c47311a" providerId="ADAL" clId="{283BBB19-FAF8-40A7-A1CE-9CEB71527332}" dt="2023-09-14T10:50:26.773" v="492" actId="403"/>
          <ac:spMkLst>
            <pc:docMk/>
            <pc:sldMk cId="953309979" sldId="422"/>
            <ac:spMk id="4" creationId="{935554E5-5C8D-DB29-B3AC-F51B18D4804F}"/>
          </ac:spMkLst>
        </pc:spChg>
        <pc:spChg chg="mod ord">
          <ac:chgData name="Violet Yang" userId="27c1502a-8220-4b95-bf72-a46c7c47311a" providerId="ADAL" clId="{283BBB19-FAF8-40A7-A1CE-9CEB71527332}" dt="2023-09-14T10:43:14.555" v="379" actId="1076"/>
          <ac:spMkLst>
            <pc:docMk/>
            <pc:sldMk cId="953309979" sldId="422"/>
            <ac:spMk id="13317" creationId="{22C4C476-53B8-47DE-969E-0E2B8C27C4C8}"/>
          </ac:spMkLst>
        </pc:spChg>
        <pc:grpChg chg="mod">
          <ac:chgData name="Violet Yang" userId="27c1502a-8220-4b95-bf72-a46c7c47311a" providerId="ADAL" clId="{283BBB19-FAF8-40A7-A1CE-9CEB71527332}" dt="2023-09-14T10:43:17.615" v="382" actId="1076"/>
          <ac:grpSpMkLst>
            <pc:docMk/>
            <pc:sldMk cId="953309979" sldId="422"/>
            <ac:grpSpMk id="25" creationId="{B05F63F5-2B77-8ADA-9A03-05FFC0ECB804}"/>
          </ac:grpSpMkLst>
        </pc:grpChg>
      </pc:sldChg>
      <pc:sldChg chg="addSp delSp modSp mod modClrScheme chgLayout">
        <pc:chgData name="Violet Yang" userId="27c1502a-8220-4b95-bf72-a46c7c47311a" providerId="ADAL" clId="{283BBB19-FAF8-40A7-A1CE-9CEB71527332}" dt="2023-09-14T10:51:36.641" v="518" actId="207"/>
        <pc:sldMkLst>
          <pc:docMk/>
          <pc:sldMk cId="3060926234" sldId="424"/>
        </pc:sldMkLst>
        <pc:spChg chg="add del mod">
          <ac:chgData name="Violet Yang" userId="27c1502a-8220-4b95-bf72-a46c7c47311a" providerId="ADAL" clId="{283BBB19-FAF8-40A7-A1CE-9CEB71527332}" dt="2023-09-14T10:51:36.641" v="518" actId="207"/>
          <ac:spMkLst>
            <pc:docMk/>
            <pc:sldMk cId="3060926234" sldId="424"/>
            <ac:spMk id="2" creationId="{6FA8B349-8916-97B6-A794-458EE255E2E8}"/>
          </ac:spMkLst>
        </pc:spChg>
        <pc:spChg chg="add del mod ord">
          <ac:chgData name="Violet Yang" userId="27c1502a-8220-4b95-bf72-a46c7c47311a" providerId="ADAL" clId="{283BBB19-FAF8-40A7-A1CE-9CEB71527332}" dt="2023-09-14T10:45:54.218" v="438" actId="478"/>
          <ac:spMkLst>
            <pc:docMk/>
            <pc:sldMk cId="3060926234" sldId="424"/>
            <ac:spMk id="3" creationId="{6DD0B88E-59DD-659E-98A4-677E3C29C495}"/>
          </ac:spMkLst>
        </pc:spChg>
        <pc:spChg chg="add del mod ord">
          <ac:chgData name="Violet Yang" userId="27c1502a-8220-4b95-bf72-a46c7c47311a" providerId="ADAL" clId="{283BBB19-FAF8-40A7-A1CE-9CEB71527332}" dt="2023-09-14T10:45:41.602" v="435" actId="931"/>
          <ac:spMkLst>
            <pc:docMk/>
            <pc:sldMk cId="3060926234" sldId="424"/>
            <ac:spMk id="4" creationId="{D294F95C-42BF-0EE2-1994-B01B218C6A6B}"/>
          </ac:spMkLst>
        </pc:spChg>
        <pc:spChg chg="mod ord">
          <ac:chgData name="Violet Yang" userId="27c1502a-8220-4b95-bf72-a46c7c47311a" providerId="ADAL" clId="{283BBB19-FAF8-40A7-A1CE-9CEB71527332}" dt="2023-09-14T10:51:34.679" v="517" actId="207"/>
          <ac:spMkLst>
            <pc:docMk/>
            <pc:sldMk cId="3060926234" sldId="424"/>
            <ac:spMk id="13317" creationId="{22C4C476-53B8-47DE-969E-0E2B8C27C4C8}"/>
          </ac:spMkLst>
        </pc:spChg>
        <pc:graphicFrameChg chg="add del">
          <ac:chgData name="Violet Yang" userId="27c1502a-8220-4b95-bf72-a46c7c47311a" providerId="ADAL" clId="{283BBB19-FAF8-40A7-A1CE-9CEB71527332}" dt="2023-09-14T10:45:49.751" v="437" actId="26606"/>
          <ac:graphicFrameMkLst>
            <pc:docMk/>
            <pc:sldMk cId="3060926234" sldId="424"/>
            <ac:graphicFrameMk id="13319" creationId="{20203D0C-7B5E-F355-C8FB-48CB58B1CDE3}"/>
          </ac:graphicFrameMkLst>
        </pc:graphicFrameChg>
        <pc:picChg chg="add mod">
          <ac:chgData name="Violet Yang" userId="27c1502a-8220-4b95-bf72-a46c7c47311a" providerId="ADAL" clId="{283BBB19-FAF8-40A7-A1CE-9CEB71527332}" dt="2023-09-14T10:45:41.602" v="435" actId="931"/>
          <ac:picMkLst>
            <pc:docMk/>
            <pc:sldMk cId="3060926234" sldId="424"/>
            <ac:picMk id="6" creationId="{10A4F2C6-271C-588C-35F6-95F199684744}"/>
          </ac:picMkLst>
        </pc:picChg>
      </pc:sldChg>
      <pc:sldChg chg="modSp mod">
        <pc:chgData name="Violet Yang" userId="27c1502a-8220-4b95-bf72-a46c7c47311a" providerId="ADAL" clId="{283BBB19-FAF8-40A7-A1CE-9CEB71527332}" dt="2023-09-14T10:48:12.570" v="471" actId="403"/>
        <pc:sldMkLst>
          <pc:docMk/>
          <pc:sldMk cId="1777102362" sldId="425"/>
        </pc:sldMkLst>
        <pc:spChg chg="mod">
          <ac:chgData name="Violet Yang" userId="27c1502a-8220-4b95-bf72-a46c7c47311a" providerId="ADAL" clId="{283BBB19-FAF8-40A7-A1CE-9CEB71527332}" dt="2023-09-14T10:47:42.627" v="457" actId="14100"/>
          <ac:spMkLst>
            <pc:docMk/>
            <pc:sldMk cId="1777102362" sldId="425"/>
            <ac:spMk id="5" creationId="{D7C7A67A-E433-0D38-3D33-D671FF3660BC}"/>
          </ac:spMkLst>
        </pc:spChg>
        <pc:spChg chg="mod">
          <ac:chgData name="Violet Yang" userId="27c1502a-8220-4b95-bf72-a46c7c47311a" providerId="ADAL" clId="{283BBB19-FAF8-40A7-A1CE-9CEB71527332}" dt="2023-09-14T10:48:12.570" v="471" actId="403"/>
          <ac:spMkLst>
            <pc:docMk/>
            <pc:sldMk cId="1777102362" sldId="425"/>
            <ac:spMk id="10" creationId="{926B4FB0-8C84-5DA0-E52B-051BB9056722}"/>
          </ac:spMkLst>
        </pc:spChg>
        <pc:spChg chg="mod">
          <ac:chgData name="Violet Yang" userId="27c1502a-8220-4b95-bf72-a46c7c47311a" providerId="ADAL" clId="{283BBB19-FAF8-40A7-A1CE-9CEB71527332}" dt="2023-09-14T10:35:05.492" v="220" actId="207"/>
          <ac:spMkLst>
            <pc:docMk/>
            <pc:sldMk cId="1777102362" sldId="425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47:51.145" v="462" actId="1076"/>
          <ac:picMkLst>
            <pc:docMk/>
            <pc:sldMk cId="1777102362" sldId="425"/>
            <ac:picMk id="6" creationId="{70F32CAC-F4DA-B7B4-CFDA-C03C34152E9D}"/>
          </ac:picMkLst>
        </pc:picChg>
        <pc:picChg chg="mod">
          <ac:chgData name="Violet Yang" userId="27c1502a-8220-4b95-bf72-a46c7c47311a" providerId="ADAL" clId="{283BBB19-FAF8-40A7-A1CE-9CEB71527332}" dt="2023-09-14T10:47:50.333" v="461" actId="1076"/>
          <ac:picMkLst>
            <pc:docMk/>
            <pc:sldMk cId="1777102362" sldId="425"/>
            <ac:picMk id="7" creationId="{4559795A-1DA1-43BB-912B-D36E16CCD9AD}"/>
          </ac:picMkLst>
        </pc:picChg>
        <pc:picChg chg="mod">
          <ac:chgData name="Violet Yang" userId="27c1502a-8220-4b95-bf72-a46c7c47311a" providerId="ADAL" clId="{283BBB19-FAF8-40A7-A1CE-9CEB71527332}" dt="2023-09-14T10:47:49.056" v="460" actId="1076"/>
          <ac:picMkLst>
            <pc:docMk/>
            <pc:sldMk cId="1777102362" sldId="425"/>
            <ac:picMk id="8" creationId="{4D3DBA33-FFC6-CF6F-8DF6-DF99BBE8633C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2:30.767" v="366" actId="1076"/>
        <pc:sldMkLst>
          <pc:docMk/>
          <pc:sldMk cId="1355536074" sldId="427"/>
        </pc:sldMkLst>
        <pc:spChg chg="mod">
          <ac:chgData name="Violet Yang" userId="27c1502a-8220-4b95-bf72-a46c7c47311a" providerId="ADAL" clId="{283BBB19-FAF8-40A7-A1CE-9CEB71527332}" dt="2023-09-14T10:42:26.948" v="365" actId="207"/>
          <ac:spMkLst>
            <pc:docMk/>
            <pc:sldMk cId="1355536074" sldId="427"/>
            <ac:spMk id="2" creationId="{6A9277C2-EB00-3242-BA81-D47617D5B6B9}"/>
          </ac:spMkLst>
        </pc:spChg>
        <pc:spChg chg="add del mod ord">
          <ac:chgData name="Violet Yang" userId="27c1502a-8220-4b95-bf72-a46c7c47311a" providerId="ADAL" clId="{283BBB19-FAF8-40A7-A1CE-9CEB71527332}" dt="2023-09-14T10:42:11.533" v="359" actId="478"/>
          <ac:spMkLst>
            <pc:docMk/>
            <pc:sldMk cId="1355536074" sldId="427"/>
            <ac:spMk id="3" creationId="{51B17108-81DD-C6A2-4A61-DC8A39FBD22B}"/>
          </ac:spMkLst>
        </pc:spChg>
        <pc:spChg chg="mod ord">
          <ac:chgData name="Violet Yang" userId="27c1502a-8220-4b95-bf72-a46c7c47311a" providerId="ADAL" clId="{283BBB19-FAF8-40A7-A1CE-9CEB71527332}" dt="2023-09-14T10:42:30.767" v="366" actId="1076"/>
          <ac:spMkLst>
            <pc:docMk/>
            <pc:sldMk cId="1355536074" sldId="427"/>
            <ac:spMk id="13317" creationId="{22C4C476-53B8-47DE-969E-0E2B8C27C4C8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28:56.909" v="103" actId="931"/>
        <pc:sldMkLst>
          <pc:docMk/>
          <pc:sldMk cId="3405142247" sldId="430"/>
        </pc:sldMkLst>
        <pc:spChg chg="add del mod ord">
          <ac:chgData name="Violet Yang" userId="27c1502a-8220-4b95-bf72-a46c7c47311a" providerId="ADAL" clId="{283BBB19-FAF8-40A7-A1CE-9CEB71527332}" dt="2023-09-14T10:28:09.618" v="100" actId="478"/>
          <ac:spMkLst>
            <pc:docMk/>
            <pc:sldMk cId="3405142247" sldId="430"/>
            <ac:spMk id="2" creationId="{CFD24F43-FF03-DEB7-F5E9-B9968EA8BB6A}"/>
          </ac:spMkLst>
        </pc:spChg>
        <pc:spChg chg="add del mod ord">
          <ac:chgData name="Violet Yang" userId="27c1502a-8220-4b95-bf72-a46c7c47311a" providerId="ADAL" clId="{283BBB19-FAF8-40A7-A1CE-9CEB71527332}" dt="2023-09-14T10:28:56.909" v="103" actId="931"/>
          <ac:spMkLst>
            <pc:docMk/>
            <pc:sldMk cId="3405142247" sldId="430"/>
            <ac:spMk id="3" creationId="{461EB73E-8AB1-8154-B3B1-C4005DBA7838}"/>
          </ac:spMkLst>
        </pc:spChg>
        <pc:spChg chg="mod">
          <ac:chgData name="Violet Yang" userId="27c1502a-8220-4b95-bf72-a46c7c47311a" providerId="ADAL" clId="{283BBB19-FAF8-40A7-A1CE-9CEB71527332}" dt="2023-09-14T10:28:34.996" v="102" actId="207"/>
          <ac:spMkLst>
            <pc:docMk/>
            <pc:sldMk cId="3405142247" sldId="430"/>
            <ac:spMk id="5" creationId="{A378C2FC-947F-72F4-371B-0A64B0DC4F3C}"/>
          </ac:spMkLst>
        </pc:spChg>
        <pc:spChg chg="mod ord">
          <ac:chgData name="Violet Yang" userId="27c1502a-8220-4b95-bf72-a46c7c47311a" providerId="ADAL" clId="{283BBB19-FAF8-40A7-A1CE-9CEB71527332}" dt="2023-09-14T10:28:32.041" v="101" actId="207"/>
          <ac:spMkLst>
            <pc:docMk/>
            <pc:sldMk cId="3405142247" sldId="430"/>
            <ac:spMk id="13317" creationId="{22C4C476-53B8-47DE-969E-0E2B8C27C4C8}"/>
          </ac:spMkLst>
        </pc:spChg>
        <pc:picChg chg="add mod">
          <ac:chgData name="Violet Yang" userId="27c1502a-8220-4b95-bf72-a46c7c47311a" providerId="ADAL" clId="{283BBB19-FAF8-40A7-A1CE-9CEB71527332}" dt="2023-09-14T10:28:56.909" v="103" actId="931"/>
          <ac:picMkLst>
            <pc:docMk/>
            <pc:sldMk cId="3405142247" sldId="430"/>
            <ac:picMk id="6" creationId="{2750C71F-EDD8-57FF-FFB4-39B1035D6CDC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6:47.889" v="448" actId="1076"/>
        <pc:sldMkLst>
          <pc:docMk/>
          <pc:sldMk cId="4141040349" sldId="431"/>
        </pc:sldMkLst>
        <pc:spChg chg="add del mod ord">
          <ac:chgData name="Violet Yang" userId="27c1502a-8220-4b95-bf72-a46c7c47311a" providerId="ADAL" clId="{283BBB19-FAF8-40A7-A1CE-9CEB71527332}" dt="2023-09-14T10:32:33.440" v="162" actId="478"/>
          <ac:spMkLst>
            <pc:docMk/>
            <pc:sldMk cId="4141040349" sldId="431"/>
            <ac:spMk id="2" creationId="{73E31B32-C521-FFC7-D813-BE8E712A510D}"/>
          </ac:spMkLst>
        </pc:spChg>
        <pc:spChg chg="mod ord">
          <ac:chgData name="Violet Yang" userId="27c1502a-8220-4b95-bf72-a46c7c47311a" providerId="ADAL" clId="{283BBB19-FAF8-40A7-A1CE-9CEB71527332}" dt="2023-09-14T10:46:33.957" v="444" actId="1076"/>
          <ac:spMkLst>
            <pc:docMk/>
            <pc:sldMk cId="4141040349" sldId="431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46:32.204" v="443" actId="1076"/>
          <ac:picMkLst>
            <pc:docMk/>
            <pc:sldMk cId="4141040349" sldId="431"/>
            <ac:picMk id="3" creationId="{54F1C6CB-7064-EADB-5A6B-3FD08CE65012}"/>
          </ac:picMkLst>
        </pc:picChg>
        <pc:picChg chg="add mod">
          <ac:chgData name="Violet Yang" userId="27c1502a-8220-4b95-bf72-a46c7c47311a" providerId="ADAL" clId="{283BBB19-FAF8-40A7-A1CE-9CEB71527332}" dt="2023-09-14T10:46:47.889" v="448" actId="1076"/>
          <ac:picMkLst>
            <pc:docMk/>
            <pc:sldMk cId="4141040349" sldId="431"/>
            <ac:picMk id="5" creationId="{39A9B7FD-C1BE-8FE8-C17A-86305BBFEFFF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0:21.063" v="328" actId="207"/>
        <pc:sldMkLst>
          <pc:docMk/>
          <pc:sldMk cId="3802765983" sldId="433"/>
        </pc:sldMkLst>
        <pc:spChg chg="add del mod ord">
          <ac:chgData name="Violet Yang" userId="27c1502a-8220-4b95-bf72-a46c7c47311a" providerId="ADAL" clId="{283BBB19-FAF8-40A7-A1CE-9CEB71527332}" dt="2023-09-14T10:40:10.053" v="324" actId="478"/>
          <ac:spMkLst>
            <pc:docMk/>
            <pc:sldMk cId="3802765983" sldId="433"/>
            <ac:spMk id="2" creationId="{2CABBDB6-0ED6-7289-DF5D-ED62BEDBFACD}"/>
          </ac:spMkLst>
        </pc:spChg>
        <pc:spChg chg="mod">
          <ac:chgData name="Violet Yang" userId="27c1502a-8220-4b95-bf72-a46c7c47311a" providerId="ADAL" clId="{283BBB19-FAF8-40A7-A1CE-9CEB71527332}" dt="2023-09-14T10:40:21.063" v="328" actId="207"/>
          <ac:spMkLst>
            <pc:docMk/>
            <pc:sldMk cId="3802765983" sldId="433"/>
            <ac:spMk id="6" creationId="{DB86CBFC-8032-2932-D68C-18140F76E3F5}"/>
          </ac:spMkLst>
        </pc:spChg>
        <pc:spChg chg="mod ord">
          <ac:chgData name="Violet Yang" userId="27c1502a-8220-4b95-bf72-a46c7c47311a" providerId="ADAL" clId="{283BBB19-FAF8-40A7-A1CE-9CEB71527332}" dt="2023-09-14T10:40:06.351" v="323" actId="207"/>
          <ac:spMkLst>
            <pc:docMk/>
            <pc:sldMk cId="3802765983" sldId="433"/>
            <ac:spMk id="13317" creationId="{22C4C476-53B8-47DE-969E-0E2B8C27C4C8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48:47.689" v="477" actId="403"/>
        <pc:sldMkLst>
          <pc:docMk/>
          <pc:sldMk cId="2223428147" sldId="435"/>
        </pc:sldMkLst>
        <pc:spChg chg="add del mod ord">
          <ac:chgData name="Violet Yang" userId="27c1502a-8220-4b95-bf72-a46c7c47311a" providerId="ADAL" clId="{283BBB19-FAF8-40A7-A1CE-9CEB71527332}" dt="2023-09-14T10:38:20.736" v="287" actId="478"/>
          <ac:spMkLst>
            <pc:docMk/>
            <pc:sldMk cId="2223428147" sldId="435"/>
            <ac:spMk id="2" creationId="{F2949D4B-9AC9-08E9-4424-2EC3E3D7BAE3}"/>
          </ac:spMkLst>
        </pc:spChg>
        <pc:spChg chg="mod">
          <ac:chgData name="Violet Yang" userId="27c1502a-8220-4b95-bf72-a46c7c47311a" providerId="ADAL" clId="{283BBB19-FAF8-40A7-A1CE-9CEB71527332}" dt="2023-09-14T10:48:47.689" v="477" actId="403"/>
          <ac:spMkLst>
            <pc:docMk/>
            <pc:sldMk cId="2223428147" sldId="435"/>
            <ac:spMk id="25" creationId="{F43045C1-E93A-688A-6114-F02BE357061B}"/>
          </ac:spMkLst>
        </pc:spChg>
        <pc:spChg chg="mod ord">
          <ac:chgData name="Violet Yang" userId="27c1502a-8220-4b95-bf72-a46c7c47311a" providerId="ADAL" clId="{283BBB19-FAF8-40A7-A1CE-9CEB71527332}" dt="2023-09-14T10:39:30.616" v="316" actId="113"/>
          <ac:spMkLst>
            <pc:docMk/>
            <pc:sldMk cId="2223428147" sldId="435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8:24.514" v="288" actId="14100"/>
          <ac:picMkLst>
            <pc:docMk/>
            <pc:sldMk cId="2223428147" sldId="435"/>
            <ac:picMk id="20" creationId="{15FA37CB-430D-7F98-14C4-BBF74E0EE005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8:36.825" v="475" actId="403"/>
        <pc:sldMkLst>
          <pc:docMk/>
          <pc:sldMk cId="4222250584" sldId="436"/>
        </pc:sldMkLst>
        <pc:spChg chg="add del mod ord">
          <ac:chgData name="Violet Yang" userId="27c1502a-8220-4b95-bf72-a46c7c47311a" providerId="ADAL" clId="{283BBB19-FAF8-40A7-A1CE-9CEB71527332}" dt="2023-09-14T10:36:52.688" v="251" actId="478"/>
          <ac:spMkLst>
            <pc:docMk/>
            <pc:sldMk cId="4222250584" sldId="436"/>
            <ac:spMk id="2" creationId="{8244D237-9B6E-CD9F-2C50-9136228B4BD4}"/>
          </ac:spMkLst>
        </pc:spChg>
        <pc:spChg chg="mod">
          <ac:chgData name="Violet Yang" userId="27c1502a-8220-4b95-bf72-a46c7c47311a" providerId="ADAL" clId="{283BBB19-FAF8-40A7-A1CE-9CEB71527332}" dt="2023-09-14T10:48:36.825" v="475" actId="403"/>
          <ac:spMkLst>
            <pc:docMk/>
            <pc:sldMk cId="4222250584" sldId="436"/>
            <ac:spMk id="18" creationId="{6E45412B-B4CF-392E-1827-83531AA67238}"/>
          </ac:spMkLst>
        </pc:spChg>
        <pc:spChg chg="mod">
          <ac:chgData name="Violet Yang" userId="27c1502a-8220-4b95-bf72-a46c7c47311a" providerId="ADAL" clId="{283BBB19-FAF8-40A7-A1CE-9CEB71527332}" dt="2023-09-14T10:36:58.663" v="255" actId="113"/>
          <ac:spMkLst>
            <pc:docMk/>
            <pc:sldMk cId="4222250584" sldId="436"/>
            <ac:spMk id="13316" creationId="{93DBAC0D-88F1-441A-A9D9-8A32DEED4FB9}"/>
          </ac:spMkLst>
        </pc:spChg>
        <pc:spChg chg="mod ord">
          <ac:chgData name="Violet Yang" userId="27c1502a-8220-4b95-bf72-a46c7c47311a" providerId="ADAL" clId="{283BBB19-FAF8-40A7-A1CE-9CEB71527332}" dt="2023-09-14T10:39:36.699" v="317" actId="1076"/>
          <ac:spMkLst>
            <pc:docMk/>
            <pc:sldMk cId="4222250584" sldId="436"/>
            <ac:spMk id="13317" creationId="{22C4C476-53B8-47DE-969E-0E2B8C27C4C8}"/>
          </ac:spMkLst>
        </pc:spChg>
        <pc:picChg chg="mod">
          <ac:chgData name="Violet Yang" userId="27c1502a-8220-4b95-bf72-a46c7c47311a" providerId="ADAL" clId="{283BBB19-FAF8-40A7-A1CE-9CEB71527332}" dt="2023-09-14T10:37:06.503" v="259" actId="1076"/>
          <ac:picMkLst>
            <pc:docMk/>
            <pc:sldMk cId="4222250584" sldId="436"/>
            <ac:picMk id="6" creationId="{C428EA93-584D-8A52-D082-AA3938345547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32:21.391" v="159" actId="113"/>
        <pc:sldMkLst>
          <pc:docMk/>
          <pc:sldMk cId="3716205081" sldId="437"/>
        </pc:sldMkLst>
        <pc:spChg chg="add del mod ord">
          <ac:chgData name="Violet Yang" userId="27c1502a-8220-4b95-bf72-a46c7c47311a" providerId="ADAL" clId="{283BBB19-FAF8-40A7-A1CE-9CEB71527332}" dt="2023-09-14T10:29:29.846" v="111" actId="478"/>
          <ac:spMkLst>
            <pc:docMk/>
            <pc:sldMk cId="3716205081" sldId="437"/>
            <ac:spMk id="2" creationId="{BE072B87-A64C-CD6C-DAC6-3FA499DE5E5E}"/>
          </ac:spMkLst>
        </pc:spChg>
        <pc:spChg chg="mod ord">
          <ac:chgData name="Violet Yang" userId="27c1502a-8220-4b95-bf72-a46c7c47311a" providerId="ADAL" clId="{283BBB19-FAF8-40A7-A1CE-9CEB71527332}" dt="2023-09-14T10:32:21.391" v="159" actId="113"/>
          <ac:spMkLst>
            <pc:docMk/>
            <pc:sldMk cId="3716205081" sldId="437"/>
            <ac:spMk id="3" creationId="{551FDC1D-9D7D-C65A-9722-DFAB8D4B1EA5}"/>
          </ac:spMkLst>
        </pc:spChg>
        <pc:spChg chg="mod">
          <ac:chgData name="Violet Yang" userId="27c1502a-8220-4b95-bf72-a46c7c47311a" providerId="ADAL" clId="{283BBB19-FAF8-40A7-A1CE-9CEB71527332}" dt="2023-09-14T10:29:56.872" v="122" actId="14100"/>
          <ac:spMkLst>
            <pc:docMk/>
            <pc:sldMk cId="3716205081" sldId="437"/>
            <ac:spMk id="4" creationId="{69C582A6-CE82-7620-3776-3DDD5E38D2C7}"/>
          </ac:spMkLst>
        </pc:spChg>
      </pc:sldChg>
      <pc:sldChg chg="addSp delSp modSp mod modClrScheme chgLayout">
        <pc:chgData name="Violet Yang" userId="27c1502a-8220-4b95-bf72-a46c7c47311a" providerId="ADAL" clId="{283BBB19-FAF8-40A7-A1CE-9CEB71527332}" dt="2023-09-14T10:52:57.244" v="549" actId="404"/>
        <pc:sldMkLst>
          <pc:docMk/>
          <pc:sldMk cId="509752799" sldId="439"/>
        </pc:sldMkLst>
        <pc:spChg chg="add del mod ord">
          <ac:chgData name="Violet Yang" userId="27c1502a-8220-4b95-bf72-a46c7c47311a" providerId="ADAL" clId="{283BBB19-FAF8-40A7-A1CE-9CEB71527332}" dt="2023-09-14T10:30:30.966" v="125" actId="700"/>
          <ac:spMkLst>
            <pc:docMk/>
            <pc:sldMk cId="509752799" sldId="439"/>
            <ac:spMk id="2" creationId="{EEEFD6C1-02D3-0E43-4EAC-A219AA850896}"/>
          </ac:spMkLst>
        </pc:spChg>
        <pc:spChg chg="add del mod ord">
          <ac:chgData name="Violet Yang" userId="27c1502a-8220-4b95-bf72-a46c7c47311a" providerId="ADAL" clId="{283BBB19-FAF8-40A7-A1CE-9CEB71527332}" dt="2023-09-14T10:31:35.143" v="139" actId="478"/>
          <ac:spMkLst>
            <pc:docMk/>
            <pc:sldMk cId="509752799" sldId="439"/>
            <ac:spMk id="4" creationId="{31AAB9DF-5E40-6299-3739-70D0F9FF1153}"/>
          </ac:spMkLst>
        </pc:spChg>
        <pc:spChg chg="add del mod ord">
          <ac:chgData name="Violet Yang" userId="27c1502a-8220-4b95-bf72-a46c7c47311a" providerId="ADAL" clId="{283BBB19-FAF8-40A7-A1CE-9CEB71527332}" dt="2023-09-14T10:30:50.203" v="129" actId="931"/>
          <ac:spMkLst>
            <pc:docMk/>
            <pc:sldMk cId="509752799" sldId="439"/>
            <ac:spMk id="5" creationId="{4A3565EA-02D0-7AA1-83D1-2992329F270B}"/>
          </ac:spMkLst>
        </pc:spChg>
        <pc:spChg chg="add mod">
          <ac:chgData name="Violet Yang" userId="27c1502a-8220-4b95-bf72-a46c7c47311a" providerId="ADAL" clId="{283BBB19-FAF8-40A7-A1CE-9CEB71527332}" dt="2023-09-14T10:52:54.878" v="548" actId="403"/>
          <ac:spMkLst>
            <pc:docMk/>
            <pc:sldMk cId="509752799" sldId="439"/>
            <ac:spMk id="11" creationId="{BC14B5AA-5211-2A9B-C681-2FDEF53EBC9C}"/>
          </ac:spMkLst>
        </pc:spChg>
        <pc:spChg chg="del">
          <ac:chgData name="Violet Yang" userId="27c1502a-8220-4b95-bf72-a46c7c47311a" providerId="ADAL" clId="{283BBB19-FAF8-40A7-A1CE-9CEB71527332}" dt="2023-09-14T10:46:13.186" v="439" actId="478"/>
          <ac:spMkLst>
            <pc:docMk/>
            <pc:sldMk cId="509752799" sldId="439"/>
            <ac:spMk id="14" creationId="{582419DC-52F3-1C15-C248-B37599813DBB}"/>
          </ac:spMkLst>
        </pc:spChg>
        <pc:spChg chg="del mod">
          <ac:chgData name="Violet Yang" userId="27c1502a-8220-4b95-bf72-a46c7c47311a" providerId="ADAL" clId="{283BBB19-FAF8-40A7-A1CE-9CEB71527332}" dt="2023-09-14T10:31:49.359" v="142" actId="478"/>
          <ac:spMkLst>
            <pc:docMk/>
            <pc:sldMk cId="509752799" sldId="439"/>
            <ac:spMk id="13316" creationId="{93DBAC0D-88F1-441A-A9D9-8A32DEED4FB9}"/>
          </ac:spMkLst>
        </pc:spChg>
        <pc:spChg chg="mod ord">
          <ac:chgData name="Violet Yang" userId="27c1502a-8220-4b95-bf72-a46c7c47311a" providerId="ADAL" clId="{283BBB19-FAF8-40A7-A1CE-9CEB71527332}" dt="2023-09-14T10:52:57.244" v="549" actId="404"/>
          <ac:spMkLst>
            <pc:docMk/>
            <pc:sldMk cId="509752799" sldId="439"/>
            <ac:spMk id="13317" creationId="{22C4C476-53B8-47DE-969E-0E2B8C27C4C8}"/>
          </ac:spMkLst>
        </pc:spChg>
        <pc:picChg chg="del">
          <ac:chgData name="Violet Yang" userId="27c1502a-8220-4b95-bf72-a46c7c47311a" providerId="ADAL" clId="{283BBB19-FAF8-40A7-A1CE-9CEB71527332}" dt="2023-09-14T10:30:33.651" v="128" actId="478"/>
          <ac:picMkLst>
            <pc:docMk/>
            <pc:sldMk cId="509752799" sldId="439"/>
            <ac:picMk id="3" creationId="{EBBD4F57-4213-ADB0-26E5-81EC241E7D34}"/>
          </ac:picMkLst>
        </pc:picChg>
        <pc:picChg chg="del">
          <ac:chgData name="Violet Yang" userId="27c1502a-8220-4b95-bf72-a46c7c47311a" providerId="ADAL" clId="{283BBB19-FAF8-40A7-A1CE-9CEB71527332}" dt="2023-09-14T10:30:32.887" v="126" actId="478"/>
          <ac:picMkLst>
            <pc:docMk/>
            <pc:sldMk cId="509752799" sldId="439"/>
            <ac:picMk id="6" creationId="{14A45665-3B75-DBF8-1F27-727F53028EF2}"/>
          </ac:picMkLst>
        </pc:picChg>
        <pc:picChg chg="del">
          <ac:chgData name="Violet Yang" userId="27c1502a-8220-4b95-bf72-a46c7c47311a" providerId="ADAL" clId="{283BBB19-FAF8-40A7-A1CE-9CEB71527332}" dt="2023-09-14T10:30:33.294" v="127" actId="478"/>
          <ac:picMkLst>
            <pc:docMk/>
            <pc:sldMk cId="509752799" sldId="439"/>
            <ac:picMk id="8" creationId="{EACD1BB8-57E1-449E-B3E1-B1BCA14A6257}"/>
          </ac:picMkLst>
        </pc:picChg>
        <pc:picChg chg="add mod modCrop">
          <ac:chgData name="Violet Yang" userId="27c1502a-8220-4b95-bf72-a46c7c47311a" providerId="ADAL" clId="{283BBB19-FAF8-40A7-A1CE-9CEB71527332}" dt="2023-09-14T10:31:29.332" v="138" actId="14826"/>
          <ac:picMkLst>
            <pc:docMk/>
            <pc:sldMk cId="509752799" sldId="439"/>
            <ac:picMk id="9" creationId="{CC72A464-251C-C6CA-B876-DDF2EEC54EEE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44:38.877" v="415" actId="1076"/>
        <pc:sldMkLst>
          <pc:docMk/>
          <pc:sldMk cId="3546223122" sldId="442"/>
        </pc:sldMkLst>
        <pc:spChg chg="add del mod ord">
          <ac:chgData name="Violet Yang" userId="27c1502a-8220-4b95-bf72-a46c7c47311a" providerId="ADAL" clId="{283BBB19-FAF8-40A7-A1CE-9CEB71527332}" dt="2023-09-14T10:44:16.140" v="404" actId="700"/>
          <ac:spMkLst>
            <pc:docMk/>
            <pc:sldMk cId="3546223122" sldId="442"/>
            <ac:spMk id="2" creationId="{F40916C5-4735-BB39-E9F7-182E648AF795}"/>
          </ac:spMkLst>
        </pc:spChg>
        <pc:spChg chg="mod">
          <ac:chgData name="Violet Yang" userId="27c1502a-8220-4b95-bf72-a46c7c47311a" providerId="ADAL" clId="{283BBB19-FAF8-40A7-A1CE-9CEB71527332}" dt="2023-09-14T10:44:30.198" v="413" actId="207"/>
          <ac:spMkLst>
            <pc:docMk/>
            <pc:sldMk cId="3546223122" sldId="442"/>
            <ac:spMk id="3" creationId="{80D344DC-B608-B9F5-2A6A-B8455A5EAF64}"/>
          </ac:spMkLst>
        </pc:spChg>
        <pc:spChg chg="add del mod ord">
          <ac:chgData name="Violet Yang" userId="27c1502a-8220-4b95-bf72-a46c7c47311a" providerId="ADAL" clId="{283BBB19-FAF8-40A7-A1CE-9CEB71527332}" dt="2023-09-14T10:44:33.847" v="414" actId="478"/>
          <ac:spMkLst>
            <pc:docMk/>
            <pc:sldMk cId="3546223122" sldId="442"/>
            <ac:spMk id="4" creationId="{D6B24E11-4BBD-B6EC-CD97-6DB089D457D1}"/>
          </ac:spMkLst>
        </pc:spChg>
        <pc:spChg chg="del">
          <ac:chgData name="Violet Yang" userId="27c1502a-8220-4b95-bf72-a46c7c47311a" providerId="ADAL" clId="{283BBB19-FAF8-40A7-A1CE-9CEB71527332}" dt="2023-09-14T10:44:18.309" v="405" actId="478"/>
          <ac:spMkLst>
            <pc:docMk/>
            <pc:sldMk cId="3546223122" sldId="442"/>
            <ac:spMk id="14" creationId="{582419DC-52F3-1C15-C248-B37599813DBB}"/>
          </ac:spMkLst>
        </pc:spChg>
        <pc:spChg chg="mod ord">
          <ac:chgData name="Violet Yang" userId="27c1502a-8220-4b95-bf72-a46c7c47311a" providerId="ADAL" clId="{283BBB19-FAF8-40A7-A1CE-9CEB71527332}" dt="2023-09-14T10:44:38.877" v="415" actId="1076"/>
          <ac:spMkLst>
            <pc:docMk/>
            <pc:sldMk cId="3546223122" sldId="442"/>
            <ac:spMk id="13317" creationId="{22C4C476-53B8-47DE-969E-0E2B8C27C4C8}"/>
          </ac:spMkLst>
        </pc:spChg>
      </pc:sldChg>
      <pc:sldChg chg="modSp mod modClrScheme chgLayout">
        <pc:chgData name="Violet Yang" userId="27c1502a-8220-4b95-bf72-a46c7c47311a" providerId="ADAL" clId="{283BBB19-FAF8-40A7-A1CE-9CEB71527332}" dt="2023-09-14T10:34:32.419" v="213" actId="207"/>
        <pc:sldMkLst>
          <pc:docMk/>
          <pc:sldMk cId="1169361776" sldId="444"/>
        </pc:sldMkLst>
        <pc:spChg chg="mod ord">
          <ac:chgData name="Violet Yang" userId="27c1502a-8220-4b95-bf72-a46c7c47311a" providerId="ADAL" clId="{283BBB19-FAF8-40A7-A1CE-9CEB71527332}" dt="2023-09-14T10:33:52.231" v="199" actId="14100"/>
          <ac:spMkLst>
            <pc:docMk/>
            <pc:sldMk cId="1169361776" sldId="444"/>
            <ac:spMk id="2" creationId="{C2A5F380-5A6C-14BC-C895-FA85ADBBD1CA}"/>
          </ac:spMkLst>
        </pc:spChg>
        <pc:spChg chg="mod ord">
          <ac:chgData name="Violet Yang" userId="27c1502a-8220-4b95-bf72-a46c7c47311a" providerId="ADAL" clId="{283BBB19-FAF8-40A7-A1CE-9CEB71527332}" dt="2023-09-14T10:34:32.419" v="213" actId="207"/>
          <ac:spMkLst>
            <pc:docMk/>
            <pc:sldMk cId="1169361776" sldId="444"/>
            <ac:spMk id="3" creationId="{DA820E2F-A672-94AC-C1A4-61D7BB3944DC}"/>
          </ac:spMkLst>
        </pc:spChg>
        <pc:picChg chg="mod">
          <ac:chgData name="Violet Yang" userId="27c1502a-8220-4b95-bf72-a46c7c47311a" providerId="ADAL" clId="{283BBB19-FAF8-40A7-A1CE-9CEB71527332}" dt="2023-09-14T10:34:21.431" v="207" actId="1076"/>
          <ac:picMkLst>
            <pc:docMk/>
            <pc:sldMk cId="1169361776" sldId="444"/>
            <ac:picMk id="5" creationId="{5B4B7DA8-57B3-6670-D585-71ADA528938E}"/>
          </ac:picMkLst>
        </pc:picChg>
      </pc:sldChg>
      <pc:sldChg chg="modSp mod modClrScheme chgLayout">
        <pc:chgData name="Violet Yang" userId="27c1502a-8220-4b95-bf72-a46c7c47311a" providerId="ADAL" clId="{283BBB19-FAF8-40A7-A1CE-9CEB71527332}" dt="2023-09-14T10:48:00.922" v="467" actId="1076"/>
        <pc:sldMkLst>
          <pc:docMk/>
          <pc:sldMk cId="342572041" sldId="445"/>
        </pc:sldMkLst>
        <pc:spChg chg="mod ord">
          <ac:chgData name="Violet Yang" userId="27c1502a-8220-4b95-bf72-a46c7c47311a" providerId="ADAL" clId="{283BBB19-FAF8-40A7-A1CE-9CEB71527332}" dt="2023-09-14T10:35:25.950" v="224" actId="207"/>
          <ac:spMkLst>
            <pc:docMk/>
            <pc:sldMk cId="342572041" sldId="445"/>
            <ac:spMk id="2" creationId="{333E8140-4428-E36E-98BB-FA962054DABD}"/>
          </ac:spMkLst>
        </pc:spChg>
        <pc:spChg chg="mod ord">
          <ac:chgData name="Violet Yang" userId="27c1502a-8220-4b95-bf72-a46c7c47311a" providerId="ADAL" clId="{283BBB19-FAF8-40A7-A1CE-9CEB71527332}" dt="2023-09-14T10:47:58.220" v="466" actId="403"/>
          <ac:spMkLst>
            <pc:docMk/>
            <pc:sldMk cId="342572041" sldId="445"/>
            <ac:spMk id="4" creationId="{0B016463-E22F-ACBA-49E0-44C1954F3281}"/>
          </ac:spMkLst>
        </pc:spChg>
        <pc:picChg chg="mod">
          <ac:chgData name="Violet Yang" userId="27c1502a-8220-4b95-bf72-a46c7c47311a" providerId="ADAL" clId="{283BBB19-FAF8-40A7-A1CE-9CEB71527332}" dt="2023-09-14T10:48:00.922" v="467" actId="1076"/>
          <ac:picMkLst>
            <pc:docMk/>
            <pc:sldMk cId="342572041" sldId="445"/>
            <ac:picMk id="6" creationId="{78F9E7F7-9B7D-F204-2A81-528C3EA1015B}"/>
          </ac:picMkLst>
        </pc:picChg>
      </pc:sldChg>
      <pc:sldChg chg="addSp delSp modSp mod modClrScheme chgLayout">
        <pc:chgData name="Violet Yang" userId="27c1502a-8220-4b95-bf72-a46c7c47311a" providerId="ADAL" clId="{283BBB19-FAF8-40A7-A1CE-9CEB71527332}" dt="2023-09-14T10:50:31.522" v="494" actId="403"/>
        <pc:sldMkLst>
          <pc:docMk/>
          <pc:sldMk cId="675734214" sldId="446"/>
        </pc:sldMkLst>
        <pc:spChg chg="add del mod ord">
          <ac:chgData name="Violet Yang" userId="27c1502a-8220-4b95-bf72-a46c7c47311a" providerId="ADAL" clId="{283BBB19-FAF8-40A7-A1CE-9CEB71527332}" dt="2023-09-14T10:43:37.371" v="389" actId="478"/>
          <ac:spMkLst>
            <pc:docMk/>
            <pc:sldMk cId="675734214" sldId="446"/>
            <ac:spMk id="2" creationId="{080447F2-914A-2ED9-5D9D-BC8B1460F8B7}"/>
          </ac:spMkLst>
        </pc:spChg>
        <pc:spChg chg="add del mod ord">
          <ac:chgData name="Violet Yang" userId="27c1502a-8220-4b95-bf72-a46c7c47311a" providerId="ADAL" clId="{283BBB19-FAF8-40A7-A1CE-9CEB71527332}" dt="2023-09-14T10:43:32.732" v="386" actId="478"/>
          <ac:spMkLst>
            <pc:docMk/>
            <pc:sldMk cId="675734214" sldId="446"/>
            <ac:spMk id="3" creationId="{BE0256BE-5017-0D54-32B1-3EAD777D93E7}"/>
          </ac:spMkLst>
        </pc:spChg>
        <pc:spChg chg="del mod">
          <ac:chgData name="Violet Yang" userId="27c1502a-8220-4b95-bf72-a46c7c47311a" providerId="ADAL" clId="{283BBB19-FAF8-40A7-A1CE-9CEB71527332}" dt="2023-09-14T10:44:05.752" v="400" actId="478"/>
          <ac:spMkLst>
            <pc:docMk/>
            <pc:sldMk cId="675734214" sldId="446"/>
            <ac:spMk id="4" creationId="{607E8E22-A181-FBB2-DED9-2DB2475ACC70}"/>
          </ac:spMkLst>
        </pc:spChg>
        <pc:spChg chg="add del mod">
          <ac:chgData name="Violet Yang" userId="27c1502a-8220-4b95-bf72-a46c7c47311a" providerId="ADAL" clId="{283BBB19-FAF8-40A7-A1CE-9CEB71527332}" dt="2023-09-14T10:43:55.119" v="397" actId="478"/>
          <ac:spMkLst>
            <pc:docMk/>
            <pc:sldMk cId="675734214" sldId="446"/>
            <ac:spMk id="6" creationId="{3BC68E36-AE36-74B3-3AFC-6AB56FA07E42}"/>
          </ac:spMkLst>
        </pc:spChg>
        <pc:spChg chg="add mod">
          <ac:chgData name="Violet Yang" userId="27c1502a-8220-4b95-bf72-a46c7c47311a" providerId="ADAL" clId="{283BBB19-FAF8-40A7-A1CE-9CEB71527332}" dt="2023-09-14T10:50:31.522" v="494" actId="403"/>
          <ac:spMkLst>
            <pc:docMk/>
            <pc:sldMk cId="675734214" sldId="446"/>
            <ac:spMk id="7" creationId="{C84CB97D-F70D-5BC3-955E-2EAE7BF263DE}"/>
          </ac:spMkLst>
        </pc:spChg>
        <pc:spChg chg="add mod">
          <ac:chgData name="Violet Yang" userId="27c1502a-8220-4b95-bf72-a46c7c47311a" providerId="ADAL" clId="{283BBB19-FAF8-40A7-A1CE-9CEB71527332}" dt="2023-09-14T10:44:05.869" v="401"/>
          <ac:spMkLst>
            <pc:docMk/>
            <pc:sldMk cId="675734214" sldId="446"/>
            <ac:spMk id="9" creationId="{DFEB6723-59EA-3DB3-CF45-77F20E418B27}"/>
          </ac:spMkLst>
        </pc:spChg>
        <pc:picChg chg="mod">
          <ac:chgData name="Violet Yang" userId="27c1502a-8220-4b95-bf72-a46c7c47311a" providerId="ADAL" clId="{283BBB19-FAF8-40A7-A1CE-9CEB71527332}" dt="2023-09-14T10:43:35.316" v="388" actId="1076"/>
          <ac:picMkLst>
            <pc:docMk/>
            <pc:sldMk cId="675734214" sldId="446"/>
            <ac:picMk id="8" creationId="{15439509-435A-FE9D-5B08-E95DF9180F0B}"/>
          </ac:picMkLst>
        </pc:picChg>
      </pc:sldChg>
      <pc:sldMasterChg chg="del delSldLayout">
        <pc:chgData name="Violet Yang" userId="27c1502a-8220-4b95-bf72-a46c7c47311a" providerId="ADAL" clId="{283BBB19-FAF8-40A7-A1CE-9CEB71527332}" dt="2023-09-14T10:22:37.381" v="11" actId="2696"/>
        <pc:sldMasterMkLst>
          <pc:docMk/>
          <pc:sldMasterMk cId="0" sldId="2147483660"/>
        </pc:sldMasterMkLst>
        <pc:sldLayoutChg chg="del">
          <pc:chgData name="Violet Yang" userId="27c1502a-8220-4b95-bf72-a46c7c47311a" providerId="ADAL" clId="{283BBB19-FAF8-40A7-A1CE-9CEB71527332}" dt="2023-09-14T10:22:37.352" v="0" actId="2696"/>
          <pc:sldLayoutMkLst>
            <pc:docMk/>
            <pc:sldMasterMk cId="0" sldId="2147483660"/>
            <pc:sldLayoutMk cId="1115402096" sldId="2147483672"/>
          </pc:sldLayoutMkLst>
        </pc:sldLayoutChg>
        <pc:sldLayoutChg chg="del">
          <pc:chgData name="Violet Yang" userId="27c1502a-8220-4b95-bf72-a46c7c47311a" providerId="ADAL" clId="{283BBB19-FAF8-40A7-A1CE-9CEB71527332}" dt="2023-09-14T10:22:37.356" v="1" actId="2696"/>
          <pc:sldLayoutMkLst>
            <pc:docMk/>
            <pc:sldMasterMk cId="0" sldId="2147483660"/>
            <pc:sldLayoutMk cId="202240339" sldId="2147483673"/>
          </pc:sldLayoutMkLst>
        </pc:sldLayoutChg>
        <pc:sldLayoutChg chg="del">
          <pc:chgData name="Violet Yang" userId="27c1502a-8220-4b95-bf72-a46c7c47311a" providerId="ADAL" clId="{283BBB19-FAF8-40A7-A1CE-9CEB71527332}" dt="2023-09-14T10:22:37.359" v="2" actId="2696"/>
          <pc:sldLayoutMkLst>
            <pc:docMk/>
            <pc:sldMasterMk cId="0" sldId="2147483660"/>
            <pc:sldLayoutMk cId="2706084730" sldId="2147483674"/>
          </pc:sldLayoutMkLst>
        </pc:sldLayoutChg>
        <pc:sldLayoutChg chg="del">
          <pc:chgData name="Violet Yang" userId="27c1502a-8220-4b95-bf72-a46c7c47311a" providerId="ADAL" clId="{283BBB19-FAF8-40A7-A1CE-9CEB71527332}" dt="2023-09-14T10:22:37.361" v="3" actId="2696"/>
          <pc:sldLayoutMkLst>
            <pc:docMk/>
            <pc:sldMasterMk cId="0" sldId="2147483660"/>
            <pc:sldLayoutMk cId="3781542745" sldId="2147483675"/>
          </pc:sldLayoutMkLst>
        </pc:sldLayoutChg>
        <pc:sldLayoutChg chg="del">
          <pc:chgData name="Violet Yang" userId="27c1502a-8220-4b95-bf72-a46c7c47311a" providerId="ADAL" clId="{283BBB19-FAF8-40A7-A1CE-9CEB71527332}" dt="2023-09-14T10:22:37.363" v="4" actId="2696"/>
          <pc:sldLayoutMkLst>
            <pc:docMk/>
            <pc:sldMasterMk cId="0" sldId="2147483660"/>
            <pc:sldLayoutMk cId="1822067938" sldId="2147483676"/>
          </pc:sldLayoutMkLst>
        </pc:sldLayoutChg>
        <pc:sldLayoutChg chg="del">
          <pc:chgData name="Violet Yang" userId="27c1502a-8220-4b95-bf72-a46c7c47311a" providerId="ADAL" clId="{283BBB19-FAF8-40A7-A1CE-9CEB71527332}" dt="2023-09-14T10:22:37.365" v="5" actId="2696"/>
          <pc:sldLayoutMkLst>
            <pc:docMk/>
            <pc:sldMasterMk cId="0" sldId="2147483660"/>
            <pc:sldLayoutMk cId="2116525870" sldId="2147483677"/>
          </pc:sldLayoutMkLst>
        </pc:sldLayoutChg>
        <pc:sldLayoutChg chg="del">
          <pc:chgData name="Violet Yang" userId="27c1502a-8220-4b95-bf72-a46c7c47311a" providerId="ADAL" clId="{283BBB19-FAF8-40A7-A1CE-9CEB71527332}" dt="2023-09-14T10:22:37.367" v="6" actId="2696"/>
          <pc:sldLayoutMkLst>
            <pc:docMk/>
            <pc:sldMasterMk cId="0" sldId="2147483660"/>
            <pc:sldLayoutMk cId="4061187527" sldId="2147483678"/>
          </pc:sldLayoutMkLst>
        </pc:sldLayoutChg>
        <pc:sldLayoutChg chg="del">
          <pc:chgData name="Violet Yang" userId="27c1502a-8220-4b95-bf72-a46c7c47311a" providerId="ADAL" clId="{283BBB19-FAF8-40A7-A1CE-9CEB71527332}" dt="2023-09-14T10:22:37.368" v="7" actId="2696"/>
          <pc:sldLayoutMkLst>
            <pc:docMk/>
            <pc:sldMasterMk cId="0" sldId="2147483660"/>
            <pc:sldLayoutMk cId="2444518655" sldId="2147483679"/>
          </pc:sldLayoutMkLst>
        </pc:sldLayoutChg>
        <pc:sldLayoutChg chg="del">
          <pc:chgData name="Violet Yang" userId="27c1502a-8220-4b95-bf72-a46c7c47311a" providerId="ADAL" clId="{283BBB19-FAF8-40A7-A1CE-9CEB71527332}" dt="2023-09-14T10:22:37.370" v="8" actId="2696"/>
          <pc:sldLayoutMkLst>
            <pc:docMk/>
            <pc:sldMasterMk cId="0" sldId="2147483660"/>
            <pc:sldLayoutMk cId="4078558790" sldId="2147483680"/>
          </pc:sldLayoutMkLst>
        </pc:sldLayoutChg>
        <pc:sldLayoutChg chg="del">
          <pc:chgData name="Violet Yang" userId="27c1502a-8220-4b95-bf72-a46c7c47311a" providerId="ADAL" clId="{283BBB19-FAF8-40A7-A1CE-9CEB71527332}" dt="2023-09-14T10:22:37.372" v="9" actId="2696"/>
          <pc:sldLayoutMkLst>
            <pc:docMk/>
            <pc:sldMasterMk cId="0" sldId="2147483660"/>
            <pc:sldLayoutMk cId="727343838" sldId="2147483681"/>
          </pc:sldLayoutMkLst>
        </pc:sldLayoutChg>
        <pc:sldLayoutChg chg="del">
          <pc:chgData name="Violet Yang" userId="27c1502a-8220-4b95-bf72-a46c7c47311a" providerId="ADAL" clId="{283BBB19-FAF8-40A7-A1CE-9CEB71527332}" dt="2023-09-14T10:22:37.374" v="10" actId="2696"/>
          <pc:sldLayoutMkLst>
            <pc:docMk/>
            <pc:sldMasterMk cId="0" sldId="2147483660"/>
            <pc:sldLayoutMk cId="3343737131" sldId="2147483682"/>
          </pc:sldLayoutMkLst>
        </pc:sldLayoutChg>
      </pc:sldMasterChg>
      <pc:sldMasterChg chg="delSldLayout">
        <pc:chgData name="Violet Yang" userId="27c1502a-8220-4b95-bf72-a46c7c47311a" providerId="ADAL" clId="{283BBB19-FAF8-40A7-A1CE-9CEB71527332}" dt="2023-09-14T10:22:52.490" v="21" actId="2696"/>
        <pc:sldMasterMkLst>
          <pc:docMk/>
          <pc:sldMasterMk cId="658558575" sldId="2147483697"/>
        </pc:sldMasterMkLst>
        <pc:sldLayoutChg chg="del">
          <pc:chgData name="Violet Yang" userId="27c1502a-8220-4b95-bf72-a46c7c47311a" providerId="ADAL" clId="{283BBB19-FAF8-40A7-A1CE-9CEB71527332}" dt="2023-09-14T10:22:52.490" v="21" actId="2696"/>
          <pc:sldLayoutMkLst>
            <pc:docMk/>
            <pc:sldMasterMk cId="658558575" sldId="2147483697"/>
            <pc:sldLayoutMk cId="1371710610" sldId="2147483702"/>
          </pc:sldLayoutMkLst>
        </pc:sldLayoutChg>
        <pc:sldLayoutChg chg="del">
          <pc:chgData name="Violet Yang" userId="27c1502a-8220-4b95-bf72-a46c7c47311a" providerId="ADAL" clId="{283BBB19-FAF8-40A7-A1CE-9CEB71527332}" dt="2023-09-14T10:22:43.620" v="13" actId="2696"/>
          <pc:sldLayoutMkLst>
            <pc:docMk/>
            <pc:sldMasterMk cId="658558575" sldId="2147483697"/>
            <pc:sldLayoutMk cId="2729775104" sldId="2147483705"/>
          </pc:sldLayoutMkLst>
        </pc:sldLayoutChg>
        <pc:sldLayoutChg chg="del">
          <pc:chgData name="Violet Yang" userId="27c1502a-8220-4b95-bf72-a46c7c47311a" providerId="ADAL" clId="{283BBB19-FAF8-40A7-A1CE-9CEB71527332}" dt="2023-09-14T10:22:44.140" v="14" actId="2696"/>
          <pc:sldLayoutMkLst>
            <pc:docMk/>
            <pc:sldMasterMk cId="658558575" sldId="2147483697"/>
            <pc:sldLayoutMk cId="944998961" sldId="2147483706"/>
          </pc:sldLayoutMkLst>
        </pc:sldLayoutChg>
        <pc:sldLayoutChg chg="del">
          <pc:chgData name="Violet Yang" userId="27c1502a-8220-4b95-bf72-a46c7c47311a" providerId="ADAL" clId="{283BBB19-FAF8-40A7-A1CE-9CEB71527332}" dt="2023-09-14T10:22:44.654" v="15" actId="2696"/>
          <pc:sldLayoutMkLst>
            <pc:docMk/>
            <pc:sldMasterMk cId="658558575" sldId="2147483697"/>
            <pc:sldLayoutMk cId="1127970109" sldId="2147483707"/>
          </pc:sldLayoutMkLst>
        </pc:sldLayoutChg>
        <pc:sldLayoutChg chg="del">
          <pc:chgData name="Violet Yang" userId="27c1502a-8220-4b95-bf72-a46c7c47311a" providerId="ADAL" clId="{283BBB19-FAF8-40A7-A1CE-9CEB71527332}" dt="2023-09-14T10:22:45.323" v="16" actId="2696"/>
          <pc:sldLayoutMkLst>
            <pc:docMk/>
            <pc:sldMasterMk cId="658558575" sldId="2147483697"/>
            <pc:sldLayoutMk cId="3281792593" sldId="2147483708"/>
          </pc:sldLayoutMkLst>
        </pc:sldLayoutChg>
        <pc:sldLayoutChg chg="del">
          <pc:chgData name="Violet Yang" userId="27c1502a-8220-4b95-bf72-a46c7c47311a" providerId="ADAL" clId="{283BBB19-FAF8-40A7-A1CE-9CEB71527332}" dt="2023-09-14T10:22:45.809" v="17" actId="2696"/>
          <pc:sldLayoutMkLst>
            <pc:docMk/>
            <pc:sldMasterMk cId="658558575" sldId="2147483697"/>
            <pc:sldLayoutMk cId="1309241271" sldId="2147483709"/>
          </pc:sldLayoutMkLst>
        </pc:sldLayoutChg>
        <pc:sldLayoutChg chg="del">
          <pc:chgData name="Violet Yang" userId="27c1502a-8220-4b95-bf72-a46c7c47311a" providerId="ADAL" clId="{283BBB19-FAF8-40A7-A1CE-9CEB71527332}" dt="2023-09-14T10:22:46.377" v="18" actId="2696"/>
          <pc:sldLayoutMkLst>
            <pc:docMk/>
            <pc:sldMasterMk cId="658558575" sldId="2147483697"/>
            <pc:sldLayoutMk cId="1536268892" sldId="2147483710"/>
          </pc:sldLayoutMkLst>
        </pc:sldLayoutChg>
        <pc:sldLayoutChg chg="del">
          <pc:chgData name="Violet Yang" userId="27c1502a-8220-4b95-bf72-a46c7c47311a" providerId="ADAL" clId="{283BBB19-FAF8-40A7-A1CE-9CEB71527332}" dt="2023-09-14T10:22:48.420" v="19" actId="2696"/>
          <pc:sldLayoutMkLst>
            <pc:docMk/>
            <pc:sldMasterMk cId="658558575" sldId="2147483697"/>
            <pc:sldLayoutMk cId="1871523206" sldId="2147483711"/>
          </pc:sldLayoutMkLst>
        </pc:sldLayoutChg>
        <pc:sldLayoutChg chg="del">
          <pc:chgData name="Violet Yang" userId="27c1502a-8220-4b95-bf72-a46c7c47311a" providerId="ADAL" clId="{283BBB19-FAF8-40A7-A1CE-9CEB71527332}" dt="2023-09-14T10:22:48.941" v="20" actId="2696"/>
          <pc:sldLayoutMkLst>
            <pc:docMk/>
            <pc:sldMasterMk cId="658558575" sldId="2147483697"/>
            <pc:sldLayoutMk cId="2657833073" sldId="2147483712"/>
          </pc:sldLayoutMkLst>
        </pc:sldLayoutChg>
        <pc:sldLayoutChg chg="del">
          <pc:chgData name="Violet Yang" userId="27c1502a-8220-4b95-bf72-a46c7c47311a" providerId="ADAL" clId="{283BBB19-FAF8-40A7-A1CE-9CEB71527332}" dt="2023-09-14T10:22:42.446" v="12" actId="2696"/>
          <pc:sldLayoutMkLst>
            <pc:docMk/>
            <pc:sldMasterMk cId="658558575" sldId="2147483697"/>
            <pc:sldLayoutMk cId="2468746235" sldId="2147483714"/>
          </pc:sldLayoutMkLst>
        </pc:sldLayoutChg>
      </pc:sldMasterChg>
    </pc:docChg>
  </pc:docChgLst>
  <pc:docChgLst>
    <pc:chgData name="Cristine Alcantara" userId="d5e9c86a-b46e-4bf4-b9f9-3779b325c00c" providerId="ADAL" clId="{9F4DCE2B-B918-4BD6-8491-DC22A54B6AE6}"/>
    <pc:docChg chg="undo custSel addSld modSld">
      <pc:chgData name="Cristine Alcantara" userId="d5e9c86a-b46e-4bf4-b9f9-3779b325c00c" providerId="ADAL" clId="{9F4DCE2B-B918-4BD6-8491-DC22A54B6AE6}" dt="2023-09-12T13:04:59.156" v="266" actId="20577"/>
      <pc:docMkLst>
        <pc:docMk/>
      </pc:docMkLst>
      <pc:sldChg chg="modSp mod">
        <pc:chgData name="Cristine Alcantara" userId="d5e9c86a-b46e-4bf4-b9f9-3779b325c00c" providerId="ADAL" clId="{9F4DCE2B-B918-4BD6-8491-DC22A54B6AE6}" dt="2023-09-12T13:04:59.156" v="266" actId="20577"/>
        <pc:sldMkLst>
          <pc:docMk/>
          <pc:sldMk cId="953309979" sldId="422"/>
        </pc:sldMkLst>
        <pc:spChg chg="mod">
          <ac:chgData name="Cristine Alcantara" userId="d5e9c86a-b46e-4bf4-b9f9-3779b325c00c" providerId="ADAL" clId="{9F4DCE2B-B918-4BD6-8491-DC22A54B6AE6}" dt="2023-09-12T12:54:59.206" v="178" actId="20577"/>
          <ac:spMkLst>
            <pc:docMk/>
            <pc:sldMk cId="953309979" sldId="422"/>
            <ac:spMk id="12" creationId="{E37EFB4B-49F4-495A-D896-A012DC1BA1BC}"/>
          </ac:spMkLst>
        </pc:spChg>
        <pc:spChg chg="mod">
          <ac:chgData name="Cristine Alcantara" userId="d5e9c86a-b46e-4bf4-b9f9-3779b325c00c" providerId="ADAL" clId="{9F4DCE2B-B918-4BD6-8491-DC22A54B6AE6}" dt="2023-09-12T13:04:59.156" v="266" actId="20577"/>
          <ac:spMkLst>
            <pc:docMk/>
            <pc:sldMk cId="953309979" sldId="422"/>
            <ac:spMk id="23" creationId="{FCE3529A-7620-5C23-8538-C4116BFBA5E8}"/>
          </ac:spMkLst>
        </pc:spChg>
        <pc:spChg chg="mod">
          <ac:chgData name="Cristine Alcantara" userId="d5e9c86a-b46e-4bf4-b9f9-3779b325c00c" providerId="ADAL" clId="{9F4DCE2B-B918-4BD6-8491-DC22A54B6AE6}" dt="2023-09-12T13:04:31.313" v="264" actId="20577"/>
          <ac:spMkLst>
            <pc:docMk/>
            <pc:sldMk cId="953309979" sldId="422"/>
            <ac:spMk id="29" creationId="{F428A552-9B0D-D66A-E98E-B40215C09FE1}"/>
          </ac:spMkLst>
        </pc:spChg>
        <pc:spChg chg="mod">
          <ac:chgData name="Cristine Alcantara" userId="d5e9c86a-b46e-4bf4-b9f9-3779b325c00c" providerId="ADAL" clId="{9F4DCE2B-B918-4BD6-8491-DC22A54B6AE6}" dt="2023-09-12T12:54:12.343" v="135" actId="20577"/>
          <ac:spMkLst>
            <pc:docMk/>
            <pc:sldMk cId="953309979" sldId="422"/>
            <ac:spMk id="36" creationId="{12B4AC6D-6DBF-7FBC-9C29-0EB813C4BCB4}"/>
          </ac:spMkLst>
        </pc:spChg>
      </pc:sldChg>
      <pc:sldChg chg="addSp delSp modSp new mod">
        <pc:chgData name="Cristine Alcantara" userId="d5e9c86a-b46e-4bf4-b9f9-3779b325c00c" providerId="ADAL" clId="{9F4DCE2B-B918-4BD6-8491-DC22A54B6AE6}" dt="2023-09-12T12:57:37.375" v="194" actId="11529"/>
        <pc:sldMkLst>
          <pc:docMk/>
          <pc:sldMk cId="675734214" sldId="446"/>
        </pc:sldMkLst>
        <pc:spChg chg="del mod">
          <ac:chgData name="Cristine Alcantara" userId="d5e9c86a-b46e-4bf4-b9f9-3779b325c00c" providerId="ADAL" clId="{9F4DCE2B-B918-4BD6-8491-DC22A54B6AE6}" dt="2023-09-12T12:56:08.248" v="184" actId="478"/>
          <ac:spMkLst>
            <pc:docMk/>
            <pc:sldMk cId="675734214" sldId="446"/>
            <ac:spMk id="2" creationId="{8CAFB549-E422-ED7B-8ED3-AB510604BC38}"/>
          </ac:spMkLst>
        </pc:spChg>
        <pc:spChg chg="del">
          <ac:chgData name="Cristine Alcantara" userId="d5e9c86a-b46e-4bf4-b9f9-3779b325c00c" providerId="ADAL" clId="{9F4DCE2B-B918-4BD6-8491-DC22A54B6AE6}" dt="2023-09-12T12:56:55.437" v="190" actId="478"/>
          <ac:spMkLst>
            <pc:docMk/>
            <pc:sldMk cId="675734214" sldId="446"/>
            <ac:spMk id="3" creationId="{06EA5638-CD18-092A-45F4-610E59C33986}"/>
          </ac:spMkLst>
        </pc:spChg>
        <pc:spChg chg="add mod">
          <ac:chgData name="Cristine Alcantara" userId="d5e9c86a-b46e-4bf4-b9f9-3779b325c00c" providerId="ADAL" clId="{9F4DCE2B-B918-4BD6-8491-DC22A54B6AE6}" dt="2023-09-12T12:56:05.628" v="183" actId="27636"/>
          <ac:spMkLst>
            <pc:docMk/>
            <pc:sldMk cId="675734214" sldId="446"/>
            <ac:spMk id="4" creationId="{607E8E22-A181-FBB2-DED9-2DB2475ACC70}"/>
          </ac:spMkLst>
        </pc:spChg>
        <pc:spChg chg="add del mod">
          <ac:chgData name="Cristine Alcantara" userId="d5e9c86a-b46e-4bf4-b9f9-3779b325c00c" providerId="ADAL" clId="{9F4DCE2B-B918-4BD6-8491-DC22A54B6AE6}" dt="2023-09-12T12:56:14.952" v="185" actId="478"/>
          <ac:spMkLst>
            <pc:docMk/>
            <pc:sldMk cId="675734214" sldId="446"/>
            <ac:spMk id="6" creationId="{1E98AB3E-E19C-F362-E446-B32FB53B7341}"/>
          </ac:spMkLst>
        </pc:spChg>
        <pc:picChg chg="add mod">
          <ac:chgData name="Cristine Alcantara" userId="d5e9c86a-b46e-4bf4-b9f9-3779b325c00c" providerId="ADAL" clId="{9F4DCE2B-B918-4BD6-8491-DC22A54B6AE6}" dt="2023-09-12T12:57:01.412" v="192" actId="1076"/>
          <ac:picMkLst>
            <pc:docMk/>
            <pc:sldMk cId="675734214" sldId="446"/>
            <ac:picMk id="8" creationId="{15439509-435A-FE9D-5B08-E95DF9180F0B}"/>
          </ac:picMkLst>
        </pc:picChg>
        <pc:cxnChg chg="add del">
          <ac:chgData name="Cristine Alcantara" userId="d5e9c86a-b46e-4bf4-b9f9-3779b325c00c" providerId="ADAL" clId="{9F4DCE2B-B918-4BD6-8491-DC22A54B6AE6}" dt="2023-09-12T12:57:37.375" v="194" actId="11529"/>
          <ac:cxnSpMkLst>
            <pc:docMk/>
            <pc:sldMk cId="675734214" sldId="446"/>
            <ac:cxnSpMk id="10" creationId="{8F40C4AB-A050-8823-B009-4E74C473B389}"/>
          </ac:cxnSpMkLst>
        </pc:cxnChg>
      </pc:sldChg>
    </pc:docChg>
  </pc:docChgLst>
</pc:chgInfo>
</file>

<file path=ppt/comments/modernComment_182_F3094D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AD19CE-BB92-4FAE-A39D-C93F12558F24}" authorId="{D1F49E22-1E90-F143-CAC9-28EDD4A6B7D8}" status="resolved" created="2022-07-28T15:04:08.7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7473255" sldId="386"/>
      <ac:spMk id="13317" creationId="{22C4C476-53B8-47DE-969E-0E2B8C27C4C8}"/>
      <ac:txMk cp="1">
        <ac:context len="30" hash="2932887714"/>
      </ac:txMk>
    </ac:txMkLst>
    <p188:txBody>
      <a:bodyPr/>
      <a:lstStyle/>
      <a:p>
        <a:r>
          <a:rPr lang="en-GB"/>
          <a:t>I think the number might work better than the word</a:t>
        </a:r>
      </a:p>
    </p188:txBody>
  </p188:cm>
</p188:cmLst>
</file>

<file path=ppt/comments/modernComment_184_944A7D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F7843A-F99A-4C49-86E5-D56609FB648C}" authorId="{D1F49E22-1E90-F143-CAC9-28EDD4A6B7D8}" status="resolved" created="2022-07-28T15:04:08.7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87909779" sldId="388"/>
      <ac:spMk id="13317" creationId="{22C4C476-53B8-47DE-969E-0E2B8C27C4C8}"/>
      <ac:txMk cp="1">
        <ac:context len="27" hash="1710995621"/>
      </ac:txMk>
    </ac:txMkLst>
    <p188:txBody>
      <a:bodyPr/>
      <a:lstStyle/>
      <a:p>
        <a:r>
          <a:rPr lang="en-GB"/>
          <a:t>I think the number might work better than the word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64EEC-6157-401F-B940-9F0B41EB4D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2E7859C5-D4BA-4090-8815-92D86AB5BB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Collaboration/teamwork</a:t>
          </a:r>
          <a:endParaRPr lang="en-US" sz="1900"/>
        </a:p>
      </dgm:t>
    </dgm:pt>
    <dgm:pt modelId="{79B78C65-99DA-42B6-BF61-A2CB71F68438}" type="parTrans" cxnId="{5C0ABB9A-4282-411A-970E-30B153E9170F}">
      <dgm:prSet/>
      <dgm:spPr/>
      <dgm:t>
        <a:bodyPr/>
        <a:lstStyle/>
        <a:p>
          <a:endParaRPr lang="en-US"/>
        </a:p>
      </dgm:t>
    </dgm:pt>
    <dgm:pt modelId="{D8FB7E41-1640-4D3A-89E9-A9E4C04E0FA2}" type="sibTrans" cxnId="{5C0ABB9A-4282-411A-970E-30B153E9170F}">
      <dgm:prSet/>
      <dgm:spPr/>
      <dgm:t>
        <a:bodyPr/>
        <a:lstStyle/>
        <a:p>
          <a:endParaRPr lang="en-US"/>
        </a:p>
      </dgm:t>
    </dgm:pt>
    <dgm:pt modelId="{7DEE49BC-3BC9-46E8-95B1-62EDC89DD78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 err="1"/>
            <a:t>Organisation</a:t>
          </a:r>
          <a:endParaRPr lang="en-US" sz="1900"/>
        </a:p>
      </dgm:t>
    </dgm:pt>
    <dgm:pt modelId="{E111711F-CA79-4880-A556-C0977FEE3723}" type="parTrans" cxnId="{C4481F87-C084-4DD3-92BD-7134CEF45684}">
      <dgm:prSet/>
      <dgm:spPr/>
      <dgm:t>
        <a:bodyPr/>
        <a:lstStyle/>
        <a:p>
          <a:endParaRPr lang="en-US"/>
        </a:p>
      </dgm:t>
    </dgm:pt>
    <dgm:pt modelId="{ED0E490B-BE91-4815-80B9-0ED15CED46B3}" type="sibTrans" cxnId="{C4481F87-C084-4DD3-92BD-7134CEF45684}">
      <dgm:prSet/>
      <dgm:spPr/>
      <dgm:t>
        <a:bodyPr/>
        <a:lstStyle/>
        <a:p>
          <a:endParaRPr lang="en-US"/>
        </a:p>
      </dgm:t>
    </dgm:pt>
    <dgm:pt modelId="{62A50411-E7D1-40E2-ABDE-BB7313F3CC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>
              <a:latin typeface="Calibri"/>
            </a:rPr>
            <a:t>Time management</a:t>
          </a:r>
          <a:endParaRPr lang="en-US" sz="1900" b="1"/>
        </a:p>
      </dgm:t>
    </dgm:pt>
    <dgm:pt modelId="{CCCCDE7B-E136-482B-9D24-6F1CD3D64F0C}" type="parTrans" cxnId="{098FFCD1-E6D2-4E78-BF43-74A0E1BEF394}">
      <dgm:prSet/>
      <dgm:spPr/>
      <dgm:t>
        <a:bodyPr/>
        <a:lstStyle/>
        <a:p>
          <a:endParaRPr lang="en-US"/>
        </a:p>
      </dgm:t>
    </dgm:pt>
    <dgm:pt modelId="{08757959-3051-4400-83E9-FAD44351EDE5}" type="sibTrans" cxnId="{098FFCD1-E6D2-4E78-BF43-74A0E1BEF394}">
      <dgm:prSet/>
      <dgm:spPr/>
      <dgm:t>
        <a:bodyPr/>
        <a:lstStyle/>
        <a:p>
          <a:endParaRPr lang="en-US"/>
        </a:p>
      </dgm:t>
    </dgm:pt>
    <dgm:pt modelId="{951D0510-745D-4661-991F-07BA3DAB18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Lone working, using your initiative</a:t>
          </a:r>
          <a:endParaRPr lang="en-US" sz="1900"/>
        </a:p>
      </dgm:t>
    </dgm:pt>
    <dgm:pt modelId="{A8707C06-B160-4D41-A5B8-C2755321E416}" type="parTrans" cxnId="{95673C04-8447-46D0-9E29-7597DDC856FA}">
      <dgm:prSet/>
      <dgm:spPr/>
      <dgm:t>
        <a:bodyPr/>
        <a:lstStyle/>
        <a:p>
          <a:endParaRPr lang="en-US"/>
        </a:p>
      </dgm:t>
    </dgm:pt>
    <dgm:pt modelId="{8545CF13-EAA9-4FC9-8890-08D202AB254F}" type="sibTrans" cxnId="{95673C04-8447-46D0-9E29-7597DDC856FA}">
      <dgm:prSet/>
      <dgm:spPr/>
      <dgm:t>
        <a:bodyPr/>
        <a:lstStyle/>
        <a:p>
          <a:endParaRPr lang="en-US"/>
        </a:p>
      </dgm:t>
    </dgm:pt>
    <dgm:pt modelId="{59011479-0380-47D9-A6AB-B11FB43970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Problem solving</a:t>
          </a:r>
          <a:endParaRPr lang="en-US" sz="1900"/>
        </a:p>
      </dgm:t>
    </dgm:pt>
    <dgm:pt modelId="{07001E70-37A2-40F8-9449-24F80C43C67E}" type="parTrans" cxnId="{14AE6C6B-DE25-4AF9-A0F6-A3DAE4EDE4EA}">
      <dgm:prSet/>
      <dgm:spPr/>
      <dgm:t>
        <a:bodyPr/>
        <a:lstStyle/>
        <a:p>
          <a:endParaRPr lang="en-US"/>
        </a:p>
      </dgm:t>
    </dgm:pt>
    <dgm:pt modelId="{97349AEE-8734-41C9-923D-59D28B6B928F}" type="sibTrans" cxnId="{14AE6C6B-DE25-4AF9-A0F6-A3DAE4EDE4EA}">
      <dgm:prSet/>
      <dgm:spPr/>
      <dgm:t>
        <a:bodyPr/>
        <a:lstStyle/>
        <a:p>
          <a:endParaRPr lang="en-US"/>
        </a:p>
      </dgm:t>
    </dgm:pt>
    <dgm:pt modelId="{7170B5FD-010A-415F-BDDE-B7C7720960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Creativity</a:t>
          </a:r>
          <a:endParaRPr lang="en-US" sz="1900"/>
        </a:p>
      </dgm:t>
    </dgm:pt>
    <dgm:pt modelId="{E8DAF5DA-1B11-45BD-8ECB-55B4E8BE346B}" type="parTrans" cxnId="{F26F1454-E16B-47D9-9479-0B8C07921F2C}">
      <dgm:prSet/>
      <dgm:spPr/>
      <dgm:t>
        <a:bodyPr/>
        <a:lstStyle/>
        <a:p>
          <a:endParaRPr lang="en-US"/>
        </a:p>
      </dgm:t>
    </dgm:pt>
    <dgm:pt modelId="{F9DAA585-7155-4DFD-A196-681502A863A9}" type="sibTrans" cxnId="{F26F1454-E16B-47D9-9479-0B8C07921F2C}">
      <dgm:prSet/>
      <dgm:spPr/>
      <dgm:t>
        <a:bodyPr/>
        <a:lstStyle/>
        <a:p>
          <a:endParaRPr lang="en-US"/>
        </a:p>
      </dgm:t>
    </dgm:pt>
    <dgm:pt modelId="{B518FF83-DBE6-4D9D-BAC8-829DCF8DA3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b="1"/>
            <a:t>Decision making</a:t>
          </a:r>
          <a:endParaRPr lang="en-US" sz="1900"/>
        </a:p>
      </dgm:t>
    </dgm:pt>
    <dgm:pt modelId="{A09E9E18-5282-4B18-A9A5-2731DDA8251D}" type="parTrans" cxnId="{0F94D4AF-9589-48B9-86E8-5D4BBDD78A57}">
      <dgm:prSet/>
      <dgm:spPr/>
      <dgm:t>
        <a:bodyPr/>
        <a:lstStyle/>
        <a:p>
          <a:endParaRPr lang="en-US"/>
        </a:p>
      </dgm:t>
    </dgm:pt>
    <dgm:pt modelId="{A48494E2-004E-4CF2-BB6C-170496147AD3}" type="sibTrans" cxnId="{0F94D4AF-9589-48B9-86E8-5D4BBDD78A57}">
      <dgm:prSet/>
      <dgm:spPr/>
      <dgm:t>
        <a:bodyPr/>
        <a:lstStyle/>
        <a:p>
          <a:endParaRPr lang="en-US"/>
        </a:p>
      </dgm:t>
    </dgm:pt>
    <dgm:pt modelId="{009C9FDF-9F72-4C83-9B0F-1D8ED35D170E}" type="pres">
      <dgm:prSet presAssocID="{75A64EEC-6157-401F-B940-9F0B41EB4D86}" presName="root" presStyleCnt="0">
        <dgm:presLayoutVars>
          <dgm:dir/>
          <dgm:resizeHandles val="exact"/>
        </dgm:presLayoutVars>
      </dgm:prSet>
      <dgm:spPr/>
    </dgm:pt>
    <dgm:pt modelId="{7B5B1AC8-3295-414A-B4D3-B0AF6088E949}" type="pres">
      <dgm:prSet presAssocID="{2E7859C5-D4BA-4090-8815-92D86AB5BBE2}" presName="compNode" presStyleCnt="0"/>
      <dgm:spPr/>
    </dgm:pt>
    <dgm:pt modelId="{C17A0BB9-4A85-483D-B153-84A8AD67A459}" type="pres">
      <dgm:prSet presAssocID="{2E7859C5-D4BA-4090-8815-92D86AB5BBE2}" presName="bgRect" presStyleLbl="bgShp" presStyleIdx="0" presStyleCnt="7"/>
      <dgm:spPr/>
    </dgm:pt>
    <dgm:pt modelId="{07DA2772-AF5E-49B5-9B30-9A996D0E2928}" type="pres">
      <dgm:prSet presAssocID="{2E7859C5-D4BA-4090-8815-92D86AB5BBE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58F60B0-3058-4928-8410-EC7AACDE3F71}" type="pres">
      <dgm:prSet presAssocID="{2E7859C5-D4BA-4090-8815-92D86AB5BBE2}" presName="spaceRect" presStyleCnt="0"/>
      <dgm:spPr/>
    </dgm:pt>
    <dgm:pt modelId="{E47E796B-D82C-4F39-829C-452FA1981E0C}" type="pres">
      <dgm:prSet presAssocID="{2E7859C5-D4BA-4090-8815-92D86AB5BBE2}" presName="parTx" presStyleLbl="revTx" presStyleIdx="0" presStyleCnt="7">
        <dgm:presLayoutVars>
          <dgm:chMax val="0"/>
          <dgm:chPref val="0"/>
        </dgm:presLayoutVars>
      </dgm:prSet>
      <dgm:spPr/>
    </dgm:pt>
    <dgm:pt modelId="{FD073D85-289D-49C2-B99E-8D56BFE24D60}" type="pres">
      <dgm:prSet presAssocID="{D8FB7E41-1640-4D3A-89E9-A9E4C04E0FA2}" presName="sibTrans" presStyleCnt="0"/>
      <dgm:spPr/>
    </dgm:pt>
    <dgm:pt modelId="{D1DD88F3-00CA-4258-905D-BC6B4D79C9D2}" type="pres">
      <dgm:prSet presAssocID="{7DEE49BC-3BC9-46E8-95B1-62EDC89DD789}" presName="compNode" presStyleCnt="0"/>
      <dgm:spPr/>
    </dgm:pt>
    <dgm:pt modelId="{A01A1632-92CC-44D4-A7B8-2A0CD8BCE721}" type="pres">
      <dgm:prSet presAssocID="{7DEE49BC-3BC9-46E8-95B1-62EDC89DD789}" presName="bgRect" presStyleLbl="bgShp" presStyleIdx="1" presStyleCnt="7"/>
      <dgm:spPr/>
    </dgm:pt>
    <dgm:pt modelId="{ED556FC4-C37B-4501-B1D1-6F7E84277FF8}" type="pres">
      <dgm:prSet presAssocID="{7DEE49BC-3BC9-46E8-95B1-62EDC89DD78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CFAE2B2-B0EF-4C34-AEB2-065E3BE6AE00}" type="pres">
      <dgm:prSet presAssocID="{7DEE49BC-3BC9-46E8-95B1-62EDC89DD789}" presName="spaceRect" presStyleCnt="0"/>
      <dgm:spPr/>
    </dgm:pt>
    <dgm:pt modelId="{15129225-8C34-4437-A868-BE8BCC964D82}" type="pres">
      <dgm:prSet presAssocID="{7DEE49BC-3BC9-46E8-95B1-62EDC89DD789}" presName="parTx" presStyleLbl="revTx" presStyleIdx="1" presStyleCnt="7">
        <dgm:presLayoutVars>
          <dgm:chMax val="0"/>
          <dgm:chPref val="0"/>
        </dgm:presLayoutVars>
      </dgm:prSet>
      <dgm:spPr/>
    </dgm:pt>
    <dgm:pt modelId="{C9BE955C-BF0F-4B53-BD22-6B9110FD1419}" type="pres">
      <dgm:prSet presAssocID="{ED0E490B-BE91-4815-80B9-0ED15CED46B3}" presName="sibTrans" presStyleCnt="0"/>
      <dgm:spPr/>
    </dgm:pt>
    <dgm:pt modelId="{95581406-245C-4439-8C8C-4E2E34DB1B8A}" type="pres">
      <dgm:prSet presAssocID="{62A50411-E7D1-40E2-ABDE-BB7313F3CC05}" presName="compNode" presStyleCnt="0"/>
      <dgm:spPr/>
    </dgm:pt>
    <dgm:pt modelId="{5FDFAC90-AF6E-42B0-A6A5-F6C75A1DB55D}" type="pres">
      <dgm:prSet presAssocID="{62A50411-E7D1-40E2-ABDE-BB7313F3CC05}" presName="bgRect" presStyleLbl="bgShp" presStyleIdx="2" presStyleCnt="7"/>
      <dgm:spPr/>
    </dgm:pt>
    <dgm:pt modelId="{B82D160E-3E4F-45E1-9D65-93DD9D0C3F95}" type="pres">
      <dgm:prSet presAssocID="{62A50411-E7D1-40E2-ABDE-BB7313F3CC0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2645F6F-8996-41D0-9D7B-B4B3C19D0137}" type="pres">
      <dgm:prSet presAssocID="{62A50411-E7D1-40E2-ABDE-BB7313F3CC05}" presName="spaceRect" presStyleCnt="0"/>
      <dgm:spPr/>
    </dgm:pt>
    <dgm:pt modelId="{16B5B3F1-2428-4592-A0F1-B11421778C2F}" type="pres">
      <dgm:prSet presAssocID="{62A50411-E7D1-40E2-ABDE-BB7313F3CC05}" presName="parTx" presStyleLbl="revTx" presStyleIdx="2" presStyleCnt="7">
        <dgm:presLayoutVars>
          <dgm:chMax val="0"/>
          <dgm:chPref val="0"/>
        </dgm:presLayoutVars>
      </dgm:prSet>
      <dgm:spPr/>
    </dgm:pt>
    <dgm:pt modelId="{DD95DD0D-D2EE-46C8-9143-033220025AD3}" type="pres">
      <dgm:prSet presAssocID="{08757959-3051-4400-83E9-FAD44351EDE5}" presName="sibTrans" presStyleCnt="0"/>
      <dgm:spPr/>
    </dgm:pt>
    <dgm:pt modelId="{8E658F70-FB4E-4414-A213-1A6530023048}" type="pres">
      <dgm:prSet presAssocID="{951D0510-745D-4661-991F-07BA3DAB184D}" presName="compNode" presStyleCnt="0"/>
      <dgm:spPr/>
    </dgm:pt>
    <dgm:pt modelId="{14CACBC2-7380-4E3E-A80C-BE322A35D30B}" type="pres">
      <dgm:prSet presAssocID="{951D0510-745D-4661-991F-07BA3DAB184D}" presName="bgRect" presStyleLbl="bgShp" presStyleIdx="3" presStyleCnt="7"/>
      <dgm:spPr/>
    </dgm:pt>
    <dgm:pt modelId="{B777FDA3-15CF-483A-8244-6D189D3255EF}" type="pres">
      <dgm:prSet presAssocID="{951D0510-745D-4661-991F-07BA3DAB184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eelbarrow"/>
        </a:ext>
      </dgm:extLst>
    </dgm:pt>
    <dgm:pt modelId="{381A8FC0-D784-421F-847F-C6CEADA213A6}" type="pres">
      <dgm:prSet presAssocID="{951D0510-745D-4661-991F-07BA3DAB184D}" presName="spaceRect" presStyleCnt="0"/>
      <dgm:spPr/>
    </dgm:pt>
    <dgm:pt modelId="{99AD5BFC-608F-4575-9E06-34641AB1105E}" type="pres">
      <dgm:prSet presAssocID="{951D0510-745D-4661-991F-07BA3DAB184D}" presName="parTx" presStyleLbl="revTx" presStyleIdx="3" presStyleCnt="7">
        <dgm:presLayoutVars>
          <dgm:chMax val="0"/>
          <dgm:chPref val="0"/>
        </dgm:presLayoutVars>
      </dgm:prSet>
      <dgm:spPr/>
    </dgm:pt>
    <dgm:pt modelId="{F245CF74-447B-4B22-BE4E-0DEC5E974380}" type="pres">
      <dgm:prSet presAssocID="{8545CF13-EAA9-4FC9-8890-08D202AB254F}" presName="sibTrans" presStyleCnt="0"/>
      <dgm:spPr/>
    </dgm:pt>
    <dgm:pt modelId="{A9D2F26B-D782-4444-AA74-5207DF1ABF43}" type="pres">
      <dgm:prSet presAssocID="{59011479-0380-47D9-A6AB-B11FB439706F}" presName="compNode" presStyleCnt="0"/>
      <dgm:spPr/>
    </dgm:pt>
    <dgm:pt modelId="{E28C483A-3AE4-43C8-97CD-6E4E58437054}" type="pres">
      <dgm:prSet presAssocID="{59011479-0380-47D9-A6AB-B11FB439706F}" presName="bgRect" presStyleLbl="bgShp" presStyleIdx="4" presStyleCnt="7"/>
      <dgm:spPr/>
    </dgm:pt>
    <dgm:pt modelId="{9D239815-B6BA-40E4-AD23-CFEE8A57030C}" type="pres">
      <dgm:prSet presAssocID="{59011479-0380-47D9-A6AB-B11FB439706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998DB60-0847-4E6C-9C43-CF8644111097}" type="pres">
      <dgm:prSet presAssocID="{59011479-0380-47D9-A6AB-B11FB439706F}" presName="spaceRect" presStyleCnt="0"/>
      <dgm:spPr/>
    </dgm:pt>
    <dgm:pt modelId="{BA21A0E9-2EA9-456E-8374-19A04F4F2F28}" type="pres">
      <dgm:prSet presAssocID="{59011479-0380-47D9-A6AB-B11FB439706F}" presName="parTx" presStyleLbl="revTx" presStyleIdx="4" presStyleCnt="7">
        <dgm:presLayoutVars>
          <dgm:chMax val="0"/>
          <dgm:chPref val="0"/>
        </dgm:presLayoutVars>
      </dgm:prSet>
      <dgm:spPr/>
    </dgm:pt>
    <dgm:pt modelId="{53DE86E7-8DC0-4E3C-AB90-1FB125077BDC}" type="pres">
      <dgm:prSet presAssocID="{97349AEE-8734-41C9-923D-59D28B6B928F}" presName="sibTrans" presStyleCnt="0"/>
      <dgm:spPr/>
    </dgm:pt>
    <dgm:pt modelId="{04E68B65-B501-484B-89CC-63F880ED170E}" type="pres">
      <dgm:prSet presAssocID="{7170B5FD-010A-415F-BDDE-B7C772096036}" presName="compNode" presStyleCnt="0"/>
      <dgm:spPr/>
    </dgm:pt>
    <dgm:pt modelId="{CC3A915D-ADD6-4356-8969-C5BAED38391C}" type="pres">
      <dgm:prSet presAssocID="{7170B5FD-010A-415F-BDDE-B7C772096036}" presName="bgRect" presStyleLbl="bgShp" presStyleIdx="5" presStyleCnt="7"/>
      <dgm:spPr/>
    </dgm:pt>
    <dgm:pt modelId="{0FB31941-217B-418E-9BBF-D15E983A616E}" type="pres">
      <dgm:prSet presAssocID="{7170B5FD-010A-415F-BDDE-B7C77209603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8D28684E-ABB9-4ED6-B183-24312FFDF614}" type="pres">
      <dgm:prSet presAssocID="{7170B5FD-010A-415F-BDDE-B7C772096036}" presName="spaceRect" presStyleCnt="0"/>
      <dgm:spPr/>
    </dgm:pt>
    <dgm:pt modelId="{46ADE475-4FA5-4978-A2B1-73355557F5BF}" type="pres">
      <dgm:prSet presAssocID="{7170B5FD-010A-415F-BDDE-B7C772096036}" presName="parTx" presStyleLbl="revTx" presStyleIdx="5" presStyleCnt="7">
        <dgm:presLayoutVars>
          <dgm:chMax val="0"/>
          <dgm:chPref val="0"/>
        </dgm:presLayoutVars>
      </dgm:prSet>
      <dgm:spPr/>
    </dgm:pt>
    <dgm:pt modelId="{AD0C5E44-2F83-42C8-A11E-FA45ACF403F4}" type="pres">
      <dgm:prSet presAssocID="{F9DAA585-7155-4DFD-A196-681502A863A9}" presName="sibTrans" presStyleCnt="0"/>
      <dgm:spPr/>
    </dgm:pt>
    <dgm:pt modelId="{A6F4D2E7-B945-45C4-A6CD-42561551C685}" type="pres">
      <dgm:prSet presAssocID="{B518FF83-DBE6-4D9D-BAC8-829DCF8DA309}" presName="compNode" presStyleCnt="0"/>
      <dgm:spPr/>
    </dgm:pt>
    <dgm:pt modelId="{AE0851F7-3733-44B2-88B6-76E90F8681D2}" type="pres">
      <dgm:prSet presAssocID="{B518FF83-DBE6-4D9D-BAC8-829DCF8DA309}" presName="bgRect" presStyleLbl="bgShp" presStyleIdx="6" presStyleCnt="7"/>
      <dgm:spPr/>
    </dgm:pt>
    <dgm:pt modelId="{D7545418-166B-45B8-B3EF-B8D8A0A89032}" type="pres">
      <dgm:prSet presAssocID="{B518FF83-DBE6-4D9D-BAC8-829DCF8DA30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82371B7-D114-450C-B97B-6A16F86D84C3}" type="pres">
      <dgm:prSet presAssocID="{B518FF83-DBE6-4D9D-BAC8-829DCF8DA309}" presName="spaceRect" presStyleCnt="0"/>
      <dgm:spPr/>
    </dgm:pt>
    <dgm:pt modelId="{2313336A-D7A5-451B-8D21-55DCDAD4E2BC}" type="pres">
      <dgm:prSet presAssocID="{B518FF83-DBE6-4D9D-BAC8-829DCF8DA309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5673C04-8447-46D0-9E29-7597DDC856FA}" srcId="{75A64EEC-6157-401F-B940-9F0B41EB4D86}" destId="{951D0510-745D-4661-991F-07BA3DAB184D}" srcOrd="3" destOrd="0" parTransId="{A8707C06-B160-4D41-A5B8-C2755321E416}" sibTransId="{8545CF13-EAA9-4FC9-8890-08D202AB254F}"/>
    <dgm:cxn modelId="{BA083511-486D-4B55-BC36-85778A93717E}" type="presOf" srcId="{951D0510-745D-4661-991F-07BA3DAB184D}" destId="{99AD5BFC-608F-4575-9E06-34641AB1105E}" srcOrd="0" destOrd="0" presId="urn:microsoft.com/office/officeart/2018/2/layout/IconVerticalSolidList"/>
    <dgm:cxn modelId="{77F4E827-4E9F-4E06-9A38-015803918DAA}" type="presOf" srcId="{2E7859C5-D4BA-4090-8815-92D86AB5BBE2}" destId="{E47E796B-D82C-4F39-829C-452FA1981E0C}" srcOrd="0" destOrd="0" presId="urn:microsoft.com/office/officeart/2018/2/layout/IconVerticalSolidList"/>
    <dgm:cxn modelId="{6C365A38-51C5-436E-8334-47EA50E63852}" type="presOf" srcId="{7DEE49BC-3BC9-46E8-95B1-62EDC89DD789}" destId="{15129225-8C34-4437-A868-BE8BCC964D82}" srcOrd="0" destOrd="0" presId="urn:microsoft.com/office/officeart/2018/2/layout/IconVerticalSolidList"/>
    <dgm:cxn modelId="{9E459E3C-73AE-4101-97CB-B4D1F60B736F}" type="presOf" srcId="{75A64EEC-6157-401F-B940-9F0B41EB4D86}" destId="{009C9FDF-9F72-4C83-9B0F-1D8ED35D170E}" srcOrd="0" destOrd="0" presId="urn:microsoft.com/office/officeart/2018/2/layout/IconVerticalSolidList"/>
    <dgm:cxn modelId="{14AE6C6B-DE25-4AF9-A0F6-A3DAE4EDE4EA}" srcId="{75A64EEC-6157-401F-B940-9F0B41EB4D86}" destId="{59011479-0380-47D9-A6AB-B11FB439706F}" srcOrd="4" destOrd="0" parTransId="{07001E70-37A2-40F8-9449-24F80C43C67E}" sibTransId="{97349AEE-8734-41C9-923D-59D28B6B928F}"/>
    <dgm:cxn modelId="{F26F1454-E16B-47D9-9479-0B8C07921F2C}" srcId="{75A64EEC-6157-401F-B940-9F0B41EB4D86}" destId="{7170B5FD-010A-415F-BDDE-B7C772096036}" srcOrd="5" destOrd="0" parTransId="{E8DAF5DA-1B11-45BD-8ECB-55B4E8BE346B}" sibTransId="{F9DAA585-7155-4DFD-A196-681502A863A9}"/>
    <dgm:cxn modelId="{C4481F87-C084-4DD3-92BD-7134CEF45684}" srcId="{75A64EEC-6157-401F-B940-9F0B41EB4D86}" destId="{7DEE49BC-3BC9-46E8-95B1-62EDC89DD789}" srcOrd="1" destOrd="0" parTransId="{E111711F-CA79-4880-A556-C0977FEE3723}" sibTransId="{ED0E490B-BE91-4815-80B9-0ED15CED46B3}"/>
    <dgm:cxn modelId="{5C0ABB9A-4282-411A-970E-30B153E9170F}" srcId="{75A64EEC-6157-401F-B940-9F0B41EB4D86}" destId="{2E7859C5-D4BA-4090-8815-92D86AB5BBE2}" srcOrd="0" destOrd="0" parTransId="{79B78C65-99DA-42B6-BF61-A2CB71F68438}" sibTransId="{D8FB7E41-1640-4D3A-89E9-A9E4C04E0FA2}"/>
    <dgm:cxn modelId="{852AE8A0-6264-4765-B83A-83784635954C}" type="presOf" srcId="{62A50411-E7D1-40E2-ABDE-BB7313F3CC05}" destId="{16B5B3F1-2428-4592-A0F1-B11421778C2F}" srcOrd="0" destOrd="0" presId="urn:microsoft.com/office/officeart/2018/2/layout/IconVerticalSolidList"/>
    <dgm:cxn modelId="{8CC7F8AE-3A40-430F-BB4D-8A9C192286EA}" type="presOf" srcId="{7170B5FD-010A-415F-BDDE-B7C772096036}" destId="{46ADE475-4FA5-4978-A2B1-73355557F5BF}" srcOrd="0" destOrd="0" presId="urn:microsoft.com/office/officeart/2018/2/layout/IconVerticalSolidList"/>
    <dgm:cxn modelId="{0F94D4AF-9589-48B9-86E8-5D4BBDD78A57}" srcId="{75A64EEC-6157-401F-B940-9F0B41EB4D86}" destId="{B518FF83-DBE6-4D9D-BAC8-829DCF8DA309}" srcOrd="6" destOrd="0" parTransId="{A09E9E18-5282-4B18-A9A5-2731DDA8251D}" sibTransId="{A48494E2-004E-4CF2-BB6C-170496147AD3}"/>
    <dgm:cxn modelId="{CD0D62BE-4BF9-4FA5-BD64-382C306DA3A6}" type="presOf" srcId="{B518FF83-DBE6-4D9D-BAC8-829DCF8DA309}" destId="{2313336A-D7A5-451B-8D21-55DCDAD4E2BC}" srcOrd="0" destOrd="0" presId="urn:microsoft.com/office/officeart/2018/2/layout/IconVerticalSolidList"/>
    <dgm:cxn modelId="{BDF7D1C6-86C5-48E0-85A5-E3AF72E07576}" type="presOf" srcId="{59011479-0380-47D9-A6AB-B11FB439706F}" destId="{BA21A0E9-2EA9-456E-8374-19A04F4F2F28}" srcOrd="0" destOrd="0" presId="urn:microsoft.com/office/officeart/2018/2/layout/IconVerticalSolidList"/>
    <dgm:cxn modelId="{098FFCD1-E6D2-4E78-BF43-74A0E1BEF394}" srcId="{75A64EEC-6157-401F-B940-9F0B41EB4D86}" destId="{62A50411-E7D1-40E2-ABDE-BB7313F3CC05}" srcOrd="2" destOrd="0" parTransId="{CCCCDE7B-E136-482B-9D24-6F1CD3D64F0C}" sibTransId="{08757959-3051-4400-83E9-FAD44351EDE5}"/>
    <dgm:cxn modelId="{6A9CC262-6746-42AA-A2E9-DD830CBF16C0}" type="presParOf" srcId="{009C9FDF-9F72-4C83-9B0F-1D8ED35D170E}" destId="{7B5B1AC8-3295-414A-B4D3-B0AF6088E949}" srcOrd="0" destOrd="0" presId="urn:microsoft.com/office/officeart/2018/2/layout/IconVerticalSolidList"/>
    <dgm:cxn modelId="{C6E5FFEB-A0E2-4E84-8860-404AB567E437}" type="presParOf" srcId="{7B5B1AC8-3295-414A-B4D3-B0AF6088E949}" destId="{C17A0BB9-4A85-483D-B153-84A8AD67A459}" srcOrd="0" destOrd="0" presId="urn:microsoft.com/office/officeart/2018/2/layout/IconVerticalSolidList"/>
    <dgm:cxn modelId="{4190DB53-A5E4-412E-A28A-D7B03D62D619}" type="presParOf" srcId="{7B5B1AC8-3295-414A-B4D3-B0AF6088E949}" destId="{07DA2772-AF5E-49B5-9B30-9A996D0E2928}" srcOrd="1" destOrd="0" presId="urn:microsoft.com/office/officeart/2018/2/layout/IconVerticalSolidList"/>
    <dgm:cxn modelId="{A57D22C7-CDDC-476E-B702-6C97100F0BF3}" type="presParOf" srcId="{7B5B1AC8-3295-414A-B4D3-B0AF6088E949}" destId="{F58F60B0-3058-4928-8410-EC7AACDE3F71}" srcOrd="2" destOrd="0" presId="urn:microsoft.com/office/officeart/2018/2/layout/IconVerticalSolidList"/>
    <dgm:cxn modelId="{59D71C02-CC0E-414C-9033-515B60A0EA49}" type="presParOf" srcId="{7B5B1AC8-3295-414A-B4D3-B0AF6088E949}" destId="{E47E796B-D82C-4F39-829C-452FA1981E0C}" srcOrd="3" destOrd="0" presId="urn:microsoft.com/office/officeart/2018/2/layout/IconVerticalSolidList"/>
    <dgm:cxn modelId="{65AB9AD8-47F4-445C-8E3B-36A765EA9F27}" type="presParOf" srcId="{009C9FDF-9F72-4C83-9B0F-1D8ED35D170E}" destId="{FD073D85-289D-49C2-B99E-8D56BFE24D60}" srcOrd="1" destOrd="0" presId="urn:microsoft.com/office/officeart/2018/2/layout/IconVerticalSolidList"/>
    <dgm:cxn modelId="{BB1A73A1-32F8-4890-AE4B-C47B0E83E86D}" type="presParOf" srcId="{009C9FDF-9F72-4C83-9B0F-1D8ED35D170E}" destId="{D1DD88F3-00CA-4258-905D-BC6B4D79C9D2}" srcOrd="2" destOrd="0" presId="urn:microsoft.com/office/officeart/2018/2/layout/IconVerticalSolidList"/>
    <dgm:cxn modelId="{12A1247E-12E5-464D-A188-E33A1396BF80}" type="presParOf" srcId="{D1DD88F3-00CA-4258-905D-BC6B4D79C9D2}" destId="{A01A1632-92CC-44D4-A7B8-2A0CD8BCE721}" srcOrd="0" destOrd="0" presId="urn:microsoft.com/office/officeart/2018/2/layout/IconVerticalSolidList"/>
    <dgm:cxn modelId="{A4447954-8FB2-499B-BAE0-30D65D57AE3C}" type="presParOf" srcId="{D1DD88F3-00CA-4258-905D-BC6B4D79C9D2}" destId="{ED556FC4-C37B-4501-B1D1-6F7E84277FF8}" srcOrd="1" destOrd="0" presId="urn:microsoft.com/office/officeart/2018/2/layout/IconVerticalSolidList"/>
    <dgm:cxn modelId="{23053058-8F04-4682-A6DD-FA1D40252A78}" type="presParOf" srcId="{D1DD88F3-00CA-4258-905D-BC6B4D79C9D2}" destId="{7CFAE2B2-B0EF-4C34-AEB2-065E3BE6AE00}" srcOrd="2" destOrd="0" presId="urn:microsoft.com/office/officeart/2018/2/layout/IconVerticalSolidList"/>
    <dgm:cxn modelId="{8805D281-EEC5-4FB8-9D8E-A06053BB5E66}" type="presParOf" srcId="{D1DD88F3-00CA-4258-905D-BC6B4D79C9D2}" destId="{15129225-8C34-4437-A868-BE8BCC964D82}" srcOrd="3" destOrd="0" presId="urn:microsoft.com/office/officeart/2018/2/layout/IconVerticalSolidList"/>
    <dgm:cxn modelId="{3B43169B-7F66-48C5-9C13-A5FE3EC0736A}" type="presParOf" srcId="{009C9FDF-9F72-4C83-9B0F-1D8ED35D170E}" destId="{C9BE955C-BF0F-4B53-BD22-6B9110FD1419}" srcOrd="3" destOrd="0" presId="urn:microsoft.com/office/officeart/2018/2/layout/IconVerticalSolidList"/>
    <dgm:cxn modelId="{ECCF5AD5-BA87-4DFA-9F38-1464E8C0CCE3}" type="presParOf" srcId="{009C9FDF-9F72-4C83-9B0F-1D8ED35D170E}" destId="{95581406-245C-4439-8C8C-4E2E34DB1B8A}" srcOrd="4" destOrd="0" presId="urn:microsoft.com/office/officeart/2018/2/layout/IconVerticalSolidList"/>
    <dgm:cxn modelId="{5C6FBF41-BCF7-4C36-A5E2-6D228EE6BD02}" type="presParOf" srcId="{95581406-245C-4439-8C8C-4E2E34DB1B8A}" destId="{5FDFAC90-AF6E-42B0-A6A5-F6C75A1DB55D}" srcOrd="0" destOrd="0" presId="urn:microsoft.com/office/officeart/2018/2/layout/IconVerticalSolidList"/>
    <dgm:cxn modelId="{47587E7F-C527-4C15-9D4E-FB71E46D6C99}" type="presParOf" srcId="{95581406-245C-4439-8C8C-4E2E34DB1B8A}" destId="{B82D160E-3E4F-45E1-9D65-93DD9D0C3F95}" srcOrd="1" destOrd="0" presId="urn:microsoft.com/office/officeart/2018/2/layout/IconVerticalSolidList"/>
    <dgm:cxn modelId="{663059A9-356A-4962-B076-112295B07EBB}" type="presParOf" srcId="{95581406-245C-4439-8C8C-4E2E34DB1B8A}" destId="{22645F6F-8996-41D0-9D7B-B4B3C19D0137}" srcOrd="2" destOrd="0" presId="urn:microsoft.com/office/officeart/2018/2/layout/IconVerticalSolidList"/>
    <dgm:cxn modelId="{E133395D-B74B-4082-A3BF-CC226B3003F5}" type="presParOf" srcId="{95581406-245C-4439-8C8C-4E2E34DB1B8A}" destId="{16B5B3F1-2428-4592-A0F1-B11421778C2F}" srcOrd="3" destOrd="0" presId="urn:microsoft.com/office/officeart/2018/2/layout/IconVerticalSolidList"/>
    <dgm:cxn modelId="{1739BC0C-D517-4ECB-B06E-471F63F50C13}" type="presParOf" srcId="{009C9FDF-9F72-4C83-9B0F-1D8ED35D170E}" destId="{DD95DD0D-D2EE-46C8-9143-033220025AD3}" srcOrd="5" destOrd="0" presId="urn:microsoft.com/office/officeart/2018/2/layout/IconVerticalSolidList"/>
    <dgm:cxn modelId="{E0E9F558-9A46-45AE-AF8E-A38BBAC1BBEF}" type="presParOf" srcId="{009C9FDF-9F72-4C83-9B0F-1D8ED35D170E}" destId="{8E658F70-FB4E-4414-A213-1A6530023048}" srcOrd="6" destOrd="0" presId="urn:microsoft.com/office/officeart/2018/2/layout/IconVerticalSolidList"/>
    <dgm:cxn modelId="{1DF20F83-16E9-4833-85CA-F3CA5FBFC174}" type="presParOf" srcId="{8E658F70-FB4E-4414-A213-1A6530023048}" destId="{14CACBC2-7380-4E3E-A80C-BE322A35D30B}" srcOrd="0" destOrd="0" presId="urn:microsoft.com/office/officeart/2018/2/layout/IconVerticalSolidList"/>
    <dgm:cxn modelId="{FFEB8C98-0FBF-4302-BF69-08B095E6418C}" type="presParOf" srcId="{8E658F70-FB4E-4414-A213-1A6530023048}" destId="{B777FDA3-15CF-483A-8244-6D189D3255EF}" srcOrd="1" destOrd="0" presId="urn:microsoft.com/office/officeart/2018/2/layout/IconVerticalSolidList"/>
    <dgm:cxn modelId="{9609E0F4-0C95-4457-8090-09D733A80D4D}" type="presParOf" srcId="{8E658F70-FB4E-4414-A213-1A6530023048}" destId="{381A8FC0-D784-421F-847F-C6CEADA213A6}" srcOrd="2" destOrd="0" presId="urn:microsoft.com/office/officeart/2018/2/layout/IconVerticalSolidList"/>
    <dgm:cxn modelId="{F3E5B006-862B-4E21-8973-3CECEEFC923B}" type="presParOf" srcId="{8E658F70-FB4E-4414-A213-1A6530023048}" destId="{99AD5BFC-608F-4575-9E06-34641AB1105E}" srcOrd="3" destOrd="0" presId="urn:microsoft.com/office/officeart/2018/2/layout/IconVerticalSolidList"/>
    <dgm:cxn modelId="{CCEA4D28-A19D-439C-A807-0D933734F423}" type="presParOf" srcId="{009C9FDF-9F72-4C83-9B0F-1D8ED35D170E}" destId="{F245CF74-447B-4B22-BE4E-0DEC5E974380}" srcOrd="7" destOrd="0" presId="urn:microsoft.com/office/officeart/2018/2/layout/IconVerticalSolidList"/>
    <dgm:cxn modelId="{A06850FB-5F3C-45F4-96FC-DA90C8DEA635}" type="presParOf" srcId="{009C9FDF-9F72-4C83-9B0F-1D8ED35D170E}" destId="{A9D2F26B-D782-4444-AA74-5207DF1ABF43}" srcOrd="8" destOrd="0" presId="urn:microsoft.com/office/officeart/2018/2/layout/IconVerticalSolidList"/>
    <dgm:cxn modelId="{5D6D5F58-E25B-4D26-A7A4-512222D54C0A}" type="presParOf" srcId="{A9D2F26B-D782-4444-AA74-5207DF1ABF43}" destId="{E28C483A-3AE4-43C8-97CD-6E4E58437054}" srcOrd="0" destOrd="0" presId="urn:microsoft.com/office/officeart/2018/2/layout/IconVerticalSolidList"/>
    <dgm:cxn modelId="{58480BF6-7DCD-43A7-858B-A9B39333907B}" type="presParOf" srcId="{A9D2F26B-D782-4444-AA74-5207DF1ABF43}" destId="{9D239815-B6BA-40E4-AD23-CFEE8A57030C}" srcOrd="1" destOrd="0" presId="urn:microsoft.com/office/officeart/2018/2/layout/IconVerticalSolidList"/>
    <dgm:cxn modelId="{F7B80C36-295A-4B6A-8B6F-B815190BE8D7}" type="presParOf" srcId="{A9D2F26B-D782-4444-AA74-5207DF1ABF43}" destId="{F998DB60-0847-4E6C-9C43-CF8644111097}" srcOrd="2" destOrd="0" presId="urn:microsoft.com/office/officeart/2018/2/layout/IconVerticalSolidList"/>
    <dgm:cxn modelId="{EAFC82CA-8FF9-4C4D-9D74-9A9DFA609E15}" type="presParOf" srcId="{A9D2F26B-D782-4444-AA74-5207DF1ABF43}" destId="{BA21A0E9-2EA9-456E-8374-19A04F4F2F28}" srcOrd="3" destOrd="0" presId="urn:microsoft.com/office/officeart/2018/2/layout/IconVerticalSolidList"/>
    <dgm:cxn modelId="{29342CF1-4F45-4E40-B50F-51145A04A540}" type="presParOf" srcId="{009C9FDF-9F72-4C83-9B0F-1D8ED35D170E}" destId="{53DE86E7-8DC0-4E3C-AB90-1FB125077BDC}" srcOrd="9" destOrd="0" presId="urn:microsoft.com/office/officeart/2018/2/layout/IconVerticalSolidList"/>
    <dgm:cxn modelId="{683B4036-5938-4078-87BF-87054F8AE22A}" type="presParOf" srcId="{009C9FDF-9F72-4C83-9B0F-1D8ED35D170E}" destId="{04E68B65-B501-484B-89CC-63F880ED170E}" srcOrd="10" destOrd="0" presId="urn:microsoft.com/office/officeart/2018/2/layout/IconVerticalSolidList"/>
    <dgm:cxn modelId="{AA717516-5707-4265-A953-C1B1056861C0}" type="presParOf" srcId="{04E68B65-B501-484B-89CC-63F880ED170E}" destId="{CC3A915D-ADD6-4356-8969-C5BAED38391C}" srcOrd="0" destOrd="0" presId="urn:microsoft.com/office/officeart/2018/2/layout/IconVerticalSolidList"/>
    <dgm:cxn modelId="{97A2570D-21D3-4232-8955-01C0810438B6}" type="presParOf" srcId="{04E68B65-B501-484B-89CC-63F880ED170E}" destId="{0FB31941-217B-418E-9BBF-D15E983A616E}" srcOrd="1" destOrd="0" presId="urn:microsoft.com/office/officeart/2018/2/layout/IconVerticalSolidList"/>
    <dgm:cxn modelId="{BC71CF99-5280-4D10-8FB9-663162848383}" type="presParOf" srcId="{04E68B65-B501-484B-89CC-63F880ED170E}" destId="{8D28684E-ABB9-4ED6-B183-24312FFDF614}" srcOrd="2" destOrd="0" presId="urn:microsoft.com/office/officeart/2018/2/layout/IconVerticalSolidList"/>
    <dgm:cxn modelId="{62B104C0-4A79-44EC-8219-F2FA96F6EE70}" type="presParOf" srcId="{04E68B65-B501-484B-89CC-63F880ED170E}" destId="{46ADE475-4FA5-4978-A2B1-73355557F5BF}" srcOrd="3" destOrd="0" presId="urn:microsoft.com/office/officeart/2018/2/layout/IconVerticalSolidList"/>
    <dgm:cxn modelId="{BE7E2806-8DD0-4839-80E9-AFF115AEBE71}" type="presParOf" srcId="{009C9FDF-9F72-4C83-9B0F-1D8ED35D170E}" destId="{AD0C5E44-2F83-42C8-A11E-FA45ACF403F4}" srcOrd="11" destOrd="0" presId="urn:microsoft.com/office/officeart/2018/2/layout/IconVerticalSolidList"/>
    <dgm:cxn modelId="{2B9E76B6-2F1F-4A4B-820A-3A6CFD7E7D2E}" type="presParOf" srcId="{009C9FDF-9F72-4C83-9B0F-1D8ED35D170E}" destId="{A6F4D2E7-B945-45C4-A6CD-42561551C685}" srcOrd="12" destOrd="0" presId="urn:microsoft.com/office/officeart/2018/2/layout/IconVerticalSolidList"/>
    <dgm:cxn modelId="{DB95FE87-6A1E-4078-B9CB-6B88E99E19DE}" type="presParOf" srcId="{A6F4D2E7-B945-45C4-A6CD-42561551C685}" destId="{AE0851F7-3733-44B2-88B6-76E90F8681D2}" srcOrd="0" destOrd="0" presId="urn:microsoft.com/office/officeart/2018/2/layout/IconVerticalSolidList"/>
    <dgm:cxn modelId="{FAA95AFB-F8AD-4B91-A297-D969360CC052}" type="presParOf" srcId="{A6F4D2E7-B945-45C4-A6CD-42561551C685}" destId="{D7545418-166B-45B8-B3EF-B8D8A0A89032}" srcOrd="1" destOrd="0" presId="urn:microsoft.com/office/officeart/2018/2/layout/IconVerticalSolidList"/>
    <dgm:cxn modelId="{DECB9870-84C3-41FB-B8E4-4420976A748A}" type="presParOf" srcId="{A6F4D2E7-B945-45C4-A6CD-42561551C685}" destId="{282371B7-D114-450C-B97B-6A16F86D84C3}" srcOrd="2" destOrd="0" presId="urn:microsoft.com/office/officeart/2018/2/layout/IconVerticalSolidList"/>
    <dgm:cxn modelId="{63536327-3E2E-4D29-BC2E-C433F8034490}" type="presParOf" srcId="{A6F4D2E7-B945-45C4-A6CD-42561551C685}" destId="{2313336A-D7A5-451B-8D21-55DCDAD4E2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64EEC-6157-401F-B940-9F0B41EB4D8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2DC8996-3EC1-4283-9580-D2987C90ADF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Research</a:t>
          </a:r>
        </a:p>
      </dgm:t>
    </dgm:pt>
    <dgm:pt modelId="{F3A17198-D314-45AC-B0C1-B907A6011A0D}" type="parTrans" cxnId="{390BF7B3-F71A-471B-9B2A-869036AA116E}">
      <dgm:prSet/>
      <dgm:spPr/>
      <dgm:t>
        <a:bodyPr/>
        <a:lstStyle/>
        <a:p>
          <a:endParaRPr lang="en-GB"/>
        </a:p>
      </dgm:t>
    </dgm:pt>
    <dgm:pt modelId="{64EA6D21-16B6-42D3-9288-7C625288490C}" type="sibTrans" cxnId="{390BF7B3-F71A-471B-9B2A-869036AA116E}">
      <dgm:prSet/>
      <dgm:spPr/>
      <dgm:t>
        <a:bodyPr/>
        <a:lstStyle/>
        <a:p>
          <a:endParaRPr lang="en-GB"/>
        </a:p>
      </dgm:t>
    </dgm:pt>
    <dgm:pt modelId="{C5990EC3-A607-4396-98D6-ADAF6B26CD2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Technology use</a:t>
          </a:r>
        </a:p>
      </dgm:t>
    </dgm:pt>
    <dgm:pt modelId="{849C0FA7-3A61-4B29-99F0-3E5F0A9B0794}" type="sibTrans" cxnId="{153BDAE0-1F7F-4C29-83EA-D0B775040DE0}">
      <dgm:prSet/>
      <dgm:spPr/>
      <dgm:t>
        <a:bodyPr/>
        <a:lstStyle/>
        <a:p>
          <a:endParaRPr lang="en-GB"/>
        </a:p>
      </dgm:t>
    </dgm:pt>
    <dgm:pt modelId="{D953A4DC-B14F-40B2-A28A-DF8E231E959D}" type="parTrans" cxnId="{153BDAE0-1F7F-4C29-83EA-D0B775040DE0}">
      <dgm:prSet/>
      <dgm:spPr/>
      <dgm:t>
        <a:bodyPr/>
        <a:lstStyle/>
        <a:p>
          <a:endParaRPr lang="en-GB"/>
        </a:p>
      </dgm:t>
    </dgm:pt>
    <dgm:pt modelId="{E54FA3CE-97E6-402F-A27B-B8BE492E112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Data processing</a:t>
          </a:r>
        </a:p>
      </dgm:t>
    </dgm:pt>
    <dgm:pt modelId="{ADCD57AC-E507-46FC-BECA-377391048EC0}" type="sibTrans" cxnId="{31896E30-7453-4AB8-B1BC-F88E2F058450}">
      <dgm:prSet/>
      <dgm:spPr/>
      <dgm:t>
        <a:bodyPr/>
        <a:lstStyle/>
        <a:p>
          <a:endParaRPr lang="en-GB"/>
        </a:p>
      </dgm:t>
    </dgm:pt>
    <dgm:pt modelId="{ABDCB58E-BB05-4274-B00B-C8A19BEA6B72}" type="parTrans" cxnId="{31896E30-7453-4AB8-B1BC-F88E2F058450}">
      <dgm:prSet/>
      <dgm:spPr/>
      <dgm:t>
        <a:bodyPr/>
        <a:lstStyle/>
        <a:p>
          <a:endParaRPr lang="en-GB"/>
        </a:p>
      </dgm:t>
    </dgm:pt>
    <dgm:pt modelId="{47B337C4-3DB2-47CB-9F90-7B44AC31782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Analysis</a:t>
          </a:r>
        </a:p>
      </dgm:t>
    </dgm:pt>
    <dgm:pt modelId="{5F085A1A-4DBF-4CE9-BE08-7BC90C07C3E8}" type="sibTrans" cxnId="{D821222F-78F6-40C6-A4F3-0FE749F9F10E}">
      <dgm:prSet/>
      <dgm:spPr/>
      <dgm:t>
        <a:bodyPr/>
        <a:lstStyle/>
        <a:p>
          <a:endParaRPr lang="en-GB"/>
        </a:p>
      </dgm:t>
    </dgm:pt>
    <dgm:pt modelId="{B42B06E0-F767-4360-8A30-399D67D22C98}" type="parTrans" cxnId="{D821222F-78F6-40C6-A4F3-0FE749F9F10E}">
      <dgm:prSet/>
      <dgm:spPr/>
      <dgm:t>
        <a:bodyPr/>
        <a:lstStyle/>
        <a:p>
          <a:endParaRPr lang="en-GB"/>
        </a:p>
      </dgm:t>
    </dgm:pt>
    <dgm:pt modelId="{7844F567-BEBD-4C43-A8A7-4CDD28297E2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Leadership</a:t>
          </a:r>
        </a:p>
      </dgm:t>
    </dgm:pt>
    <dgm:pt modelId="{AC576705-7736-47FC-8F05-C4D567DAE887}" type="sibTrans" cxnId="{2DD1766B-5EE7-4712-85D2-7E78F3CA941C}">
      <dgm:prSet/>
      <dgm:spPr/>
      <dgm:t>
        <a:bodyPr/>
        <a:lstStyle/>
        <a:p>
          <a:endParaRPr lang="en-GB"/>
        </a:p>
      </dgm:t>
    </dgm:pt>
    <dgm:pt modelId="{387DB9A4-D78C-4E64-A752-AAAF4D3EA902}" type="parTrans" cxnId="{2DD1766B-5EE7-4712-85D2-7E78F3CA941C}">
      <dgm:prSet/>
      <dgm:spPr/>
      <dgm:t>
        <a:bodyPr/>
        <a:lstStyle/>
        <a:p>
          <a:endParaRPr lang="en-GB"/>
        </a:p>
      </dgm:t>
    </dgm:pt>
    <dgm:pt modelId="{DC63AE10-BADB-4FB2-B4BC-F946C7329BF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"/>
            </a:rPr>
            <a:t>Reflection</a:t>
          </a:r>
        </a:p>
      </dgm:t>
    </dgm:pt>
    <dgm:pt modelId="{3EC71416-FF70-4059-B4A0-C8D743D9B306}" type="sibTrans" cxnId="{1FC91327-891A-460D-A8A9-7A04534B9122}">
      <dgm:prSet/>
      <dgm:spPr/>
      <dgm:t>
        <a:bodyPr/>
        <a:lstStyle/>
        <a:p>
          <a:endParaRPr lang="en-GB"/>
        </a:p>
      </dgm:t>
    </dgm:pt>
    <dgm:pt modelId="{BA311DA3-0A0D-4624-BD6C-AE0802981EF4}" type="parTrans" cxnId="{1FC91327-891A-460D-A8A9-7A04534B9122}">
      <dgm:prSet/>
      <dgm:spPr/>
      <dgm:t>
        <a:bodyPr/>
        <a:lstStyle/>
        <a:p>
          <a:endParaRPr lang="en-GB"/>
        </a:p>
      </dgm:t>
    </dgm:pt>
    <dgm:pt modelId="{009C9FDF-9F72-4C83-9B0F-1D8ED35D170E}" type="pres">
      <dgm:prSet presAssocID="{75A64EEC-6157-401F-B940-9F0B41EB4D86}" presName="root" presStyleCnt="0">
        <dgm:presLayoutVars>
          <dgm:dir/>
          <dgm:resizeHandles val="exact"/>
        </dgm:presLayoutVars>
      </dgm:prSet>
      <dgm:spPr/>
    </dgm:pt>
    <dgm:pt modelId="{E81B0D22-625B-45E3-8D57-0341175E6F3A}" type="pres">
      <dgm:prSet presAssocID="{C5990EC3-A607-4396-98D6-ADAF6B26CD26}" presName="compNode" presStyleCnt="0"/>
      <dgm:spPr/>
    </dgm:pt>
    <dgm:pt modelId="{30F5FD43-5C2A-4869-8075-F0835299E97C}" type="pres">
      <dgm:prSet presAssocID="{C5990EC3-A607-4396-98D6-ADAF6B26CD26}" presName="bgRect" presStyleLbl="bgShp" presStyleIdx="0" presStyleCnt="6" custLinFactY="-11003" custLinFactNeighborX="-1687" custLinFactNeighborY="-100000"/>
      <dgm:spPr/>
    </dgm:pt>
    <dgm:pt modelId="{0909C853-6736-42F9-887F-2C7D9A03CE32}" type="pres">
      <dgm:prSet presAssocID="{C5990EC3-A607-4396-98D6-ADAF6B26CD2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507BC8E-0055-4E4D-B312-813A99AEDD18}" type="pres">
      <dgm:prSet presAssocID="{C5990EC3-A607-4396-98D6-ADAF6B26CD26}" presName="spaceRect" presStyleCnt="0"/>
      <dgm:spPr/>
    </dgm:pt>
    <dgm:pt modelId="{94543EF2-150C-4191-845E-81A4CDE11506}" type="pres">
      <dgm:prSet presAssocID="{C5990EC3-A607-4396-98D6-ADAF6B26CD26}" presName="parTx" presStyleLbl="revTx" presStyleIdx="0" presStyleCnt="6">
        <dgm:presLayoutVars>
          <dgm:chMax val="0"/>
          <dgm:chPref val="0"/>
        </dgm:presLayoutVars>
      </dgm:prSet>
      <dgm:spPr/>
    </dgm:pt>
    <dgm:pt modelId="{535E3648-9F9C-45BB-B696-36A4E13F9290}" type="pres">
      <dgm:prSet presAssocID="{849C0FA7-3A61-4B29-99F0-3E5F0A9B0794}" presName="sibTrans" presStyleCnt="0"/>
      <dgm:spPr/>
    </dgm:pt>
    <dgm:pt modelId="{3022014E-EC53-4366-AAC0-CE451AC8A3EE}" type="pres">
      <dgm:prSet presAssocID="{D2DC8996-3EC1-4283-9580-D2987C90ADF2}" presName="compNode" presStyleCnt="0"/>
      <dgm:spPr/>
    </dgm:pt>
    <dgm:pt modelId="{7AB325CA-D8F6-4D02-982A-DBFA9864BB3C}" type="pres">
      <dgm:prSet presAssocID="{D2DC8996-3EC1-4283-9580-D2987C90ADF2}" presName="bgRect" presStyleLbl="bgShp" presStyleIdx="1" presStyleCnt="6"/>
      <dgm:spPr/>
    </dgm:pt>
    <dgm:pt modelId="{7DD9F987-5194-4E86-9320-B79741932950}" type="pres">
      <dgm:prSet presAssocID="{D2DC8996-3EC1-4283-9580-D2987C90ADF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C974A18D-9C04-4726-AEC0-2CC52B34BE8A}" type="pres">
      <dgm:prSet presAssocID="{D2DC8996-3EC1-4283-9580-D2987C90ADF2}" presName="spaceRect" presStyleCnt="0"/>
      <dgm:spPr/>
    </dgm:pt>
    <dgm:pt modelId="{D0B7B307-AB7F-4B43-86C4-DDDD05123CA2}" type="pres">
      <dgm:prSet presAssocID="{D2DC8996-3EC1-4283-9580-D2987C90ADF2}" presName="parTx" presStyleLbl="revTx" presStyleIdx="1" presStyleCnt="6">
        <dgm:presLayoutVars>
          <dgm:chMax val="0"/>
          <dgm:chPref val="0"/>
        </dgm:presLayoutVars>
      </dgm:prSet>
      <dgm:spPr/>
    </dgm:pt>
    <dgm:pt modelId="{305278EC-4277-4A72-B3AD-9B62FCAF5348}" type="pres">
      <dgm:prSet presAssocID="{64EA6D21-16B6-42D3-9288-7C625288490C}" presName="sibTrans" presStyleCnt="0"/>
      <dgm:spPr/>
    </dgm:pt>
    <dgm:pt modelId="{3C340BE8-098A-4F98-981F-E42C218B4C1B}" type="pres">
      <dgm:prSet presAssocID="{E54FA3CE-97E6-402F-A27B-B8BE492E1122}" presName="compNode" presStyleCnt="0"/>
      <dgm:spPr/>
    </dgm:pt>
    <dgm:pt modelId="{EDE78F3C-DECB-469A-826E-F08495DEC87F}" type="pres">
      <dgm:prSet presAssocID="{E54FA3CE-97E6-402F-A27B-B8BE492E1122}" presName="bgRect" presStyleLbl="bgShp" presStyleIdx="2" presStyleCnt="6"/>
      <dgm:spPr/>
    </dgm:pt>
    <dgm:pt modelId="{F1DADE16-C27E-4AAC-A1DE-1AA52579E8B6}" type="pres">
      <dgm:prSet presAssocID="{E54FA3CE-97E6-402F-A27B-B8BE492E11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 with solid fill"/>
        </a:ext>
      </dgm:extLst>
    </dgm:pt>
    <dgm:pt modelId="{A9BEE266-234D-41B0-82F0-859E6645B724}" type="pres">
      <dgm:prSet presAssocID="{E54FA3CE-97E6-402F-A27B-B8BE492E1122}" presName="spaceRect" presStyleCnt="0"/>
      <dgm:spPr/>
    </dgm:pt>
    <dgm:pt modelId="{AF75A5D1-B88F-43E9-A8DA-D900E399565E}" type="pres">
      <dgm:prSet presAssocID="{E54FA3CE-97E6-402F-A27B-B8BE492E1122}" presName="parTx" presStyleLbl="revTx" presStyleIdx="2" presStyleCnt="6">
        <dgm:presLayoutVars>
          <dgm:chMax val="0"/>
          <dgm:chPref val="0"/>
        </dgm:presLayoutVars>
      </dgm:prSet>
      <dgm:spPr/>
    </dgm:pt>
    <dgm:pt modelId="{7540FBC3-BA7E-4A14-A33E-261B85BCEFAA}" type="pres">
      <dgm:prSet presAssocID="{ADCD57AC-E507-46FC-BECA-377391048EC0}" presName="sibTrans" presStyleCnt="0"/>
      <dgm:spPr/>
    </dgm:pt>
    <dgm:pt modelId="{E0E3C1D7-0445-4F2F-BCDA-8674871D916B}" type="pres">
      <dgm:prSet presAssocID="{47B337C4-3DB2-47CB-9F90-7B44AC31782E}" presName="compNode" presStyleCnt="0"/>
      <dgm:spPr/>
    </dgm:pt>
    <dgm:pt modelId="{0EEDA098-E353-4641-9653-D19172D11E73}" type="pres">
      <dgm:prSet presAssocID="{47B337C4-3DB2-47CB-9F90-7B44AC31782E}" presName="bgRect" presStyleLbl="bgShp" presStyleIdx="3" presStyleCnt="6"/>
      <dgm:spPr/>
    </dgm:pt>
    <dgm:pt modelId="{C391175F-5264-480B-A7EC-E2DD71007716}" type="pres">
      <dgm:prSet presAssocID="{47B337C4-3DB2-47CB-9F90-7B44AC31782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pie chart with solid fill"/>
        </a:ext>
      </dgm:extLst>
    </dgm:pt>
    <dgm:pt modelId="{3DBCC60A-20CA-4832-AE7E-9AB24EB57839}" type="pres">
      <dgm:prSet presAssocID="{47B337C4-3DB2-47CB-9F90-7B44AC31782E}" presName="spaceRect" presStyleCnt="0"/>
      <dgm:spPr/>
    </dgm:pt>
    <dgm:pt modelId="{5F816033-E269-4401-A613-EA358E72FE5E}" type="pres">
      <dgm:prSet presAssocID="{47B337C4-3DB2-47CB-9F90-7B44AC31782E}" presName="parTx" presStyleLbl="revTx" presStyleIdx="3" presStyleCnt="6">
        <dgm:presLayoutVars>
          <dgm:chMax val="0"/>
          <dgm:chPref val="0"/>
        </dgm:presLayoutVars>
      </dgm:prSet>
      <dgm:spPr/>
    </dgm:pt>
    <dgm:pt modelId="{AE722F87-F16A-47BF-AB5E-850CE121E5FA}" type="pres">
      <dgm:prSet presAssocID="{5F085A1A-4DBF-4CE9-BE08-7BC90C07C3E8}" presName="sibTrans" presStyleCnt="0"/>
      <dgm:spPr/>
    </dgm:pt>
    <dgm:pt modelId="{6B0C3EA0-3A2C-480C-816B-1AAAC1E98B15}" type="pres">
      <dgm:prSet presAssocID="{7844F567-BEBD-4C43-A8A7-4CDD28297E27}" presName="compNode" presStyleCnt="0"/>
      <dgm:spPr/>
    </dgm:pt>
    <dgm:pt modelId="{F8E1602B-B7A9-4614-AB35-D492846769A7}" type="pres">
      <dgm:prSet presAssocID="{7844F567-BEBD-4C43-A8A7-4CDD28297E27}" presName="bgRect" presStyleLbl="bgShp" presStyleIdx="4" presStyleCnt="6"/>
      <dgm:spPr/>
    </dgm:pt>
    <dgm:pt modelId="{3375839A-BBE4-449F-80DD-CE4EC859C790}" type="pres">
      <dgm:prSet presAssocID="{7844F567-BEBD-4C43-A8A7-4CDD28297E2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women with solid fill"/>
        </a:ext>
      </dgm:extLst>
    </dgm:pt>
    <dgm:pt modelId="{C4DAE3E2-A4EA-4322-B67A-13B6155C8F30}" type="pres">
      <dgm:prSet presAssocID="{7844F567-BEBD-4C43-A8A7-4CDD28297E27}" presName="spaceRect" presStyleCnt="0"/>
      <dgm:spPr/>
    </dgm:pt>
    <dgm:pt modelId="{91E09911-5E94-4A2B-9CD7-28EED223ACEC}" type="pres">
      <dgm:prSet presAssocID="{7844F567-BEBD-4C43-A8A7-4CDD28297E27}" presName="parTx" presStyleLbl="revTx" presStyleIdx="4" presStyleCnt="6">
        <dgm:presLayoutVars>
          <dgm:chMax val="0"/>
          <dgm:chPref val="0"/>
        </dgm:presLayoutVars>
      </dgm:prSet>
      <dgm:spPr/>
    </dgm:pt>
    <dgm:pt modelId="{FE931BB6-5DF9-4EFF-8AFB-06546D69DF9D}" type="pres">
      <dgm:prSet presAssocID="{AC576705-7736-47FC-8F05-C4D567DAE887}" presName="sibTrans" presStyleCnt="0"/>
      <dgm:spPr/>
    </dgm:pt>
    <dgm:pt modelId="{F609B436-E6F3-4074-98EC-B2F17F550BE9}" type="pres">
      <dgm:prSet presAssocID="{DC63AE10-BADB-4FB2-B4BC-F946C7329BFC}" presName="compNode" presStyleCnt="0"/>
      <dgm:spPr/>
    </dgm:pt>
    <dgm:pt modelId="{10170EA3-66F1-44D9-9133-527BC0B7D795}" type="pres">
      <dgm:prSet presAssocID="{DC63AE10-BADB-4FB2-B4BC-F946C7329BFC}" presName="bgRect" presStyleLbl="bgShp" presStyleIdx="5" presStyleCnt="6"/>
      <dgm:spPr/>
    </dgm:pt>
    <dgm:pt modelId="{4F213D14-53C4-4135-93C6-8A506321673D}" type="pres">
      <dgm:prSet presAssocID="{DC63AE10-BADB-4FB2-B4BC-F946C7329BF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lection with solid fill"/>
        </a:ext>
      </dgm:extLst>
    </dgm:pt>
    <dgm:pt modelId="{C4640DB3-3596-42A3-86EE-951C95720469}" type="pres">
      <dgm:prSet presAssocID="{DC63AE10-BADB-4FB2-B4BC-F946C7329BFC}" presName="spaceRect" presStyleCnt="0"/>
      <dgm:spPr/>
    </dgm:pt>
    <dgm:pt modelId="{A5FC8735-77B4-4458-A8EF-EA86B992B5DC}" type="pres">
      <dgm:prSet presAssocID="{DC63AE10-BADB-4FB2-B4BC-F946C7329BF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BF97B23-C522-49C6-8487-8C281E68B3E6}" type="presOf" srcId="{D2DC8996-3EC1-4283-9580-D2987C90ADF2}" destId="{D0B7B307-AB7F-4B43-86C4-DDDD05123CA2}" srcOrd="0" destOrd="0" presId="urn:microsoft.com/office/officeart/2018/2/layout/IconVerticalSolidList"/>
    <dgm:cxn modelId="{1FC91327-891A-460D-A8A9-7A04534B9122}" srcId="{75A64EEC-6157-401F-B940-9F0B41EB4D86}" destId="{DC63AE10-BADB-4FB2-B4BC-F946C7329BFC}" srcOrd="5" destOrd="0" parTransId="{BA311DA3-0A0D-4624-BD6C-AE0802981EF4}" sibTransId="{3EC71416-FF70-4059-B4A0-C8D743D9B306}"/>
    <dgm:cxn modelId="{D821222F-78F6-40C6-A4F3-0FE749F9F10E}" srcId="{75A64EEC-6157-401F-B940-9F0B41EB4D86}" destId="{47B337C4-3DB2-47CB-9F90-7B44AC31782E}" srcOrd="3" destOrd="0" parTransId="{B42B06E0-F767-4360-8A30-399D67D22C98}" sibTransId="{5F085A1A-4DBF-4CE9-BE08-7BC90C07C3E8}"/>
    <dgm:cxn modelId="{31896E30-7453-4AB8-B1BC-F88E2F058450}" srcId="{75A64EEC-6157-401F-B940-9F0B41EB4D86}" destId="{E54FA3CE-97E6-402F-A27B-B8BE492E1122}" srcOrd="2" destOrd="0" parTransId="{ABDCB58E-BB05-4274-B00B-C8A19BEA6B72}" sibTransId="{ADCD57AC-E507-46FC-BECA-377391048EC0}"/>
    <dgm:cxn modelId="{97251C3B-F34D-477F-80BE-EBDCFF64DD8C}" type="presOf" srcId="{C5990EC3-A607-4396-98D6-ADAF6B26CD26}" destId="{94543EF2-150C-4191-845E-81A4CDE11506}" srcOrd="0" destOrd="0" presId="urn:microsoft.com/office/officeart/2018/2/layout/IconVerticalSolidList"/>
    <dgm:cxn modelId="{9E459E3C-73AE-4101-97CB-B4D1F60B736F}" type="presOf" srcId="{75A64EEC-6157-401F-B940-9F0B41EB4D86}" destId="{009C9FDF-9F72-4C83-9B0F-1D8ED35D170E}" srcOrd="0" destOrd="0" presId="urn:microsoft.com/office/officeart/2018/2/layout/IconVerticalSolidList"/>
    <dgm:cxn modelId="{2DD1766B-5EE7-4712-85D2-7E78F3CA941C}" srcId="{75A64EEC-6157-401F-B940-9F0B41EB4D86}" destId="{7844F567-BEBD-4C43-A8A7-4CDD28297E27}" srcOrd="4" destOrd="0" parTransId="{387DB9A4-D78C-4E64-A752-AAAF4D3EA902}" sibTransId="{AC576705-7736-47FC-8F05-C4D567DAE887}"/>
    <dgm:cxn modelId="{0D6A5077-B83E-439B-8C9B-FCAC6DF80AE1}" type="presOf" srcId="{DC63AE10-BADB-4FB2-B4BC-F946C7329BFC}" destId="{A5FC8735-77B4-4458-A8EF-EA86B992B5DC}" srcOrd="0" destOrd="0" presId="urn:microsoft.com/office/officeart/2018/2/layout/IconVerticalSolidList"/>
    <dgm:cxn modelId="{1A55348D-6184-4C0D-83EE-E2821682E2CC}" type="presOf" srcId="{E54FA3CE-97E6-402F-A27B-B8BE492E1122}" destId="{AF75A5D1-B88F-43E9-A8DA-D900E399565E}" srcOrd="0" destOrd="0" presId="urn:microsoft.com/office/officeart/2018/2/layout/IconVerticalSolidList"/>
    <dgm:cxn modelId="{AE340E96-1055-4A70-82D7-479AC9B590A1}" type="presOf" srcId="{47B337C4-3DB2-47CB-9F90-7B44AC31782E}" destId="{5F816033-E269-4401-A613-EA358E72FE5E}" srcOrd="0" destOrd="0" presId="urn:microsoft.com/office/officeart/2018/2/layout/IconVerticalSolidList"/>
    <dgm:cxn modelId="{390BF7B3-F71A-471B-9B2A-869036AA116E}" srcId="{75A64EEC-6157-401F-B940-9F0B41EB4D86}" destId="{D2DC8996-3EC1-4283-9580-D2987C90ADF2}" srcOrd="1" destOrd="0" parTransId="{F3A17198-D314-45AC-B0C1-B907A6011A0D}" sibTransId="{64EA6D21-16B6-42D3-9288-7C625288490C}"/>
    <dgm:cxn modelId="{153BDAE0-1F7F-4C29-83EA-D0B775040DE0}" srcId="{75A64EEC-6157-401F-B940-9F0B41EB4D86}" destId="{C5990EC3-A607-4396-98D6-ADAF6B26CD26}" srcOrd="0" destOrd="0" parTransId="{D953A4DC-B14F-40B2-A28A-DF8E231E959D}" sibTransId="{849C0FA7-3A61-4B29-99F0-3E5F0A9B0794}"/>
    <dgm:cxn modelId="{961C37E2-7BB9-4F31-AD97-02816F2C3A3F}" type="presOf" srcId="{7844F567-BEBD-4C43-A8A7-4CDD28297E27}" destId="{91E09911-5E94-4A2B-9CD7-28EED223ACEC}" srcOrd="0" destOrd="0" presId="urn:microsoft.com/office/officeart/2018/2/layout/IconVerticalSolidList"/>
    <dgm:cxn modelId="{D1D20824-3C91-41B3-AAEC-C97772E335F8}" type="presParOf" srcId="{009C9FDF-9F72-4C83-9B0F-1D8ED35D170E}" destId="{E81B0D22-625B-45E3-8D57-0341175E6F3A}" srcOrd="0" destOrd="0" presId="urn:microsoft.com/office/officeart/2018/2/layout/IconVerticalSolidList"/>
    <dgm:cxn modelId="{DCA48895-9411-43DD-BC9B-54C69F3957F1}" type="presParOf" srcId="{E81B0D22-625B-45E3-8D57-0341175E6F3A}" destId="{30F5FD43-5C2A-4869-8075-F0835299E97C}" srcOrd="0" destOrd="0" presId="urn:microsoft.com/office/officeart/2018/2/layout/IconVerticalSolidList"/>
    <dgm:cxn modelId="{5BEC1EEF-B43A-4918-8E13-4561B112A936}" type="presParOf" srcId="{E81B0D22-625B-45E3-8D57-0341175E6F3A}" destId="{0909C853-6736-42F9-887F-2C7D9A03CE32}" srcOrd="1" destOrd="0" presId="urn:microsoft.com/office/officeart/2018/2/layout/IconVerticalSolidList"/>
    <dgm:cxn modelId="{10A4BA16-8A2C-4439-9315-7C0A98976B7B}" type="presParOf" srcId="{E81B0D22-625B-45E3-8D57-0341175E6F3A}" destId="{E507BC8E-0055-4E4D-B312-813A99AEDD18}" srcOrd="2" destOrd="0" presId="urn:microsoft.com/office/officeart/2018/2/layout/IconVerticalSolidList"/>
    <dgm:cxn modelId="{F630B04B-A2C8-4EA6-A381-E157820C1D18}" type="presParOf" srcId="{E81B0D22-625B-45E3-8D57-0341175E6F3A}" destId="{94543EF2-150C-4191-845E-81A4CDE11506}" srcOrd="3" destOrd="0" presId="urn:microsoft.com/office/officeart/2018/2/layout/IconVerticalSolidList"/>
    <dgm:cxn modelId="{0103382F-FE0D-4281-8B64-CDE34AE97118}" type="presParOf" srcId="{009C9FDF-9F72-4C83-9B0F-1D8ED35D170E}" destId="{535E3648-9F9C-45BB-B696-36A4E13F9290}" srcOrd="1" destOrd="0" presId="urn:microsoft.com/office/officeart/2018/2/layout/IconVerticalSolidList"/>
    <dgm:cxn modelId="{88DC4C3F-72EA-4380-BAFA-30496186011B}" type="presParOf" srcId="{009C9FDF-9F72-4C83-9B0F-1D8ED35D170E}" destId="{3022014E-EC53-4366-AAC0-CE451AC8A3EE}" srcOrd="2" destOrd="0" presId="urn:microsoft.com/office/officeart/2018/2/layout/IconVerticalSolidList"/>
    <dgm:cxn modelId="{6392C012-4888-47D3-9703-93E04A6EC0C7}" type="presParOf" srcId="{3022014E-EC53-4366-AAC0-CE451AC8A3EE}" destId="{7AB325CA-D8F6-4D02-982A-DBFA9864BB3C}" srcOrd="0" destOrd="0" presId="urn:microsoft.com/office/officeart/2018/2/layout/IconVerticalSolidList"/>
    <dgm:cxn modelId="{1DFEDC5B-3239-4B34-9242-408433A4017F}" type="presParOf" srcId="{3022014E-EC53-4366-AAC0-CE451AC8A3EE}" destId="{7DD9F987-5194-4E86-9320-B79741932950}" srcOrd="1" destOrd="0" presId="urn:microsoft.com/office/officeart/2018/2/layout/IconVerticalSolidList"/>
    <dgm:cxn modelId="{4FE7416F-C27B-4624-901C-76E52070AB8D}" type="presParOf" srcId="{3022014E-EC53-4366-AAC0-CE451AC8A3EE}" destId="{C974A18D-9C04-4726-AEC0-2CC52B34BE8A}" srcOrd="2" destOrd="0" presId="urn:microsoft.com/office/officeart/2018/2/layout/IconVerticalSolidList"/>
    <dgm:cxn modelId="{51DA647F-1F69-4AFA-9DD2-AED3B6C2A78A}" type="presParOf" srcId="{3022014E-EC53-4366-AAC0-CE451AC8A3EE}" destId="{D0B7B307-AB7F-4B43-86C4-DDDD05123CA2}" srcOrd="3" destOrd="0" presId="urn:microsoft.com/office/officeart/2018/2/layout/IconVerticalSolidList"/>
    <dgm:cxn modelId="{56210C0A-BBBE-4633-838F-33AE573B971A}" type="presParOf" srcId="{009C9FDF-9F72-4C83-9B0F-1D8ED35D170E}" destId="{305278EC-4277-4A72-B3AD-9B62FCAF5348}" srcOrd="3" destOrd="0" presId="urn:microsoft.com/office/officeart/2018/2/layout/IconVerticalSolidList"/>
    <dgm:cxn modelId="{4C4EA88B-084C-4D5C-ADD4-6B6E96233A3E}" type="presParOf" srcId="{009C9FDF-9F72-4C83-9B0F-1D8ED35D170E}" destId="{3C340BE8-098A-4F98-981F-E42C218B4C1B}" srcOrd="4" destOrd="0" presId="urn:microsoft.com/office/officeart/2018/2/layout/IconVerticalSolidList"/>
    <dgm:cxn modelId="{55DA3382-C6ED-41AE-AFA4-748350EE49B9}" type="presParOf" srcId="{3C340BE8-098A-4F98-981F-E42C218B4C1B}" destId="{EDE78F3C-DECB-469A-826E-F08495DEC87F}" srcOrd="0" destOrd="0" presId="urn:microsoft.com/office/officeart/2018/2/layout/IconVerticalSolidList"/>
    <dgm:cxn modelId="{1498CD1F-E45D-442F-9443-6C5CBD226A94}" type="presParOf" srcId="{3C340BE8-098A-4F98-981F-E42C218B4C1B}" destId="{F1DADE16-C27E-4AAC-A1DE-1AA52579E8B6}" srcOrd="1" destOrd="0" presId="urn:microsoft.com/office/officeart/2018/2/layout/IconVerticalSolidList"/>
    <dgm:cxn modelId="{FD029D74-99A3-4991-BD5B-77D5C2448AB2}" type="presParOf" srcId="{3C340BE8-098A-4F98-981F-E42C218B4C1B}" destId="{A9BEE266-234D-41B0-82F0-859E6645B724}" srcOrd="2" destOrd="0" presId="urn:microsoft.com/office/officeart/2018/2/layout/IconVerticalSolidList"/>
    <dgm:cxn modelId="{67E49163-78D2-4111-98FC-E39737CD5B96}" type="presParOf" srcId="{3C340BE8-098A-4F98-981F-E42C218B4C1B}" destId="{AF75A5D1-B88F-43E9-A8DA-D900E399565E}" srcOrd="3" destOrd="0" presId="urn:microsoft.com/office/officeart/2018/2/layout/IconVerticalSolidList"/>
    <dgm:cxn modelId="{865B714B-19A3-4F9C-92A4-1567AF30602B}" type="presParOf" srcId="{009C9FDF-9F72-4C83-9B0F-1D8ED35D170E}" destId="{7540FBC3-BA7E-4A14-A33E-261B85BCEFAA}" srcOrd="5" destOrd="0" presId="urn:microsoft.com/office/officeart/2018/2/layout/IconVerticalSolidList"/>
    <dgm:cxn modelId="{7BF3DA52-D564-4D7F-BD53-99F96EAF32AA}" type="presParOf" srcId="{009C9FDF-9F72-4C83-9B0F-1D8ED35D170E}" destId="{E0E3C1D7-0445-4F2F-BCDA-8674871D916B}" srcOrd="6" destOrd="0" presId="urn:microsoft.com/office/officeart/2018/2/layout/IconVerticalSolidList"/>
    <dgm:cxn modelId="{BE223E0C-70C6-49DF-822E-C56BCB2AE61B}" type="presParOf" srcId="{E0E3C1D7-0445-4F2F-BCDA-8674871D916B}" destId="{0EEDA098-E353-4641-9653-D19172D11E73}" srcOrd="0" destOrd="0" presId="urn:microsoft.com/office/officeart/2018/2/layout/IconVerticalSolidList"/>
    <dgm:cxn modelId="{AF1A9E85-6FBD-4BC2-BF30-46469D7EEA3A}" type="presParOf" srcId="{E0E3C1D7-0445-4F2F-BCDA-8674871D916B}" destId="{C391175F-5264-480B-A7EC-E2DD71007716}" srcOrd="1" destOrd="0" presId="urn:microsoft.com/office/officeart/2018/2/layout/IconVerticalSolidList"/>
    <dgm:cxn modelId="{C536CF27-60B6-407F-B222-FA9926153B80}" type="presParOf" srcId="{E0E3C1D7-0445-4F2F-BCDA-8674871D916B}" destId="{3DBCC60A-20CA-4832-AE7E-9AB24EB57839}" srcOrd="2" destOrd="0" presId="urn:microsoft.com/office/officeart/2018/2/layout/IconVerticalSolidList"/>
    <dgm:cxn modelId="{17F422F3-5B53-442E-AEB8-459FE8A28066}" type="presParOf" srcId="{E0E3C1D7-0445-4F2F-BCDA-8674871D916B}" destId="{5F816033-E269-4401-A613-EA358E72FE5E}" srcOrd="3" destOrd="0" presId="urn:microsoft.com/office/officeart/2018/2/layout/IconVerticalSolidList"/>
    <dgm:cxn modelId="{3282EA03-8C55-459C-90F9-86C5D0A6AC5B}" type="presParOf" srcId="{009C9FDF-9F72-4C83-9B0F-1D8ED35D170E}" destId="{AE722F87-F16A-47BF-AB5E-850CE121E5FA}" srcOrd="7" destOrd="0" presId="urn:microsoft.com/office/officeart/2018/2/layout/IconVerticalSolidList"/>
    <dgm:cxn modelId="{4EA30087-7837-493A-A404-FCC33309A8AE}" type="presParOf" srcId="{009C9FDF-9F72-4C83-9B0F-1D8ED35D170E}" destId="{6B0C3EA0-3A2C-480C-816B-1AAAC1E98B15}" srcOrd="8" destOrd="0" presId="urn:microsoft.com/office/officeart/2018/2/layout/IconVerticalSolidList"/>
    <dgm:cxn modelId="{6A337C12-9162-4462-8AFD-F35B4CDC276C}" type="presParOf" srcId="{6B0C3EA0-3A2C-480C-816B-1AAAC1E98B15}" destId="{F8E1602B-B7A9-4614-AB35-D492846769A7}" srcOrd="0" destOrd="0" presId="urn:microsoft.com/office/officeart/2018/2/layout/IconVerticalSolidList"/>
    <dgm:cxn modelId="{92D8EE3B-B309-4066-81F5-D5CABA9D7D97}" type="presParOf" srcId="{6B0C3EA0-3A2C-480C-816B-1AAAC1E98B15}" destId="{3375839A-BBE4-449F-80DD-CE4EC859C790}" srcOrd="1" destOrd="0" presId="urn:microsoft.com/office/officeart/2018/2/layout/IconVerticalSolidList"/>
    <dgm:cxn modelId="{A9ECCEA8-818D-41B3-A35F-D0752A193D14}" type="presParOf" srcId="{6B0C3EA0-3A2C-480C-816B-1AAAC1E98B15}" destId="{C4DAE3E2-A4EA-4322-B67A-13B6155C8F30}" srcOrd="2" destOrd="0" presId="urn:microsoft.com/office/officeart/2018/2/layout/IconVerticalSolidList"/>
    <dgm:cxn modelId="{A10C70AA-0E68-47DC-A1A7-AEE9DF5B91FE}" type="presParOf" srcId="{6B0C3EA0-3A2C-480C-816B-1AAAC1E98B15}" destId="{91E09911-5E94-4A2B-9CD7-28EED223ACEC}" srcOrd="3" destOrd="0" presId="urn:microsoft.com/office/officeart/2018/2/layout/IconVerticalSolidList"/>
    <dgm:cxn modelId="{2A1BF24B-ADD0-41E1-96E8-6A6DC6F11421}" type="presParOf" srcId="{009C9FDF-9F72-4C83-9B0F-1D8ED35D170E}" destId="{FE931BB6-5DF9-4EFF-8AFB-06546D69DF9D}" srcOrd="9" destOrd="0" presId="urn:microsoft.com/office/officeart/2018/2/layout/IconVerticalSolidList"/>
    <dgm:cxn modelId="{3BD42E61-3817-46D9-8D22-963DF9789CFB}" type="presParOf" srcId="{009C9FDF-9F72-4C83-9B0F-1D8ED35D170E}" destId="{F609B436-E6F3-4074-98EC-B2F17F550BE9}" srcOrd="10" destOrd="0" presId="urn:microsoft.com/office/officeart/2018/2/layout/IconVerticalSolidList"/>
    <dgm:cxn modelId="{425B0E41-A659-4011-9ADE-73C9BB2A0935}" type="presParOf" srcId="{F609B436-E6F3-4074-98EC-B2F17F550BE9}" destId="{10170EA3-66F1-44D9-9133-527BC0B7D795}" srcOrd="0" destOrd="0" presId="urn:microsoft.com/office/officeart/2018/2/layout/IconVerticalSolidList"/>
    <dgm:cxn modelId="{ADB47D28-430E-4B8A-AF5B-43E2F3AB3B2D}" type="presParOf" srcId="{F609B436-E6F3-4074-98EC-B2F17F550BE9}" destId="{4F213D14-53C4-4135-93C6-8A506321673D}" srcOrd="1" destOrd="0" presId="urn:microsoft.com/office/officeart/2018/2/layout/IconVerticalSolidList"/>
    <dgm:cxn modelId="{938A327F-D45E-41A9-A298-80ECD202C934}" type="presParOf" srcId="{F609B436-E6F3-4074-98EC-B2F17F550BE9}" destId="{C4640DB3-3596-42A3-86EE-951C95720469}" srcOrd="2" destOrd="0" presId="urn:microsoft.com/office/officeart/2018/2/layout/IconVerticalSolidList"/>
    <dgm:cxn modelId="{7209BB37-0332-4D1D-8375-A294C3F8FC48}" type="presParOf" srcId="{F609B436-E6F3-4074-98EC-B2F17F550BE9}" destId="{A5FC8735-77B4-4458-A8EF-EA86B992B5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A0BB9-4A85-483D-B153-84A8AD67A459}">
      <dsp:nvSpPr>
        <dsp:cNvPr id="0" name=""/>
        <dsp:cNvSpPr/>
      </dsp:nvSpPr>
      <dsp:spPr>
        <a:xfrm>
          <a:off x="0" y="410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A2772-AF5E-49B5-9B30-9A996D0E2928}">
      <dsp:nvSpPr>
        <dsp:cNvPr id="0" name=""/>
        <dsp:cNvSpPr/>
      </dsp:nvSpPr>
      <dsp:spPr>
        <a:xfrm>
          <a:off x="171082" y="127662"/>
          <a:ext cx="311058" cy="3110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E796B-D82C-4F39-829C-452FA1981E0C}">
      <dsp:nvSpPr>
        <dsp:cNvPr id="0" name=""/>
        <dsp:cNvSpPr/>
      </dsp:nvSpPr>
      <dsp:spPr>
        <a:xfrm>
          <a:off x="653223" y="410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Collaboration/teamwork</a:t>
          </a:r>
          <a:endParaRPr lang="en-US" sz="1900" kern="1200"/>
        </a:p>
      </dsp:txBody>
      <dsp:txXfrm>
        <a:off x="653223" y="410"/>
        <a:ext cx="3829120" cy="565561"/>
      </dsp:txXfrm>
    </dsp:sp>
    <dsp:sp modelId="{A01A1632-92CC-44D4-A7B8-2A0CD8BCE721}">
      <dsp:nvSpPr>
        <dsp:cNvPr id="0" name=""/>
        <dsp:cNvSpPr/>
      </dsp:nvSpPr>
      <dsp:spPr>
        <a:xfrm>
          <a:off x="0" y="707362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56FC4-C37B-4501-B1D1-6F7E84277FF8}">
      <dsp:nvSpPr>
        <dsp:cNvPr id="0" name=""/>
        <dsp:cNvSpPr/>
      </dsp:nvSpPr>
      <dsp:spPr>
        <a:xfrm>
          <a:off x="171082" y="834613"/>
          <a:ext cx="311058" cy="3110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29225-8C34-4437-A868-BE8BCC964D82}">
      <dsp:nvSpPr>
        <dsp:cNvPr id="0" name=""/>
        <dsp:cNvSpPr/>
      </dsp:nvSpPr>
      <dsp:spPr>
        <a:xfrm>
          <a:off x="653223" y="707362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err="1"/>
            <a:t>Organisation</a:t>
          </a:r>
          <a:endParaRPr lang="en-US" sz="1900" kern="1200"/>
        </a:p>
      </dsp:txBody>
      <dsp:txXfrm>
        <a:off x="653223" y="707362"/>
        <a:ext cx="3829120" cy="565561"/>
      </dsp:txXfrm>
    </dsp:sp>
    <dsp:sp modelId="{5FDFAC90-AF6E-42B0-A6A5-F6C75A1DB55D}">
      <dsp:nvSpPr>
        <dsp:cNvPr id="0" name=""/>
        <dsp:cNvSpPr/>
      </dsp:nvSpPr>
      <dsp:spPr>
        <a:xfrm>
          <a:off x="0" y="1414314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D160E-3E4F-45E1-9D65-93DD9D0C3F95}">
      <dsp:nvSpPr>
        <dsp:cNvPr id="0" name=""/>
        <dsp:cNvSpPr/>
      </dsp:nvSpPr>
      <dsp:spPr>
        <a:xfrm>
          <a:off x="171082" y="1541565"/>
          <a:ext cx="311058" cy="3110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5B3F1-2428-4592-A0F1-B11421778C2F}">
      <dsp:nvSpPr>
        <dsp:cNvPr id="0" name=""/>
        <dsp:cNvSpPr/>
      </dsp:nvSpPr>
      <dsp:spPr>
        <a:xfrm>
          <a:off x="653223" y="1414314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Time management</a:t>
          </a:r>
          <a:endParaRPr lang="en-US" sz="1900" b="1" kern="1200"/>
        </a:p>
      </dsp:txBody>
      <dsp:txXfrm>
        <a:off x="653223" y="1414314"/>
        <a:ext cx="3829120" cy="565561"/>
      </dsp:txXfrm>
    </dsp:sp>
    <dsp:sp modelId="{14CACBC2-7380-4E3E-A80C-BE322A35D30B}">
      <dsp:nvSpPr>
        <dsp:cNvPr id="0" name=""/>
        <dsp:cNvSpPr/>
      </dsp:nvSpPr>
      <dsp:spPr>
        <a:xfrm>
          <a:off x="0" y="2121265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7FDA3-15CF-483A-8244-6D189D3255EF}">
      <dsp:nvSpPr>
        <dsp:cNvPr id="0" name=""/>
        <dsp:cNvSpPr/>
      </dsp:nvSpPr>
      <dsp:spPr>
        <a:xfrm>
          <a:off x="171082" y="2248517"/>
          <a:ext cx="311058" cy="3110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D5BFC-608F-4575-9E06-34641AB1105E}">
      <dsp:nvSpPr>
        <dsp:cNvPr id="0" name=""/>
        <dsp:cNvSpPr/>
      </dsp:nvSpPr>
      <dsp:spPr>
        <a:xfrm>
          <a:off x="653223" y="2121265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Lone working, using your initiative</a:t>
          </a:r>
          <a:endParaRPr lang="en-US" sz="1900" kern="1200"/>
        </a:p>
      </dsp:txBody>
      <dsp:txXfrm>
        <a:off x="653223" y="2121265"/>
        <a:ext cx="3829120" cy="565561"/>
      </dsp:txXfrm>
    </dsp:sp>
    <dsp:sp modelId="{E28C483A-3AE4-43C8-97CD-6E4E58437054}">
      <dsp:nvSpPr>
        <dsp:cNvPr id="0" name=""/>
        <dsp:cNvSpPr/>
      </dsp:nvSpPr>
      <dsp:spPr>
        <a:xfrm>
          <a:off x="0" y="2828217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39815-B6BA-40E4-AD23-CFEE8A57030C}">
      <dsp:nvSpPr>
        <dsp:cNvPr id="0" name=""/>
        <dsp:cNvSpPr/>
      </dsp:nvSpPr>
      <dsp:spPr>
        <a:xfrm>
          <a:off x="171082" y="2955468"/>
          <a:ext cx="311058" cy="3110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1A0E9-2EA9-456E-8374-19A04F4F2F28}">
      <dsp:nvSpPr>
        <dsp:cNvPr id="0" name=""/>
        <dsp:cNvSpPr/>
      </dsp:nvSpPr>
      <dsp:spPr>
        <a:xfrm>
          <a:off x="653223" y="2828217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Problem solving</a:t>
          </a:r>
          <a:endParaRPr lang="en-US" sz="1900" kern="1200"/>
        </a:p>
      </dsp:txBody>
      <dsp:txXfrm>
        <a:off x="653223" y="2828217"/>
        <a:ext cx="3829120" cy="565561"/>
      </dsp:txXfrm>
    </dsp:sp>
    <dsp:sp modelId="{CC3A915D-ADD6-4356-8969-C5BAED38391C}">
      <dsp:nvSpPr>
        <dsp:cNvPr id="0" name=""/>
        <dsp:cNvSpPr/>
      </dsp:nvSpPr>
      <dsp:spPr>
        <a:xfrm>
          <a:off x="0" y="3535169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31941-217B-418E-9BBF-D15E983A616E}">
      <dsp:nvSpPr>
        <dsp:cNvPr id="0" name=""/>
        <dsp:cNvSpPr/>
      </dsp:nvSpPr>
      <dsp:spPr>
        <a:xfrm>
          <a:off x="171082" y="3662420"/>
          <a:ext cx="311058" cy="3110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E475-4FA5-4978-A2B1-73355557F5BF}">
      <dsp:nvSpPr>
        <dsp:cNvPr id="0" name=""/>
        <dsp:cNvSpPr/>
      </dsp:nvSpPr>
      <dsp:spPr>
        <a:xfrm>
          <a:off x="653223" y="3535169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Creativity</a:t>
          </a:r>
          <a:endParaRPr lang="en-US" sz="1900" kern="1200"/>
        </a:p>
      </dsp:txBody>
      <dsp:txXfrm>
        <a:off x="653223" y="3535169"/>
        <a:ext cx="3829120" cy="565561"/>
      </dsp:txXfrm>
    </dsp:sp>
    <dsp:sp modelId="{AE0851F7-3733-44B2-88B6-76E90F8681D2}">
      <dsp:nvSpPr>
        <dsp:cNvPr id="0" name=""/>
        <dsp:cNvSpPr/>
      </dsp:nvSpPr>
      <dsp:spPr>
        <a:xfrm>
          <a:off x="0" y="4242120"/>
          <a:ext cx="4482344" cy="5655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45418-166B-45B8-B3EF-B8D8A0A89032}">
      <dsp:nvSpPr>
        <dsp:cNvPr id="0" name=""/>
        <dsp:cNvSpPr/>
      </dsp:nvSpPr>
      <dsp:spPr>
        <a:xfrm>
          <a:off x="171082" y="4369372"/>
          <a:ext cx="311058" cy="31105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3336A-D7A5-451B-8D21-55DCDAD4E2BC}">
      <dsp:nvSpPr>
        <dsp:cNvPr id="0" name=""/>
        <dsp:cNvSpPr/>
      </dsp:nvSpPr>
      <dsp:spPr>
        <a:xfrm>
          <a:off x="653223" y="4242120"/>
          <a:ext cx="3829120" cy="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55" tIns="59855" rIns="59855" bIns="598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Decision making</a:t>
          </a:r>
          <a:endParaRPr lang="en-US" sz="1900" kern="1200"/>
        </a:p>
      </dsp:txBody>
      <dsp:txXfrm>
        <a:off x="653223" y="4242120"/>
        <a:ext cx="3829120" cy="565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5FD43-5C2A-4869-8075-F0835299E97C}">
      <dsp:nvSpPr>
        <dsp:cNvPr id="0" name=""/>
        <dsp:cNvSpPr/>
      </dsp:nvSpPr>
      <dsp:spPr>
        <a:xfrm>
          <a:off x="0" y="0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9C853-6736-42F9-887F-2C7D9A03CE32}">
      <dsp:nvSpPr>
        <dsp:cNvPr id="0" name=""/>
        <dsp:cNvSpPr/>
      </dsp:nvSpPr>
      <dsp:spPr>
        <a:xfrm>
          <a:off x="170953" y="128482"/>
          <a:ext cx="310825" cy="310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43EF2-150C-4191-845E-81A4CDE11506}">
      <dsp:nvSpPr>
        <dsp:cNvPr id="0" name=""/>
        <dsp:cNvSpPr/>
      </dsp:nvSpPr>
      <dsp:spPr>
        <a:xfrm>
          <a:off x="652733" y="1326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Technology use</a:t>
          </a:r>
        </a:p>
      </dsp:txBody>
      <dsp:txXfrm>
        <a:off x="652733" y="1326"/>
        <a:ext cx="2975997" cy="565137"/>
      </dsp:txXfrm>
    </dsp:sp>
    <dsp:sp modelId="{7AB325CA-D8F6-4D02-982A-DBFA9864BB3C}">
      <dsp:nvSpPr>
        <dsp:cNvPr id="0" name=""/>
        <dsp:cNvSpPr/>
      </dsp:nvSpPr>
      <dsp:spPr>
        <a:xfrm>
          <a:off x="0" y="707747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9F987-5194-4E86-9320-B79741932950}">
      <dsp:nvSpPr>
        <dsp:cNvPr id="0" name=""/>
        <dsp:cNvSpPr/>
      </dsp:nvSpPr>
      <dsp:spPr>
        <a:xfrm>
          <a:off x="170953" y="834903"/>
          <a:ext cx="310825" cy="310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7B307-AB7F-4B43-86C4-DDDD05123CA2}">
      <dsp:nvSpPr>
        <dsp:cNvPr id="0" name=""/>
        <dsp:cNvSpPr/>
      </dsp:nvSpPr>
      <dsp:spPr>
        <a:xfrm>
          <a:off x="652733" y="707747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Research</a:t>
          </a:r>
        </a:p>
      </dsp:txBody>
      <dsp:txXfrm>
        <a:off x="652733" y="707747"/>
        <a:ext cx="2975997" cy="565137"/>
      </dsp:txXfrm>
    </dsp:sp>
    <dsp:sp modelId="{EDE78F3C-DECB-469A-826E-F08495DEC87F}">
      <dsp:nvSpPr>
        <dsp:cNvPr id="0" name=""/>
        <dsp:cNvSpPr/>
      </dsp:nvSpPr>
      <dsp:spPr>
        <a:xfrm>
          <a:off x="0" y="1414168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ADE16-C27E-4AAC-A1DE-1AA52579E8B6}">
      <dsp:nvSpPr>
        <dsp:cNvPr id="0" name=""/>
        <dsp:cNvSpPr/>
      </dsp:nvSpPr>
      <dsp:spPr>
        <a:xfrm>
          <a:off x="170953" y="1541324"/>
          <a:ext cx="310825" cy="310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5A5D1-B88F-43E9-A8DA-D900E399565E}">
      <dsp:nvSpPr>
        <dsp:cNvPr id="0" name=""/>
        <dsp:cNvSpPr/>
      </dsp:nvSpPr>
      <dsp:spPr>
        <a:xfrm>
          <a:off x="652733" y="1414168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Data processing</a:t>
          </a:r>
        </a:p>
      </dsp:txBody>
      <dsp:txXfrm>
        <a:off x="652733" y="1414168"/>
        <a:ext cx="2975997" cy="565137"/>
      </dsp:txXfrm>
    </dsp:sp>
    <dsp:sp modelId="{0EEDA098-E353-4641-9653-D19172D11E73}">
      <dsp:nvSpPr>
        <dsp:cNvPr id="0" name=""/>
        <dsp:cNvSpPr/>
      </dsp:nvSpPr>
      <dsp:spPr>
        <a:xfrm>
          <a:off x="0" y="2120590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1175F-5264-480B-A7EC-E2DD71007716}">
      <dsp:nvSpPr>
        <dsp:cNvPr id="0" name=""/>
        <dsp:cNvSpPr/>
      </dsp:nvSpPr>
      <dsp:spPr>
        <a:xfrm>
          <a:off x="170953" y="2247745"/>
          <a:ext cx="310825" cy="3108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16033-E269-4401-A613-EA358E72FE5E}">
      <dsp:nvSpPr>
        <dsp:cNvPr id="0" name=""/>
        <dsp:cNvSpPr/>
      </dsp:nvSpPr>
      <dsp:spPr>
        <a:xfrm>
          <a:off x="652733" y="2120590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Analysis</a:t>
          </a:r>
        </a:p>
      </dsp:txBody>
      <dsp:txXfrm>
        <a:off x="652733" y="2120590"/>
        <a:ext cx="2975997" cy="565137"/>
      </dsp:txXfrm>
    </dsp:sp>
    <dsp:sp modelId="{F8E1602B-B7A9-4614-AB35-D492846769A7}">
      <dsp:nvSpPr>
        <dsp:cNvPr id="0" name=""/>
        <dsp:cNvSpPr/>
      </dsp:nvSpPr>
      <dsp:spPr>
        <a:xfrm>
          <a:off x="0" y="2827011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5839A-BBE4-449F-80DD-CE4EC859C790}">
      <dsp:nvSpPr>
        <dsp:cNvPr id="0" name=""/>
        <dsp:cNvSpPr/>
      </dsp:nvSpPr>
      <dsp:spPr>
        <a:xfrm>
          <a:off x="170953" y="2954167"/>
          <a:ext cx="310825" cy="3108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09911-5E94-4A2B-9CD7-28EED223ACEC}">
      <dsp:nvSpPr>
        <dsp:cNvPr id="0" name=""/>
        <dsp:cNvSpPr/>
      </dsp:nvSpPr>
      <dsp:spPr>
        <a:xfrm>
          <a:off x="652733" y="2827011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Leadership</a:t>
          </a:r>
        </a:p>
      </dsp:txBody>
      <dsp:txXfrm>
        <a:off x="652733" y="2827011"/>
        <a:ext cx="2975997" cy="565137"/>
      </dsp:txXfrm>
    </dsp:sp>
    <dsp:sp modelId="{10170EA3-66F1-44D9-9133-527BC0B7D795}">
      <dsp:nvSpPr>
        <dsp:cNvPr id="0" name=""/>
        <dsp:cNvSpPr/>
      </dsp:nvSpPr>
      <dsp:spPr>
        <a:xfrm>
          <a:off x="0" y="3533432"/>
          <a:ext cx="3628731" cy="5651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13D14-53C4-4135-93C6-8A506321673D}">
      <dsp:nvSpPr>
        <dsp:cNvPr id="0" name=""/>
        <dsp:cNvSpPr/>
      </dsp:nvSpPr>
      <dsp:spPr>
        <a:xfrm>
          <a:off x="170953" y="3660588"/>
          <a:ext cx="310825" cy="3108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C8735-77B4-4458-A8EF-EA86B992B5DC}">
      <dsp:nvSpPr>
        <dsp:cNvPr id="0" name=""/>
        <dsp:cNvSpPr/>
      </dsp:nvSpPr>
      <dsp:spPr>
        <a:xfrm>
          <a:off x="652733" y="3533432"/>
          <a:ext cx="2975997" cy="56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810" tIns="59810" rIns="59810" bIns="598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Calibri"/>
            </a:rPr>
            <a:t>Reflection</a:t>
          </a:r>
        </a:p>
      </dsp:txBody>
      <dsp:txXfrm>
        <a:off x="652733" y="3533432"/>
        <a:ext cx="2975997" cy="56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45FF1D-5E83-45D3-A324-651E7A1C8B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BA0E15-5775-4936-9C03-C4BFC5279A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60FAFD-E6E1-40E5-B24C-04DC2D8FC9C8}" type="datetimeFigureOut">
              <a:rPr lang="en-GB"/>
              <a:pPr>
                <a:defRPr/>
              </a:pPr>
              <a:t>14/09/2023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57AD7-A203-42D0-B9E6-A68A1F0E54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403BC-0864-4604-BD31-0D3F08411C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C2E7EE-7279-46B8-A72D-EF4A4F280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F43285-BB3C-400B-8EDA-D5805D0283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27083-2162-4E0F-BE5A-FFD5DAEE18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2A943-A809-4608-B07A-DC220D473CC8}" type="datetimeFigureOut">
              <a:rPr lang="en-GB"/>
              <a:pPr>
                <a:defRPr/>
              </a:pPr>
              <a:t>14/09/2023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7A16EC-B1B5-4172-9991-1430D5F772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547F9C-2043-40D4-B0D1-A7B333959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26F7-0F3F-432C-8500-1174524D3B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AE857-54B3-43FC-A3EB-8C19BFDAD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BBE808-39FF-4A66-801C-F48B5AE3F4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01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947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32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2686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29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39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95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FF7113D-063D-4289-9D1A-49F62B6B4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FE6294D-B475-469A-BE81-649FCCE2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Practical Investigation are one of the most common project types for CREST. They aim to answer a question, hypothesis or problem.</a:t>
            </a:r>
          </a:p>
          <a:p>
            <a:pPr marL="0" indent="0">
              <a:buNone/>
            </a:pPr>
            <a:endParaRPr lang="en-GB" alt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design and create a product that meets a specific aim. Design and Make projects can start with a broad scope, which is then narrowed down to something more specific.</a:t>
            </a: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topics have included designing and making a skateboard and designing and building a model catamaran.</a:t>
            </a:r>
          </a:p>
          <a:p>
            <a:pPr marL="0" indent="0">
              <a:buNone/>
            </a:pPr>
            <a:endParaRPr lang="en-GB" altLang="en-US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provide a fresh perspective or strengthen an argument for a disputed STEM topic through data gathering and analysis.</a:t>
            </a:r>
            <a:endParaRPr lang="en-GB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projects have included topics such as, 'The effects of reminding students about their previous grades on exam performance’</a:t>
            </a:r>
          </a:p>
          <a:p>
            <a:pPr marL="0" indent="0">
              <a:buNone/>
            </a:pPr>
            <a:endParaRPr lang="en-GB" altLang="en-US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inform a specific audience about a topic or raise their awareness and interest in STEM.</a:t>
            </a:r>
            <a:endParaRPr lang="en-GB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projects have included students developing a science show; building an interactive museum exhibit that explained a scientific principle; and a radio show where students interviewed a scientist.</a:t>
            </a:r>
            <a:endParaRPr lang="en-GB" alt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6898002-8C13-4241-8979-F002D1309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C6E7BC-9B8D-4779-BE78-B5F67C4CCF3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533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63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5423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5179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6063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683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879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886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451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0761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325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5074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195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410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03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90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98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650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FF7113D-063D-4289-9D1A-49F62B6B4C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FE6294D-B475-469A-BE81-649FCCE2F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Practical Investigation are one of the most common project types for CREST. They aim to answer a question, hypothesis or problem.</a:t>
            </a:r>
          </a:p>
          <a:p>
            <a:pPr marL="0" indent="0">
              <a:buNone/>
            </a:pPr>
            <a:endParaRPr lang="en-GB" alt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design and create a product that meets a specific aim. Design and Make projects can start with a broad scope, which is then narrowed down to something more specific.</a:t>
            </a: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topics have included designing and making a skateboard and designing and building a model catamaran.</a:t>
            </a:r>
          </a:p>
          <a:p>
            <a:pPr marL="0" indent="0">
              <a:buNone/>
            </a:pPr>
            <a:endParaRPr lang="en-GB" altLang="en-US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provide a fresh perspective or strengthen an argument for a disputed STEM topic through data gathering and analysis.</a:t>
            </a:r>
            <a:endParaRPr lang="en-GB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projects have included topics such as, 'The effects of reminding students about their previous grades on exam performance’</a:t>
            </a:r>
          </a:p>
          <a:p>
            <a:pPr marL="0" indent="0">
              <a:buNone/>
            </a:pPr>
            <a:endParaRPr lang="en-GB" altLang="en-US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These projects aim to inform a specific audience about a topic or raise their awareness and interest in STEM.</a:t>
            </a:r>
            <a:endParaRPr lang="en-GB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Example: Past projects have included students developing a science show; building an interactive museum exhibit that explained a scientific principle; and a radio show where students interviewed a scientist.</a:t>
            </a:r>
            <a:endParaRPr lang="en-GB" alt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6898002-8C13-4241-8979-F002D1309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C6E7BC-9B8D-4779-BE78-B5F67C4CCF37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34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263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E78701-F44A-4921-A93F-54959CB880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E4D572A-C716-440D-B36C-B9749CE73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D89D499-01DB-4701-8865-08D29EB21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3F2D6-0ECC-43B6-AE07-C974263C3533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67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282D-8EC8-4740-98B5-84F9E57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54DCD-58E7-462B-BD97-443F74F9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CF73C-B74C-45A7-866C-ADFE57C4C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02CEE-B29B-4421-981B-302750A89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52257-5D9A-40B4-A6B9-6FEF6B0B5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B46D4-2A43-49BD-8DA1-DCCD6168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1BB-06E1-470D-8407-239BABE62A1D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DF66F-3344-41A0-8DE0-4EFEF4DBD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49ACB-1F66-4921-94A5-D5A0E581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DDCF-B97A-4F85-BF30-1DE3B08F375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3AEA4-A3DF-3D74-BC71-807B0982C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15" t="4552" r="7132" b="999"/>
          <a:stretch/>
        </p:blipFill>
        <p:spPr>
          <a:xfrm>
            <a:off x="7970627" y="333375"/>
            <a:ext cx="1686497" cy="16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9F996-EC78-E539-7CE9-2EBDD3B50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5" t="5814" r="5470" b="3066"/>
          <a:stretch/>
        </p:blipFill>
        <p:spPr>
          <a:xfrm>
            <a:off x="9889306" y="1858963"/>
            <a:ext cx="1678807" cy="169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22EF1-081D-23F8-1403-E50287312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64" t="4949" r="10483" b="2502"/>
          <a:stretch/>
        </p:blipFill>
        <p:spPr>
          <a:xfrm>
            <a:off x="7991497" y="3232768"/>
            <a:ext cx="1696999" cy="16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E025EA-0EEE-D9A4-4049-D03261013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17" t="2029" r="4595" b="2637"/>
          <a:stretch/>
        </p:blipFill>
        <p:spPr>
          <a:xfrm>
            <a:off x="9882709" y="4616725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118ABD-E4A7-ADA9-905C-405E918D00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-5764"/>
          <a:stretch/>
        </p:blipFill>
        <p:spPr>
          <a:xfrm>
            <a:off x="0" y="-395923"/>
            <a:ext cx="12192000" cy="726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3FA1C-272E-4E92-9B24-F084A8E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9" y="4127500"/>
            <a:ext cx="4161152" cy="24177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08FC5E-8A8A-6B4E-460D-D7F9F886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49" y="543782"/>
            <a:ext cx="11471902" cy="358371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6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FA1C-272E-4E92-9B24-F084A8E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328" y="265997"/>
            <a:ext cx="7710372" cy="1325563"/>
          </a:xfrm>
        </p:spPr>
        <p:txBody>
          <a:bodyPr/>
          <a:lstStyle>
            <a:lvl1pPr>
              <a:defRPr b="1">
                <a:solidFill>
                  <a:srgbClr val="0385AA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F1064515-2EA3-D509-8981-581FE6456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39024"/>
            <a:ext cx="2349506" cy="1834964"/>
          </a:xfrm>
          <a:prstGeom prst="rect">
            <a:avLst/>
          </a:prstGeom>
        </p:spPr>
      </p:pic>
      <p:sp>
        <p:nvSpPr>
          <p:cNvPr id="6" name="docshape6">
            <a:extLst>
              <a:ext uri="{FF2B5EF4-FFF2-40B4-BE49-F238E27FC236}">
                <a16:creationId xmlns:a16="http://schemas.microsoft.com/office/drawing/2014/main" id="{A192DB0D-9A37-565B-9D43-5BB7E04DAA6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859328" cy="2666878"/>
          </a:xfrm>
          <a:custGeom>
            <a:avLst/>
            <a:gdLst>
              <a:gd name="T0" fmla="*/ 2863 w 5330"/>
              <a:gd name="T1" fmla="*/ 0 h 4026"/>
              <a:gd name="T2" fmla="*/ 0 w 5330"/>
              <a:gd name="T3" fmla="*/ 6 h 4026"/>
              <a:gd name="T4" fmla="*/ 0 w 5330"/>
              <a:gd name="T5" fmla="*/ 4025 h 4026"/>
              <a:gd name="T6" fmla="*/ 5329 w 5330"/>
              <a:gd name="T7" fmla="*/ 2367 h 4026"/>
              <a:gd name="T8" fmla="*/ 2863 w 5330"/>
              <a:gd name="T9" fmla="*/ 0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0" h="4026">
                <a:moveTo>
                  <a:pt x="2863" y="0"/>
                </a:moveTo>
                <a:lnTo>
                  <a:pt x="0" y="6"/>
                </a:lnTo>
                <a:lnTo>
                  <a:pt x="0" y="4025"/>
                </a:lnTo>
                <a:lnTo>
                  <a:pt x="5329" y="2367"/>
                </a:lnTo>
                <a:lnTo>
                  <a:pt x="28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B7E1A3C3-F516-DE9D-0327-73C69BAC2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8" y="243773"/>
            <a:ext cx="2349506" cy="1834964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5F1E0A-F294-304A-6955-3B9C7665276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3009" y="2666878"/>
            <a:ext cx="11285982" cy="3752973"/>
          </a:xfrm>
        </p:spPr>
        <p:txBody>
          <a:bodyPr/>
          <a:lstStyle>
            <a:lvl1pPr marL="0" indent="0">
              <a:buNone/>
              <a:defRPr sz="1600">
                <a:solidFill>
                  <a:srgbClr val="0E4647"/>
                </a:solidFill>
                <a:latin typeface="Gotham" panose="0200050405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49F6630-D0A0-F1F2-37DD-886D53A82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8" b="84585"/>
          <a:stretch/>
        </p:blipFill>
        <p:spPr>
          <a:xfrm>
            <a:off x="0" y="6484937"/>
            <a:ext cx="12192000" cy="373063"/>
          </a:xfrm>
          <a:prstGeom prst="rect">
            <a:avLst/>
          </a:prstGeom>
          <a:noFill/>
          <a:effectLst>
            <a:outerShdw blurRad="50800" dist="50800" dir="6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334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docshape258">
            <a:extLst>
              <a:ext uri="{FF2B5EF4-FFF2-40B4-BE49-F238E27FC236}">
                <a16:creationId xmlns:a16="http://schemas.microsoft.com/office/drawing/2014/main" id="{BF8D72DC-C6C9-70B7-DEB3-29B0AA078D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8"/>
            <a:ext cx="12172996" cy="63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cshape259">
            <a:extLst>
              <a:ext uri="{FF2B5EF4-FFF2-40B4-BE49-F238E27FC236}">
                <a16:creationId xmlns:a16="http://schemas.microsoft.com/office/drawing/2014/main" id="{A7DB94FC-4218-7026-DCEF-DA539D59232F}"/>
              </a:ext>
            </a:extLst>
          </p:cNvPr>
          <p:cNvSpPr>
            <a:spLocks/>
          </p:cNvSpPr>
          <p:nvPr userDrawn="1"/>
        </p:nvSpPr>
        <p:spPr bwMode="auto">
          <a:xfrm>
            <a:off x="1" y="-11789"/>
            <a:ext cx="11922880" cy="2896275"/>
          </a:xfrm>
          <a:custGeom>
            <a:avLst/>
            <a:gdLst>
              <a:gd name="T0" fmla="+- 0 12819 9877"/>
              <a:gd name="T1" fmla="*/ T0 w 2943"/>
              <a:gd name="T2" fmla="+- 0 457 457"/>
              <a:gd name="T3" fmla="*/ 457 h 1549"/>
              <a:gd name="T4" fmla="+- 0 9877 9877"/>
              <a:gd name="T5" fmla="*/ T4 w 2943"/>
              <a:gd name="T6" fmla="+- 0 457 457"/>
              <a:gd name="T7" fmla="*/ 457 h 1549"/>
              <a:gd name="T8" fmla="+- 0 9877 9877"/>
              <a:gd name="T9" fmla="*/ T8 w 2943"/>
              <a:gd name="T10" fmla="+- 0 2006 457"/>
              <a:gd name="T11" fmla="*/ 2006 h 1549"/>
              <a:gd name="T12" fmla="+- 0 12819 9877"/>
              <a:gd name="T13" fmla="*/ T12 w 2943"/>
              <a:gd name="T14" fmla="+- 0 457 457"/>
              <a:gd name="T15" fmla="*/ 457 h 15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943" h="1549">
                <a:moveTo>
                  <a:pt x="2942" y="0"/>
                </a:moveTo>
                <a:lnTo>
                  <a:pt x="0" y="0"/>
                </a:lnTo>
                <a:lnTo>
                  <a:pt x="0" y="1549"/>
                </a:lnTo>
                <a:lnTo>
                  <a:pt x="2942" y="0"/>
                </a:lnTo>
                <a:close/>
              </a:path>
            </a:pathLst>
          </a:custGeom>
          <a:solidFill>
            <a:srgbClr val="267875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docshape260">
            <a:extLst>
              <a:ext uri="{FF2B5EF4-FFF2-40B4-BE49-F238E27FC236}">
                <a16:creationId xmlns:a16="http://schemas.microsoft.com/office/drawing/2014/main" id="{1E8872C7-9835-A4C0-E8CD-9597A9DD4101}"/>
              </a:ext>
            </a:extLst>
          </p:cNvPr>
          <p:cNvSpPr>
            <a:spLocks/>
          </p:cNvSpPr>
          <p:nvPr userDrawn="1"/>
        </p:nvSpPr>
        <p:spPr bwMode="auto">
          <a:xfrm>
            <a:off x="269119" y="0"/>
            <a:ext cx="11943105" cy="6308725"/>
          </a:xfrm>
          <a:custGeom>
            <a:avLst/>
            <a:gdLst>
              <a:gd name="T0" fmla="+- 0 12824 9877"/>
              <a:gd name="T1" fmla="*/ T0 w 2948"/>
              <a:gd name="T2" fmla="+- 0 2945 457"/>
              <a:gd name="T3" fmla="*/ 2945 h 3403"/>
              <a:gd name="T4" fmla="+- 0 12821 9877"/>
              <a:gd name="T5" fmla="*/ T4 w 2948"/>
              <a:gd name="T6" fmla="+- 0 1401 457"/>
              <a:gd name="T7" fmla="*/ 1401 h 3403"/>
              <a:gd name="T8" fmla="+- 0 12819 9877"/>
              <a:gd name="T9" fmla="*/ T8 w 2948"/>
              <a:gd name="T10" fmla="+- 0 1405 457"/>
              <a:gd name="T11" fmla="*/ 1405 h 3403"/>
              <a:gd name="T12" fmla="+- 0 12819 9877"/>
              <a:gd name="T13" fmla="*/ T12 w 2948"/>
              <a:gd name="T14" fmla="+- 0 457 457"/>
              <a:gd name="T15" fmla="*/ 457 h 3403"/>
              <a:gd name="T16" fmla="+- 0 9877 9877"/>
              <a:gd name="T17" fmla="*/ T16 w 2948"/>
              <a:gd name="T18" fmla="+- 0 457 457"/>
              <a:gd name="T19" fmla="*/ 457 h 3403"/>
              <a:gd name="T20" fmla="+- 0 11908 9877"/>
              <a:gd name="T21" fmla="*/ T20 w 2948"/>
              <a:gd name="T22" fmla="+- 0 3284 457"/>
              <a:gd name="T23" fmla="*/ 3284 h 3403"/>
              <a:gd name="T24" fmla="+- 0 11629 9877"/>
              <a:gd name="T25" fmla="*/ T24 w 2948"/>
              <a:gd name="T26" fmla="+- 0 3860 457"/>
              <a:gd name="T27" fmla="*/ 3860 h 3403"/>
              <a:gd name="T28" fmla="+- 0 12244 9877"/>
              <a:gd name="T29" fmla="*/ T28 w 2948"/>
              <a:gd name="T30" fmla="+- 0 3859 457"/>
              <a:gd name="T31" fmla="*/ 3859 h 3403"/>
              <a:gd name="T32" fmla="+- 0 12322 9877"/>
              <a:gd name="T33" fmla="*/ T32 w 2948"/>
              <a:gd name="T34" fmla="+- 0 3859 457"/>
              <a:gd name="T35" fmla="*/ 3859 h 3403"/>
              <a:gd name="T36" fmla="+- 0 12322 9877"/>
              <a:gd name="T37" fmla="*/ T36 w 2948"/>
              <a:gd name="T38" fmla="+- 0 3860 457"/>
              <a:gd name="T39" fmla="*/ 3860 h 3403"/>
              <a:gd name="T40" fmla="+- 0 12819 9877"/>
              <a:gd name="T41" fmla="*/ T40 w 2948"/>
              <a:gd name="T42" fmla="+- 0 3860 457"/>
              <a:gd name="T43" fmla="*/ 3860 h 3403"/>
              <a:gd name="T44" fmla="+- 0 12819 9877"/>
              <a:gd name="T45" fmla="*/ T44 w 2948"/>
              <a:gd name="T46" fmla="+- 0 3859 457"/>
              <a:gd name="T47" fmla="*/ 3859 h 3403"/>
              <a:gd name="T48" fmla="+- 0 12824 9877"/>
              <a:gd name="T49" fmla="*/ T48 w 2948"/>
              <a:gd name="T50" fmla="+- 0 3859 457"/>
              <a:gd name="T51" fmla="*/ 3859 h 3403"/>
              <a:gd name="T52" fmla="+- 0 12824 9877"/>
              <a:gd name="T53" fmla="*/ T52 w 2948"/>
              <a:gd name="T54" fmla="+- 0 2945 457"/>
              <a:gd name="T55" fmla="*/ 2945 h 34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2948" h="3403">
                <a:moveTo>
                  <a:pt x="2947" y="2488"/>
                </a:moveTo>
                <a:lnTo>
                  <a:pt x="2944" y="944"/>
                </a:lnTo>
                <a:lnTo>
                  <a:pt x="2942" y="948"/>
                </a:lnTo>
                <a:lnTo>
                  <a:pt x="2942" y="0"/>
                </a:lnTo>
                <a:lnTo>
                  <a:pt x="0" y="0"/>
                </a:lnTo>
                <a:lnTo>
                  <a:pt x="2031" y="2827"/>
                </a:lnTo>
                <a:lnTo>
                  <a:pt x="1752" y="3403"/>
                </a:lnTo>
                <a:lnTo>
                  <a:pt x="2367" y="3402"/>
                </a:lnTo>
                <a:lnTo>
                  <a:pt x="2445" y="3402"/>
                </a:lnTo>
                <a:lnTo>
                  <a:pt x="2445" y="3403"/>
                </a:lnTo>
                <a:lnTo>
                  <a:pt x="2942" y="3403"/>
                </a:lnTo>
                <a:lnTo>
                  <a:pt x="2942" y="3402"/>
                </a:lnTo>
                <a:lnTo>
                  <a:pt x="2947" y="3402"/>
                </a:lnTo>
                <a:lnTo>
                  <a:pt x="2947" y="2488"/>
                </a:lnTo>
                <a:close/>
              </a:path>
            </a:pathLst>
          </a:custGeom>
          <a:solidFill>
            <a:srgbClr val="26787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B8F4C-A248-48EB-BF16-6E63566F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31BB-06E1-470D-8407-239BABE62A1D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DA5C4-01AF-4465-A4B6-4E6FD1FC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D2ED-7C8E-48AB-BA99-60A342A8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FDDCF-B97A-4F85-BF30-1DE3B08F375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4BB7C0A-AD82-FE03-A8C7-6782A42DB3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rgbClr val="CFDD28"/>
          </a:solidFill>
          <a:ln w="9525">
            <a:solidFill>
              <a:srgbClr val="CFDD2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6BE9296F-8AF2-67ED-78FA-CECF18C4A6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500" y="6381749"/>
            <a:ext cx="652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Gotham" panose="02000504050000020004" pitchFamily="2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68A913-1781-F42A-9D62-5A2174CD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2988" y="1359853"/>
            <a:ext cx="6113795" cy="1037121"/>
          </a:xfrm>
        </p:spPr>
        <p:txBody>
          <a:bodyPr anchor="b">
            <a:noAutofit/>
          </a:bodyPr>
          <a:lstStyle>
            <a:lvl1pPr>
              <a:defRPr sz="7200" b="1">
                <a:solidFill>
                  <a:schemeClr val="bg1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4D3E10-A223-5129-36F2-5505F4AB94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4" y="136525"/>
            <a:ext cx="3145026" cy="2223436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32B3669-1F71-AD39-8B60-3E5037388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9" t="24077" r="20370" b="22795"/>
          <a:stretch/>
        </p:blipFill>
        <p:spPr>
          <a:xfrm>
            <a:off x="495300" y="4901842"/>
            <a:ext cx="3086100" cy="1297345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967EA7-14EE-F23C-2F1D-07DB318EA2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98488" y="4651061"/>
            <a:ext cx="3932237" cy="37663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NettoOT" panose="020B0504020101010102" pitchFamily="34" charset="0"/>
                <a:cs typeface="NettoOT" panose="020B050402010101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Managed by</a:t>
            </a:r>
          </a:p>
        </p:txBody>
      </p:sp>
    </p:spTree>
    <p:extLst>
      <p:ext uri="{BB962C8B-B14F-4D97-AF65-F5344CB8AC3E}">
        <p14:creationId xmlns:p14="http://schemas.microsoft.com/office/powerpoint/2010/main" val="14708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32656"/>
            <a:ext cx="11122421" cy="79208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27051" y="1268415"/>
            <a:ext cx="11122752" cy="4104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b="1" dirty="0" err="1" smtClean="0"/>
            </a:lvl1pPr>
            <a:lvl2pPr marL="0" indent="0">
              <a:buFontTx/>
              <a:buNone/>
              <a:defRPr sz="2400" b="0"/>
            </a:lvl2pPr>
            <a:lvl3pPr marL="719138" indent="-363538">
              <a:tabLst>
                <a:tab pos="719138" algn="l"/>
              </a:tabLst>
              <a:defRPr baseline="0"/>
            </a:lvl3pPr>
            <a:lvl4pPr marL="1074738" indent="-355600">
              <a:buFont typeface="Arial" panose="020B0604020202020204" pitchFamily="34" charset="0"/>
              <a:buChar char="•"/>
              <a:tabLst>
                <a:tab pos="1074738" algn="l"/>
              </a:tabLst>
              <a:defRPr sz="2400"/>
            </a:lvl4pPr>
            <a:lvl5pPr marL="1438275" indent="-363538">
              <a:buFont typeface="Arial" panose="020B0604020202020204" pitchFamily="34" charset="0"/>
              <a:buChar char="•"/>
              <a:tabLst>
                <a:tab pos="1438275" algn="l"/>
              </a:tabLst>
              <a:defRPr sz="2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3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5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6015A-9BD7-01E4-A897-E89E3D795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45D9B1-BD60-5903-5650-CC9BD32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1EAF00-68A9-72D3-A810-DB2A80454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8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3648FE-49DA-4922-A1EC-E6CE2C0DE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548" y="2982729"/>
            <a:ext cx="7616346" cy="3875271"/>
          </a:xfrm>
          <a:custGeom>
            <a:avLst/>
            <a:gdLst>
              <a:gd name="connsiteX0" fmla="*/ 0 w 5186126"/>
              <a:gd name="connsiteY0" fmla="*/ 0 h 5749046"/>
              <a:gd name="connsiteX1" fmla="*/ 5186126 w 5186126"/>
              <a:gd name="connsiteY1" fmla="*/ 0 h 5749046"/>
              <a:gd name="connsiteX2" fmla="*/ 5186126 w 5186126"/>
              <a:gd name="connsiteY2" fmla="*/ 5749046 h 5749046"/>
              <a:gd name="connsiteX3" fmla="*/ 0 w 5186126"/>
              <a:gd name="connsiteY3" fmla="*/ 5749046 h 5749046"/>
              <a:gd name="connsiteX4" fmla="*/ 0 w 5186126"/>
              <a:gd name="connsiteY4" fmla="*/ 0 h 5749046"/>
              <a:gd name="connsiteX0" fmla="*/ 0 w 5186126"/>
              <a:gd name="connsiteY0" fmla="*/ 0 h 5749046"/>
              <a:gd name="connsiteX1" fmla="*/ 5186126 w 5186126"/>
              <a:gd name="connsiteY1" fmla="*/ 0 h 5749046"/>
              <a:gd name="connsiteX2" fmla="*/ 5186126 w 5186126"/>
              <a:gd name="connsiteY2" fmla="*/ 5749046 h 5749046"/>
              <a:gd name="connsiteX3" fmla="*/ 0 w 5186126"/>
              <a:gd name="connsiteY3" fmla="*/ 0 h 5749046"/>
              <a:gd name="connsiteX0" fmla="*/ 0 w 5195853"/>
              <a:gd name="connsiteY0" fmla="*/ 3093396 h 5749046"/>
              <a:gd name="connsiteX1" fmla="*/ 5195853 w 5195853"/>
              <a:gd name="connsiteY1" fmla="*/ 0 h 5749046"/>
              <a:gd name="connsiteX2" fmla="*/ 5195853 w 5195853"/>
              <a:gd name="connsiteY2" fmla="*/ 5749046 h 5749046"/>
              <a:gd name="connsiteX3" fmla="*/ 0 w 5195853"/>
              <a:gd name="connsiteY3" fmla="*/ 3093396 h 5749046"/>
              <a:gd name="connsiteX0" fmla="*/ 0 w 5190029"/>
              <a:gd name="connsiteY0" fmla="*/ 3099220 h 5749046"/>
              <a:gd name="connsiteX1" fmla="*/ 5190029 w 5190029"/>
              <a:gd name="connsiteY1" fmla="*/ 0 h 5749046"/>
              <a:gd name="connsiteX2" fmla="*/ 5190029 w 5190029"/>
              <a:gd name="connsiteY2" fmla="*/ 5749046 h 5749046"/>
              <a:gd name="connsiteX3" fmla="*/ 0 w 5190029"/>
              <a:gd name="connsiteY3" fmla="*/ 3099220 h 5749046"/>
              <a:gd name="connsiteX0" fmla="*/ 0 w 5192834"/>
              <a:gd name="connsiteY0" fmla="*/ 3099220 h 5768681"/>
              <a:gd name="connsiteX1" fmla="*/ 5190029 w 5192834"/>
              <a:gd name="connsiteY1" fmla="*/ 0 h 5768681"/>
              <a:gd name="connsiteX2" fmla="*/ 5192834 w 5192834"/>
              <a:gd name="connsiteY2" fmla="*/ 5768681 h 5768681"/>
              <a:gd name="connsiteX3" fmla="*/ 0 w 5192834"/>
              <a:gd name="connsiteY3" fmla="*/ 3099220 h 5768681"/>
              <a:gd name="connsiteX0" fmla="*/ 0 w 5192834"/>
              <a:gd name="connsiteY0" fmla="*/ 3104830 h 5774291"/>
              <a:gd name="connsiteX1" fmla="*/ 5187224 w 5192834"/>
              <a:gd name="connsiteY1" fmla="*/ 0 h 5774291"/>
              <a:gd name="connsiteX2" fmla="*/ 5192834 w 5192834"/>
              <a:gd name="connsiteY2" fmla="*/ 5774291 h 5774291"/>
              <a:gd name="connsiteX3" fmla="*/ 0 w 5192834"/>
              <a:gd name="connsiteY3" fmla="*/ 3104830 h 5774291"/>
              <a:gd name="connsiteX0" fmla="*/ 0 w 5236744"/>
              <a:gd name="connsiteY0" fmla="*/ 5771939 h 5774291"/>
              <a:gd name="connsiteX1" fmla="*/ 5231134 w 5236744"/>
              <a:gd name="connsiteY1" fmla="*/ 0 h 5774291"/>
              <a:gd name="connsiteX2" fmla="*/ 5236744 w 5236744"/>
              <a:gd name="connsiteY2" fmla="*/ 5774291 h 5774291"/>
              <a:gd name="connsiteX3" fmla="*/ 0 w 5236744"/>
              <a:gd name="connsiteY3" fmla="*/ 5771939 h 5774291"/>
              <a:gd name="connsiteX0" fmla="*/ 0 w 5236744"/>
              <a:gd name="connsiteY0" fmla="*/ 5771939 h 5774291"/>
              <a:gd name="connsiteX1" fmla="*/ 3691534 w 5236744"/>
              <a:gd name="connsiteY1" fmla="*/ 1666943 h 5774291"/>
              <a:gd name="connsiteX2" fmla="*/ 5231134 w 5236744"/>
              <a:gd name="connsiteY2" fmla="*/ 0 h 5774291"/>
              <a:gd name="connsiteX3" fmla="*/ 5236744 w 5236744"/>
              <a:gd name="connsiteY3" fmla="*/ 5774291 h 5774291"/>
              <a:gd name="connsiteX4" fmla="*/ 0 w 5236744"/>
              <a:gd name="connsiteY4" fmla="*/ 5771939 h 5774291"/>
              <a:gd name="connsiteX0" fmla="*/ 0 w 5236744"/>
              <a:gd name="connsiteY0" fmla="*/ 5771939 h 5774291"/>
              <a:gd name="connsiteX1" fmla="*/ 3534713 w 5236744"/>
              <a:gd name="connsiteY1" fmla="*/ 106684 h 5774291"/>
              <a:gd name="connsiteX2" fmla="*/ 5231134 w 5236744"/>
              <a:gd name="connsiteY2" fmla="*/ 0 h 5774291"/>
              <a:gd name="connsiteX3" fmla="*/ 5236744 w 5236744"/>
              <a:gd name="connsiteY3" fmla="*/ 5774291 h 5774291"/>
              <a:gd name="connsiteX4" fmla="*/ 0 w 5236744"/>
              <a:gd name="connsiteY4" fmla="*/ 5771939 h 5774291"/>
              <a:gd name="connsiteX0" fmla="*/ 0 w 5236744"/>
              <a:gd name="connsiteY0" fmla="*/ 5665255 h 5667607"/>
              <a:gd name="connsiteX1" fmla="*/ 3534713 w 5236744"/>
              <a:gd name="connsiteY1" fmla="*/ 0 h 5667607"/>
              <a:gd name="connsiteX2" fmla="*/ 5224861 w 5236744"/>
              <a:gd name="connsiteY2" fmla="*/ 1840306 h 5667607"/>
              <a:gd name="connsiteX3" fmla="*/ 5236744 w 5236744"/>
              <a:gd name="connsiteY3" fmla="*/ 5667607 h 5667607"/>
              <a:gd name="connsiteX4" fmla="*/ 0 w 5236744"/>
              <a:gd name="connsiteY4" fmla="*/ 5665255 h 5667607"/>
              <a:gd name="connsiteX0" fmla="*/ 0 w 5224248"/>
              <a:gd name="connsiteY0" fmla="*/ 5665255 h 5667607"/>
              <a:gd name="connsiteX1" fmla="*/ 3522217 w 5224248"/>
              <a:gd name="connsiteY1" fmla="*/ 0 h 5667607"/>
              <a:gd name="connsiteX2" fmla="*/ 5212365 w 5224248"/>
              <a:gd name="connsiteY2" fmla="*/ 1840306 h 5667607"/>
              <a:gd name="connsiteX3" fmla="*/ 5224248 w 5224248"/>
              <a:gd name="connsiteY3" fmla="*/ 5667607 h 5667607"/>
              <a:gd name="connsiteX4" fmla="*/ 0 w 5224248"/>
              <a:gd name="connsiteY4" fmla="*/ 5665255 h 5667607"/>
              <a:gd name="connsiteX0" fmla="*/ 0 w 5224248"/>
              <a:gd name="connsiteY0" fmla="*/ 5654629 h 5656981"/>
              <a:gd name="connsiteX1" fmla="*/ 3512221 w 5224248"/>
              <a:gd name="connsiteY1" fmla="*/ 0 h 5656981"/>
              <a:gd name="connsiteX2" fmla="*/ 5212365 w 5224248"/>
              <a:gd name="connsiteY2" fmla="*/ 1829680 h 5656981"/>
              <a:gd name="connsiteX3" fmla="*/ 5224248 w 5224248"/>
              <a:gd name="connsiteY3" fmla="*/ 5656981 h 5656981"/>
              <a:gd name="connsiteX4" fmla="*/ 0 w 5224248"/>
              <a:gd name="connsiteY4" fmla="*/ 5654629 h 5656981"/>
              <a:gd name="connsiteX0" fmla="*/ 0 w 5224248"/>
              <a:gd name="connsiteY0" fmla="*/ 5649316 h 5651668"/>
              <a:gd name="connsiteX1" fmla="*/ 3519719 w 5224248"/>
              <a:gd name="connsiteY1" fmla="*/ 0 h 5651668"/>
              <a:gd name="connsiteX2" fmla="*/ 5212365 w 5224248"/>
              <a:gd name="connsiteY2" fmla="*/ 1824367 h 5651668"/>
              <a:gd name="connsiteX3" fmla="*/ 5224248 w 5224248"/>
              <a:gd name="connsiteY3" fmla="*/ 5651668 h 5651668"/>
              <a:gd name="connsiteX4" fmla="*/ 0 w 5224248"/>
              <a:gd name="connsiteY4" fmla="*/ 5649316 h 5651668"/>
              <a:gd name="connsiteX0" fmla="*/ 0 w 5224248"/>
              <a:gd name="connsiteY0" fmla="*/ 5649316 h 5651668"/>
              <a:gd name="connsiteX1" fmla="*/ 3519719 w 5224248"/>
              <a:gd name="connsiteY1" fmla="*/ 0 h 5651668"/>
              <a:gd name="connsiteX2" fmla="*/ 5219862 w 5224248"/>
              <a:gd name="connsiteY2" fmla="*/ 1829679 h 5651668"/>
              <a:gd name="connsiteX3" fmla="*/ 5224248 w 5224248"/>
              <a:gd name="connsiteY3" fmla="*/ 5651668 h 5651668"/>
              <a:gd name="connsiteX4" fmla="*/ 0 w 5224248"/>
              <a:gd name="connsiteY4" fmla="*/ 5649316 h 5651668"/>
              <a:gd name="connsiteX0" fmla="*/ 0 w 5224248"/>
              <a:gd name="connsiteY0" fmla="*/ 5649316 h 5651668"/>
              <a:gd name="connsiteX1" fmla="*/ 3519719 w 5224248"/>
              <a:gd name="connsiteY1" fmla="*/ 0 h 5651668"/>
              <a:gd name="connsiteX2" fmla="*/ 5222361 w 5224248"/>
              <a:gd name="connsiteY2" fmla="*/ 1834994 h 5651668"/>
              <a:gd name="connsiteX3" fmla="*/ 5224248 w 5224248"/>
              <a:gd name="connsiteY3" fmla="*/ 5651668 h 5651668"/>
              <a:gd name="connsiteX4" fmla="*/ 0 w 5224248"/>
              <a:gd name="connsiteY4" fmla="*/ 5649316 h 5651668"/>
              <a:gd name="connsiteX0" fmla="*/ 0 w 5224861"/>
              <a:gd name="connsiteY0" fmla="*/ 5649316 h 5651668"/>
              <a:gd name="connsiteX1" fmla="*/ 3519719 w 5224861"/>
              <a:gd name="connsiteY1" fmla="*/ 0 h 5651668"/>
              <a:gd name="connsiteX2" fmla="*/ 5224861 w 5224861"/>
              <a:gd name="connsiteY2" fmla="*/ 1834994 h 5651668"/>
              <a:gd name="connsiteX3" fmla="*/ 5224248 w 5224861"/>
              <a:gd name="connsiteY3" fmla="*/ 5651668 h 5651668"/>
              <a:gd name="connsiteX4" fmla="*/ 0 w 5224861"/>
              <a:gd name="connsiteY4" fmla="*/ 5649316 h 56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4861" h="5651668">
                <a:moveTo>
                  <a:pt x="0" y="5649316"/>
                </a:moveTo>
                <a:lnTo>
                  <a:pt x="3519719" y="0"/>
                </a:lnTo>
                <a:lnTo>
                  <a:pt x="5224861" y="1834994"/>
                </a:lnTo>
                <a:cubicBezTo>
                  <a:pt x="5224657" y="3107219"/>
                  <a:pt x="5224452" y="4379443"/>
                  <a:pt x="5224248" y="5651668"/>
                </a:cubicBezTo>
                <a:lnTo>
                  <a:pt x="0" y="5649316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5792B-3ED9-4976-ADA6-F2084C457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739921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EAD235"/>
                </a:solidFill>
                <a:latin typeface="Gotham" panose="02000504050000020004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EC283-EE39-43F6-843C-0245BEF4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30" y="1566355"/>
            <a:ext cx="7166799" cy="1862645"/>
          </a:xfrm>
        </p:spPr>
        <p:txBody>
          <a:bodyPr>
            <a:noAutofit/>
          </a:bodyPr>
          <a:lstStyle>
            <a:lvl1pPr>
              <a:defRPr sz="6600" b="1">
                <a:solidFill>
                  <a:schemeClr val="bg1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72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CBE0F4-1083-BBAA-E67C-DACA6B207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29BC1AB-F3EC-FC60-5B6D-2E2CE0D229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2406" y="-9265"/>
            <a:ext cx="7911809" cy="5691543"/>
          </a:xfrm>
          <a:custGeom>
            <a:avLst/>
            <a:gdLst>
              <a:gd name="connsiteX0" fmla="*/ 0 w 4011613"/>
              <a:gd name="connsiteY0" fmla="*/ 0 h 4413250"/>
              <a:gd name="connsiteX1" fmla="*/ 4011613 w 4011613"/>
              <a:gd name="connsiteY1" fmla="*/ 0 h 4413250"/>
              <a:gd name="connsiteX2" fmla="*/ 4011613 w 4011613"/>
              <a:gd name="connsiteY2" fmla="*/ 4413250 h 4413250"/>
              <a:gd name="connsiteX3" fmla="*/ 0 w 4011613"/>
              <a:gd name="connsiteY3" fmla="*/ 4413250 h 4413250"/>
              <a:gd name="connsiteX4" fmla="*/ 0 w 4011613"/>
              <a:gd name="connsiteY4" fmla="*/ 0 h 4413250"/>
              <a:gd name="connsiteX0" fmla="*/ 0 w 4011613"/>
              <a:gd name="connsiteY0" fmla="*/ 0 h 5374303"/>
              <a:gd name="connsiteX1" fmla="*/ 4011613 w 4011613"/>
              <a:gd name="connsiteY1" fmla="*/ 0 h 5374303"/>
              <a:gd name="connsiteX2" fmla="*/ 4011613 w 4011613"/>
              <a:gd name="connsiteY2" fmla="*/ 4413250 h 5374303"/>
              <a:gd name="connsiteX3" fmla="*/ 727788 w 4011613"/>
              <a:gd name="connsiteY3" fmla="*/ 5374303 h 5374303"/>
              <a:gd name="connsiteX4" fmla="*/ 0 w 4011613"/>
              <a:gd name="connsiteY4" fmla="*/ 0 h 5374303"/>
              <a:gd name="connsiteX0" fmla="*/ 0 w 4263540"/>
              <a:gd name="connsiteY0" fmla="*/ 0 h 5374303"/>
              <a:gd name="connsiteX1" fmla="*/ 4011613 w 4263540"/>
              <a:gd name="connsiteY1" fmla="*/ 0 h 5374303"/>
              <a:gd name="connsiteX2" fmla="*/ 4263540 w 4263540"/>
              <a:gd name="connsiteY2" fmla="*/ 4525217 h 5374303"/>
              <a:gd name="connsiteX3" fmla="*/ 727788 w 4263540"/>
              <a:gd name="connsiteY3" fmla="*/ 5374303 h 5374303"/>
              <a:gd name="connsiteX4" fmla="*/ 0 w 4263540"/>
              <a:gd name="connsiteY4" fmla="*/ 0 h 5374303"/>
              <a:gd name="connsiteX0" fmla="*/ 0 w 4263540"/>
              <a:gd name="connsiteY0" fmla="*/ 317240 h 5691543"/>
              <a:gd name="connsiteX1" fmla="*/ 4254209 w 4263540"/>
              <a:gd name="connsiteY1" fmla="*/ 0 h 5691543"/>
              <a:gd name="connsiteX2" fmla="*/ 4263540 w 4263540"/>
              <a:gd name="connsiteY2" fmla="*/ 4842457 h 5691543"/>
              <a:gd name="connsiteX3" fmla="*/ 727788 w 4263540"/>
              <a:gd name="connsiteY3" fmla="*/ 5691543 h 5691543"/>
              <a:gd name="connsiteX4" fmla="*/ 0 w 4263540"/>
              <a:gd name="connsiteY4" fmla="*/ 317240 h 5691543"/>
              <a:gd name="connsiteX0" fmla="*/ 0 w 7911809"/>
              <a:gd name="connsiteY0" fmla="*/ 0 h 5691543"/>
              <a:gd name="connsiteX1" fmla="*/ 7902478 w 7911809"/>
              <a:gd name="connsiteY1" fmla="*/ 0 h 5691543"/>
              <a:gd name="connsiteX2" fmla="*/ 7911809 w 7911809"/>
              <a:gd name="connsiteY2" fmla="*/ 4842457 h 5691543"/>
              <a:gd name="connsiteX3" fmla="*/ 4376057 w 7911809"/>
              <a:gd name="connsiteY3" fmla="*/ 5691543 h 5691543"/>
              <a:gd name="connsiteX4" fmla="*/ 0 w 7911809"/>
              <a:gd name="connsiteY4" fmla="*/ 0 h 56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809" h="5691543">
                <a:moveTo>
                  <a:pt x="0" y="0"/>
                </a:moveTo>
                <a:lnTo>
                  <a:pt x="7902478" y="0"/>
                </a:lnTo>
                <a:cubicBezTo>
                  <a:pt x="7905588" y="1614152"/>
                  <a:pt x="7908699" y="3228305"/>
                  <a:pt x="7911809" y="4842457"/>
                </a:cubicBezTo>
                <a:lnTo>
                  <a:pt x="4376057" y="569154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254CD7-CA45-9A82-ADAB-9A4574F63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67" y="2397500"/>
            <a:ext cx="5784978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0E0010-3116-0659-4B97-55629745F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267" y="5027936"/>
            <a:ext cx="6755620" cy="8556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9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 - Hea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B1DDB-2B38-F8AB-CBBA-ABB5707F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66400DA-90C9-CA72-4D4F-4F26564A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87" y="419878"/>
            <a:ext cx="5315340" cy="3379334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A59427-5B70-8089-FF51-89926BE78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87" y="4310743"/>
            <a:ext cx="5315340" cy="2127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4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- Head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8D4C3-F133-9D0A-E88D-58774E757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1FF6290-A175-7C85-7502-5D8476A9AC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0657" y="-9264"/>
            <a:ext cx="5671948" cy="6891168"/>
          </a:xfrm>
          <a:custGeom>
            <a:avLst/>
            <a:gdLst>
              <a:gd name="connsiteX0" fmla="*/ 0 w 4011613"/>
              <a:gd name="connsiteY0" fmla="*/ 0 h 4413250"/>
              <a:gd name="connsiteX1" fmla="*/ 4011613 w 4011613"/>
              <a:gd name="connsiteY1" fmla="*/ 0 h 4413250"/>
              <a:gd name="connsiteX2" fmla="*/ 4011613 w 4011613"/>
              <a:gd name="connsiteY2" fmla="*/ 4413250 h 4413250"/>
              <a:gd name="connsiteX3" fmla="*/ 0 w 4011613"/>
              <a:gd name="connsiteY3" fmla="*/ 4413250 h 4413250"/>
              <a:gd name="connsiteX4" fmla="*/ 0 w 4011613"/>
              <a:gd name="connsiteY4" fmla="*/ 0 h 4413250"/>
              <a:gd name="connsiteX0" fmla="*/ 0 w 4011613"/>
              <a:gd name="connsiteY0" fmla="*/ 0 h 5374303"/>
              <a:gd name="connsiteX1" fmla="*/ 4011613 w 4011613"/>
              <a:gd name="connsiteY1" fmla="*/ 0 h 5374303"/>
              <a:gd name="connsiteX2" fmla="*/ 4011613 w 4011613"/>
              <a:gd name="connsiteY2" fmla="*/ 4413250 h 5374303"/>
              <a:gd name="connsiteX3" fmla="*/ 727788 w 4011613"/>
              <a:gd name="connsiteY3" fmla="*/ 5374303 h 5374303"/>
              <a:gd name="connsiteX4" fmla="*/ 0 w 4011613"/>
              <a:gd name="connsiteY4" fmla="*/ 0 h 5374303"/>
              <a:gd name="connsiteX0" fmla="*/ 0 w 4263540"/>
              <a:gd name="connsiteY0" fmla="*/ 0 h 5374303"/>
              <a:gd name="connsiteX1" fmla="*/ 4011613 w 4263540"/>
              <a:gd name="connsiteY1" fmla="*/ 0 h 5374303"/>
              <a:gd name="connsiteX2" fmla="*/ 4263540 w 4263540"/>
              <a:gd name="connsiteY2" fmla="*/ 4525217 h 5374303"/>
              <a:gd name="connsiteX3" fmla="*/ 727788 w 4263540"/>
              <a:gd name="connsiteY3" fmla="*/ 5374303 h 5374303"/>
              <a:gd name="connsiteX4" fmla="*/ 0 w 4263540"/>
              <a:gd name="connsiteY4" fmla="*/ 0 h 5374303"/>
              <a:gd name="connsiteX0" fmla="*/ 0 w 4263540"/>
              <a:gd name="connsiteY0" fmla="*/ 317240 h 5691543"/>
              <a:gd name="connsiteX1" fmla="*/ 4254209 w 4263540"/>
              <a:gd name="connsiteY1" fmla="*/ 0 h 5691543"/>
              <a:gd name="connsiteX2" fmla="*/ 4263540 w 4263540"/>
              <a:gd name="connsiteY2" fmla="*/ 4842457 h 5691543"/>
              <a:gd name="connsiteX3" fmla="*/ 727788 w 4263540"/>
              <a:gd name="connsiteY3" fmla="*/ 5691543 h 5691543"/>
              <a:gd name="connsiteX4" fmla="*/ 0 w 4263540"/>
              <a:gd name="connsiteY4" fmla="*/ 317240 h 5691543"/>
              <a:gd name="connsiteX0" fmla="*/ 0 w 7911809"/>
              <a:gd name="connsiteY0" fmla="*/ 0 h 5691543"/>
              <a:gd name="connsiteX1" fmla="*/ 7902478 w 7911809"/>
              <a:gd name="connsiteY1" fmla="*/ 0 h 5691543"/>
              <a:gd name="connsiteX2" fmla="*/ 7911809 w 7911809"/>
              <a:gd name="connsiteY2" fmla="*/ 4842457 h 5691543"/>
              <a:gd name="connsiteX3" fmla="*/ 4376057 w 7911809"/>
              <a:gd name="connsiteY3" fmla="*/ 5691543 h 5691543"/>
              <a:gd name="connsiteX4" fmla="*/ 0 w 7911809"/>
              <a:gd name="connsiteY4" fmla="*/ 0 h 5691543"/>
              <a:gd name="connsiteX0" fmla="*/ 0 w 5663559"/>
              <a:gd name="connsiteY0" fmla="*/ 0 h 5691543"/>
              <a:gd name="connsiteX1" fmla="*/ 5654228 w 5663559"/>
              <a:gd name="connsiteY1" fmla="*/ 0 h 5691543"/>
              <a:gd name="connsiteX2" fmla="*/ 5663559 w 5663559"/>
              <a:gd name="connsiteY2" fmla="*/ 4842457 h 5691543"/>
              <a:gd name="connsiteX3" fmla="*/ 2127807 w 5663559"/>
              <a:gd name="connsiteY3" fmla="*/ 5691543 h 5691543"/>
              <a:gd name="connsiteX4" fmla="*/ 0 w 5663559"/>
              <a:gd name="connsiteY4" fmla="*/ 0 h 5691543"/>
              <a:gd name="connsiteX0" fmla="*/ 0 w 5663559"/>
              <a:gd name="connsiteY0" fmla="*/ 0 h 6891168"/>
              <a:gd name="connsiteX1" fmla="*/ 5654228 w 5663559"/>
              <a:gd name="connsiteY1" fmla="*/ 0 h 6891168"/>
              <a:gd name="connsiteX2" fmla="*/ 5663559 w 5663559"/>
              <a:gd name="connsiteY2" fmla="*/ 4842457 h 6891168"/>
              <a:gd name="connsiteX3" fmla="*/ 1926471 w 5663559"/>
              <a:gd name="connsiteY3" fmla="*/ 6891168 h 6891168"/>
              <a:gd name="connsiteX4" fmla="*/ 0 w 5663559"/>
              <a:gd name="connsiteY4" fmla="*/ 0 h 6891168"/>
              <a:gd name="connsiteX0" fmla="*/ 0 w 5671948"/>
              <a:gd name="connsiteY0" fmla="*/ 0 h 6891168"/>
              <a:gd name="connsiteX1" fmla="*/ 5654228 w 5671948"/>
              <a:gd name="connsiteY1" fmla="*/ 0 h 6891168"/>
              <a:gd name="connsiteX2" fmla="*/ 5671948 w 5671948"/>
              <a:gd name="connsiteY2" fmla="*/ 6872593 h 6891168"/>
              <a:gd name="connsiteX3" fmla="*/ 1926471 w 5671948"/>
              <a:gd name="connsiteY3" fmla="*/ 6891168 h 6891168"/>
              <a:gd name="connsiteX4" fmla="*/ 0 w 5671948"/>
              <a:gd name="connsiteY4" fmla="*/ 0 h 689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1948" h="6891168">
                <a:moveTo>
                  <a:pt x="0" y="0"/>
                </a:moveTo>
                <a:lnTo>
                  <a:pt x="5654228" y="0"/>
                </a:lnTo>
                <a:cubicBezTo>
                  <a:pt x="5657338" y="1614152"/>
                  <a:pt x="5668838" y="5258441"/>
                  <a:pt x="5671948" y="6872593"/>
                </a:cubicBezTo>
                <a:lnTo>
                  <a:pt x="1926471" y="689116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3280A4-CDF0-07E1-8C9A-62A454A2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87" y="419878"/>
            <a:ext cx="5315340" cy="3379334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8FFAE2-504B-A9C4-10B6-EE5EB0D56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87" y="4310743"/>
            <a:ext cx="5315340" cy="2127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 -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B2DBD-0B43-202C-7FA2-7B62FD828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9D3717-13BD-AC0D-41D9-AB2954DA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7296296-1748-6948-92CF-8B2156E7CA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9"/>
            <a:ext cx="10944225" cy="30078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1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9A4463-6E21-A588-AC34-4F561A188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55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345D9B1-BD60-5903-5650-CC9BD325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65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1EAF00-68A9-72D3-A810-DB2A80454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489075"/>
            <a:ext cx="10944225" cy="456259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9B866-688A-F51F-1924-65E9C145641B}"/>
              </a:ext>
            </a:extLst>
          </p:cNvPr>
          <p:cNvSpPr txBox="1"/>
          <p:nvPr userDrawn="1"/>
        </p:nvSpPr>
        <p:spPr>
          <a:xfrm>
            <a:off x="623888" y="6155293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18698"/>
                </a:solidFill>
              </a:rPr>
              <a:t>crestawards.org</a:t>
            </a:r>
          </a:p>
        </p:txBody>
      </p:sp>
    </p:spTree>
    <p:extLst>
      <p:ext uri="{BB962C8B-B14F-4D97-AF65-F5344CB8AC3E}">
        <p14:creationId xmlns:p14="http://schemas.microsoft.com/office/powerpoint/2010/main" val="108645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FA1C-272E-4E92-9B24-F084A8E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593724"/>
            <a:ext cx="8661400" cy="1325563"/>
          </a:xfrm>
        </p:spPr>
        <p:txBody>
          <a:bodyPr/>
          <a:lstStyle>
            <a:lvl1pPr>
              <a:defRPr>
                <a:solidFill>
                  <a:srgbClr val="0385AA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F1064515-2EA3-D509-8981-581FE6456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39024"/>
            <a:ext cx="2349506" cy="1834964"/>
          </a:xfrm>
          <a:prstGeom prst="rect">
            <a:avLst/>
          </a:prstGeom>
        </p:spPr>
      </p:pic>
      <p:pic>
        <p:nvPicPr>
          <p:cNvPr id="1028" name="docshape3">
            <a:extLst>
              <a:ext uri="{FF2B5EF4-FFF2-40B4-BE49-F238E27FC236}">
                <a16:creationId xmlns:a16="http://schemas.microsoft.com/office/drawing/2014/main" id="{70C50E61-1DD1-9AE6-85EC-3D2969764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82"/>
          <a:stretch/>
        </p:blipFill>
        <p:spPr bwMode="auto">
          <a:xfrm>
            <a:off x="0" y="-1"/>
            <a:ext cx="1310185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cshape4">
            <a:extLst>
              <a:ext uri="{FF2B5EF4-FFF2-40B4-BE49-F238E27FC236}">
                <a16:creationId xmlns:a16="http://schemas.microsoft.com/office/drawing/2014/main" id="{D9A4EF25-E72E-63BA-BD2A-CF1718B4905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394168" cy="2666878"/>
          </a:xfrm>
          <a:custGeom>
            <a:avLst/>
            <a:gdLst>
              <a:gd name="T0" fmla="*/ 12973 w 12974"/>
              <a:gd name="T1" fmla="*/ 0 h 4026"/>
              <a:gd name="T2" fmla="*/ 0 w 12974"/>
              <a:gd name="T3" fmla="*/ 0 h 4026"/>
              <a:gd name="T4" fmla="*/ 0 w 12974"/>
              <a:gd name="T5" fmla="*/ 4025 h 4026"/>
              <a:gd name="T6" fmla="*/ 12973 w 12974"/>
              <a:gd name="T7" fmla="*/ 0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74" h="4026">
                <a:moveTo>
                  <a:pt x="12973" y="0"/>
                </a:moveTo>
                <a:lnTo>
                  <a:pt x="0" y="0"/>
                </a:lnTo>
                <a:lnTo>
                  <a:pt x="0" y="4025"/>
                </a:lnTo>
                <a:lnTo>
                  <a:pt x="12973" y="0"/>
                </a:lnTo>
                <a:close/>
              </a:path>
            </a:pathLst>
          </a:custGeom>
          <a:solidFill>
            <a:srgbClr val="267875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docshape5">
            <a:extLst>
              <a:ext uri="{FF2B5EF4-FFF2-40B4-BE49-F238E27FC236}">
                <a16:creationId xmlns:a16="http://schemas.microsoft.com/office/drawing/2014/main" id="{DA23D114-DF92-22D5-3AA7-685005F79BD7}"/>
              </a:ext>
            </a:extLst>
          </p:cNvPr>
          <p:cNvSpPr>
            <a:spLocks/>
          </p:cNvSpPr>
          <p:nvPr/>
        </p:nvSpPr>
        <p:spPr bwMode="auto">
          <a:xfrm>
            <a:off x="9232900" y="0"/>
            <a:ext cx="3859328" cy="6858000"/>
          </a:xfrm>
          <a:custGeom>
            <a:avLst/>
            <a:gdLst>
              <a:gd name="T0" fmla="+- 0 16819 11394"/>
              <a:gd name="T1" fmla="*/ T0 w 5444"/>
              <a:gd name="T2" fmla="*/ 0 h 11902"/>
              <a:gd name="T3" fmla="+- 0 11394 11394"/>
              <a:gd name="T4" fmla="*/ T3 w 5444"/>
              <a:gd name="T5" fmla="*/ 11902 h 11902"/>
              <a:gd name="T6" fmla="+- 0 16838 11394"/>
              <a:gd name="T7" fmla="*/ T6 w 5444"/>
              <a:gd name="T8" fmla="*/ 11902 h 11902"/>
              <a:gd name="T9" fmla="+- 0 16838 11394"/>
              <a:gd name="T10" fmla="*/ T9 w 5444"/>
              <a:gd name="T11" fmla="*/ 7477 h 11902"/>
              <a:gd name="T12" fmla="+- 0 16819 11394"/>
              <a:gd name="T13" fmla="*/ T12 w 5444"/>
              <a:gd name="T14" fmla="*/ 0 h 11902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5444" h="11902">
                <a:moveTo>
                  <a:pt x="5425" y="0"/>
                </a:moveTo>
                <a:lnTo>
                  <a:pt x="0" y="11902"/>
                </a:lnTo>
                <a:lnTo>
                  <a:pt x="5444" y="11902"/>
                </a:lnTo>
                <a:lnTo>
                  <a:pt x="5444" y="7477"/>
                </a:lnTo>
                <a:lnTo>
                  <a:pt x="5425" y="0"/>
                </a:lnTo>
                <a:close/>
              </a:path>
            </a:pathLst>
          </a:custGeom>
          <a:solidFill>
            <a:srgbClr val="267875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ocshape6">
            <a:extLst>
              <a:ext uri="{FF2B5EF4-FFF2-40B4-BE49-F238E27FC236}">
                <a16:creationId xmlns:a16="http://schemas.microsoft.com/office/drawing/2014/main" id="{A192DB0D-9A37-565B-9D43-5BB7E04DAA62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859328" cy="2666878"/>
          </a:xfrm>
          <a:custGeom>
            <a:avLst/>
            <a:gdLst>
              <a:gd name="T0" fmla="*/ 2863 w 5330"/>
              <a:gd name="T1" fmla="*/ 0 h 4026"/>
              <a:gd name="T2" fmla="*/ 0 w 5330"/>
              <a:gd name="T3" fmla="*/ 6 h 4026"/>
              <a:gd name="T4" fmla="*/ 0 w 5330"/>
              <a:gd name="T5" fmla="*/ 4025 h 4026"/>
              <a:gd name="T6" fmla="*/ 5329 w 5330"/>
              <a:gd name="T7" fmla="*/ 2367 h 4026"/>
              <a:gd name="T8" fmla="*/ 2863 w 5330"/>
              <a:gd name="T9" fmla="*/ 0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0" h="4026">
                <a:moveTo>
                  <a:pt x="2863" y="0"/>
                </a:moveTo>
                <a:lnTo>
                  <a:pt x="0" y="6"/>
                </a:lnTo>
                <a:lnTo>
                  <a:pt x="0" y="4025"/>
                </a:lnTo>
                <a:lnTo>
                  <a:pt x="5329" y="2367"/>
                </a:lnTo>
                <a:lnTo>
                  <a:pt x="28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Shape, polygon&#10;&#10;Description automatically generated">
            <a:extLst>
              <a:ext uri="{FF2B5EF4-FFF2-40B4-BE49-F238E27FC236}">
                <a16:creationId xmlns:a16="http://schemas.microsoft.com/office/drawing/2014/main" id="{B7E1A3C3-F516-DE9D-0327-73C69BAC2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8" y="243773"/>
            <a:ext cx="2349506" cy="1834964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5F1E0A-F294-304A-6955-3B9C7665276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351241" y="1626486"/>
            <a:ext cx="3637065" cy="4393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tham" panose="0200050405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70BF9AE-E751-05E1-0DB7-809DCCACC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37192" y="1626486"/>
            <a:ext cx="3097778" cy="4383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4B09C3C-8253-EC03-853D-4B822499302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17501" y="2769681"/>
            <a:ext cx="3712620" cy="659319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EAD235"/>
                </a:solidFill>
                <a:latin typeface="Gotham" panose="0200050405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0060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FA1C-272E-4E92-9B24-F084A8E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593724"/>
            <a:ext cx="8661400" cy="1325563"/>
          </a:xfrm>
        </p:spPr>
        <p:txBody>
          <a:bodyPr/>
          <a:lstStyle>
            <a:lvl1pPr>
              <a:defRPr b="1">
                <a:solidFill>
                  <a:srgbClr val="0385AA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, polygon&#10;&#10;Description automatically generated">
            <a:extLst>
              <a:ext uri="{FF2B5EF4-FFF2-40B4-BE49-F238E27FC236}">
                <a16:creationId xmlns:a16="http://schemas.microsoft.com/office/drawing/2014/main" id="{F1064515-2EA3-D509-8981-581FE6456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13623"/>
            <a:ext cx="2310888" cy="1804803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F02B14B-118F-CF75-EF12-53FA335205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rgbClr val="97D5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572D8472-1C4A-ABB3-F23C-EC3EEB48F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7500" y="6381749"/>
            <a:ext cx="6527800" cy="366713"/>
          </a:xfrm>
          <a:prstGeom prst="rect">
            <a:avLst/>
          </a:prstGeom>
          <a:solidFill>
            <a:srgbClr val="97D5D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0385AA"/>
                </a:solidFill>
                <a:latin typeface="Gotham" panose="02000504050000020004" pitchFamily="2" charset="0"/>
              </a:rPr>
              <a:t>www.crestawards.org</a:t>
            </a:r>
            <a:endParaRPr lang="en-US" altLang="en-US" sz="1800" b="1">
              <a:solidFill>
                <a:srgbClr val="0385AA"/>
              </a:solidFill>
              <a:latin typeface="Gotham" panose="02000504050000020004" pitchFamily="2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A13AAE4-E386-82FA-AAE1-0524C7F36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8" b="16042"/>
          <a:stretch/>
        </p:blipFill>
        <p:spPr>
          <a:xfrm>
            <a:off x="0" y="2332038"/>
            <a:ext cx="12192000" cy="3986211"/>
          </a:xfrm>
          <a:prstGeom prst="rect">
            <a:avLst/>
          </a:prstGeom>
          <a:noFill/>
          <a:effectLst>
            <a:outerShdw blurRad="50800" dist="50800" dir="600000" sx="1000" sy="1000" algn="ctr" rotWithShape="0">
              <a:srgbClr val="000000"/>
            </a:outerShdw>
          </a:effec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061A77-987E-2553-B1DE-6BDD995679E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5335" y="2700788"/>
            <a:ext cx="11574565" cy="3419725"/>
          </a:xfrm>
        </p:spPr>
        <p:txBody>
          <a:bodyPr/>
          <a:lstStyle>
            <a:lvl1pPr marL="0" indent="0">
              <a:buNone/>
              <a:defRPr sz="1600">
                <a:solidFill>
                  <a:srgbClr val="195F6B"/>
                </a:solidFill>
                <a:latin typeface="Gotham" panose="0200050405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4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713DC-25F5-44AF-B6B6-C88DDD0B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2DB74-0A42-48D6-8AD0-07541825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3BE4B-9724-4A24-BF4D-3D26035E3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31BB-06E1-470D-8407-239BABE62A1D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611F6-6C4B-43F6-B561-4DFCECC3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9C5E-A61F-4F08-8DD2-1A7192386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DDCF-B97A-4F85-BF30-1DE3B08F3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20" r:id="rId3"/>
    <p:sldLayoutId id="2147483716" r:id="rId4"/>
    <p:sldLayoutId id="2147483717" r:id="rId5"/>
    <p:sldLayoutId id="2147483718" r:id="rId6"/>
    <p:sldLayoutId id="2147483719" r:id="rId7"/>
    <p:sldLayoutId id="2147483700" r:id="rId8"/>
    <p:sldLayoutId id="2147483701" r:id="rId9"/>
    <p:sldLayoutId id="2147483703" r:id="rId10"/>
    <p:sldLayoutId id="2147483704" r:id="rId11"/>
    <p:sldLayoutId id="2147483713" r:id="rId12"/>
    <p:sldLayoutId id="2147483715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teropolitics.net/index.php/2019/02/27/research-assistant-associate-in-commons-technologies-at-newcastle-university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scienceassociation.org/Blog/how-crest-awards-boost-ucas-applications-university-admission-interview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ondarylibrary.crestawards.org/crest-student-profile-form/626326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2_F3094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4_944A7D9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ly.crestawards.org/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crestawards.org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crest@britishscienceassociation.org" TargetMode="External"/><Relationship Id="rId3" Type="http://schemas.openxmlformats.org/officeDocument/2006/relationships/hyperlink" Target="https://help.crestawards.org/portal/en/kb/articles/criteria-for-bronze-silver-and-gold-crest-awards" TargetMode="External"/><Relationship Id="rId7" Type="http://schemas.openxmlformats.org/officeDocument/2006/relationships/hyperlink" Target="https://help.crestawards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condarylibrary.crestawards.org/crest-student-profile-form/62632654" TargetMode="External"/><Relationship Id="rId5" Type="http://schemas.openxmlformats.org/officeDocument/2006/relationships/hyperlink" Target="https://secondarylibrary.crestawards.org/student-guide-gold/62444084" TargetMode="External"/><Relationship Id="rId4" Type="http://schemas.openxmlformats.org/officeDocument/2006/relationships/hyperlink" Target="https://secondarylibrary.crestawards.org/student-guide-silver/624440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63728AD-BDDB-4D03-C7CD-76E4B9772D03}"/>
              </a:ext>
            </a:extLst>
          </p:cNvPr>
          <p:cNvSpPr/>
          <p:nvPr/>
        </p:nvSpPr>
        <p:spPr>
          <a:xfrm rot="1181522">
            <a:off x="-690745" y="-1550861"/>
            <a:ext cx="7531100" cy="878324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AC9FE3-0623-A660-F5F6-0C311D36880A}"/>
              </a:ext>
            </a:extLst>
          </p:cNvPr>
          <p:cNvSpPr txBox="1">
            <a:spLocks/>
          </p:cNvSpPr>
          <p:nvPr/>
        </p:nvSpPr>
        <p:spPr>
          <a:xfrm>
            <a:off x="5723131" y="3258385"/>
            <a:ext cx="6264294" cy="202249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>
                <a:solidFill>
                  <a:schemeClr val="bg1"/>
                </a:solidFill>
                <a:latin typeface="Gotham" panose="02000504050000020004" pitchFamily="2" charset="0"/>
              </a:rPr>
              <a:t>Top tips for submitting </a:t>
            </a:r>
            <a:br>
              <a:rPr lang="en-US" sz="320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sz="5400">
                <a:solidFill>
                  <a:schemeClr val="bg1"/>
                </a:solidFill>
                <a:latin typeface="Gotham" panose="02000504050000020004" pitchFamily="2" charset="0"/>
              </a:rPr>
              <a:t>Silver &amp; Gold </a:t>
            </a:r>
            <a:br>
              <a:rPr lang="en-US" sz="5400">
                <a:solidFill>
                  <a:srgbClr val="CAAF30"/>
                </a:solidFill>
                <a:latin typeface="Gotham" panose="02000504050000020004" pitchFamily="2" charset="0"/>
              </a:rPr>
            </a:br>
            <a:r>
              <a:rPr lang="en-US" sz="5400">
                <a:solidFill>
                  <a:schemeClr val="bg1"/>
                </a:solidFill>
                <a:latin typeface="Gotham" panose="02000504050000020004" pitchFamily="2" charset="0"/>
              </a:rPr>
              <a:t>CREST Awards</a:t>
            </a:r>
          </a:p>
          <a:p>
            <a:pPr algn="r"/>
            <a:endParaRPr lang="en-US" sz="2400">
              <a:solidFill>
                <a:schemeClr val="bg1"/>
              </a:solidFill>
              <a:latin typeface="Gotham" panose="02000504050000020004" pitchFamily="2" charset="0"/>
            </a:endParaRPr>
          </a:p>
          <a:p>
            <a:pPr algn="r"/>
            <a:r>
              <a:rPr lang="en-US" sz="2400">
                <a:solidFill>
                  <a:schemeClr val="bg1"/>
                </a:solidFill>
                <a:latin typeface="Gotham" panose="02000504050000020004" pitchFamily="2" charset="0"/>
              </a:rPr>
              <a:t>Sep 2023</a:t>
            </a:r>
            <a:endParaRPr lang="en-GB" sz="1600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E7077C-1CA3-97B4-85A1-C3899751CB7D}"/>
              </a:ext>
            </a:extLst>
          </p:cNvPr>
          <p:cNvSpPr txBox="1">
            <a:spLocks/>
          </p:cNvSpPr>
          <p:nvPr/>
        </p:nvSpPr>
        <p:spPr>
          <a:xfrm>
            <a:off x="6145605" y="2028796"/>
            <a:ext cx="5776912" cy="357187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>
                <a:solidFill>
                  <a:schemeClr val="bg1"/>
                </a:solidFill>
                <a:latin typeface="Gotham" panose="02000504050000020004" pitchFamily="2" charset="0"/>
              </a:rPr>
              <a:t>online webinar</a:t>
            </a:r>
            <a:endParaRPr lang="en-GB" sz="2800" b="1">
              <a:solidFill>
                <a:schemeClr val="bg1"/>
              </a:solidFill>
              <a:latin typeface="Gotham" panose="02000504050000020004" pitchFamily="2" charset="0"/>
            </a:endParaRPr>
          </a:p>
          <a:p>
            <a:endParaRPr lang="en-GB" b="1">
              <a:solidFill>
                <a:schemeClr val="bg1"/>
              </a:solidFill>
              <a:latin typeface="Gotham" panose="02000504050000020004" pitchFamily="2" charset="0"/>
            </a:endParaRP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61F8BCB9-34C7-BB99-816B-085B38FAAF5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251" r="11227" b="-13515"/>
          <a:stretch/>
        </p:blipFill>
        <p:spPr>
          <a:xfrm flipH="1">
            <a:off x="-800100" y="0"/>
            <a:ext cx="8836122" cy="7822717"/>
          </a:xfrm>
          <a:custGeom>
            <a:avLst/>
            <a:gdLst>
              <a:gd name="connsiteX0" fmla="*/ 0 w 4011613"/>
              <a:gd name="connsiteY0" fmla="*/ 0 h 4413250"/>
              <a:gd name="connsiteX1" fmla="*/ 4011613 w 4011613"/>
              <a:gd name="connsiteY1" fmla="*/ 0 h 4413250"/>
              <a:gd name="connsiteX2" fmla="*/ 4011613 w 4011613"/>
              <a:gd name="connsiteY2" fmla="*/ 4413250 h 4413250"/>
              <a:gd name="connsiteX3" fmla="*/ 0 w 4011613"/>
              <a:gd name="connsiteY3" fmla="*/ 4413250 h 4413250"/>
              <a:gd name="connsiteX4" fmla="*/ 0 w 4011613"/>
              <a:gd name="connsiteY4" fmla="*/ 0 h 4413250"/>
              <a:gd name="connsiteX0" fmla="*/ 0 w 4011613"/>
              <a:gd name="connsiteY0" fmla="*/ 0 h 5374303"/>
              <a:gd name="connsiteX1" fmla="*/ 4011613 w 4011613"/>
              <a:gd name="connsiteY1" fmla="*/ 0 h 5374303"/>
              <a:gd name="connsiteX2" fmla="*/ 4011613 w 4011613"/>
              <a:gd name="connsiteY2" fmla="*/ 4413250 h 5374303"/>
              <a:gd name="connsiteX3" fmla="*/ 727788 w 4011613"/>
              <a:gd name="connsiteY3" fmla="*/ 5374303 h 5374303"/>
              <a:gd name="connsiteX4" fmla="*/ 0 w 4011613"/>
              <a:gd name="connsiteY4" fmla="*/ 0 h 5374303"/>
              <a:gd name="connsiteX0" fmla="*/ 0 w 4263540"/>
              <a:gd name="connsiteY0" fmla="*/ 0 h 5374303"/>
              <a:gd name="connsiteX1" fmla="*/ 4011613 w 4263540"/>
              <a:gd name="connsiteY1" fmla="*/ 0 h 5374303"/>
              <a:gd name="connsiteX2" fmla="*/ 4263540 w 4263540"/>
              <a:gd name="connsiteY2" fmla="*/ 4525217 h 5374303"/>
              <a:gd name="connsiteX3" fmla="*/ 727788 w 4263540"/>
              <a:gd name="connsiteY3" fmla="*/ 5374303 h 5374303"/>
              <a:gd name="connsiteX4" fmla="*/ 0 w 4263540"/>
              <a:gd name="connsiteY4" fmla="*/ 0 h 5374303"/>
              <a:gd name="connsiteX0" fmla="*/ 0 w 4263540"/>
              <a:gd name="connsiteY0" fmla="*/ 317240 h 5691543"/>
              <a:gd name="connsiteX1" fmla="*/ 4254209 w 4263540"/>
              <a:gd name="connsiteY1" fmla="*/ 0 h 5691543"/>
              <a:gd name="connsiteX2" fmla="*/ 4263540 w 4263540"/>
              <a:gd name="connsiteY2" fmla="*/ 4842457 h 5691543"/>
              <a:gd name="connsiteX3" fmla="*/ 727788 w 4263540"/>
              <a:gd name="connsiteY3" fmla="*/ 5691543 h 5691543"/>
              <a:gd name="connsiteX4" fmla="*/ 0 w 4263540"/>
              <a:gd name="connsiteY4" fmla="*/ 317240 h 5691543"/>
              <a:gd name="connsiteX0" fmla="*/ 0 w 7911809"/>
              <a:gd name="connsiteY0" fmla="*/ 0 h 5691543"/>
              <a:gd name="connsiteX1" fmla="*/ 7902478 w 7911809"/>
              <a:gd name="connsiteY1" fmla="*/ 0 h 5691543"/>
              <a:gd name="connsiteX2" fmla="*/ 7911809 w 7911809"/>
              <a:gd name="connsiteY2" fmla="*/ 4842457 h 5691543"/>
              <a:gd name="connsiteX3" fmla="*/ 4376057 w 7911809"/>
              <a:gd name="connsiteY3" fmla="*/ 5691543 h 5691543"/>
              <a:gd name="connsiteX4" fmla="*/ 0 w 7911809"/>
              <a:gd name="connsiteY4" fmla="*/ 0 h 56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809" h="5691543">
                <a:moveTo>
                  <a:pt x="0" y="0"/>
                </a:moveTo>
                <a:lnTo>
                  <a:pt x="7902478" y="0"/>
                </a:lnTo>
                <a:cubicBezTo>
                  <a:pt x="7905588" y="1614152"/>
                  <a:pt x="7908699" y="3228305"/>
                  <a:pt x="7911809" y="4842457"/>
                </a:cubicBezTo>
                <a:lnTo>
                  <a:pt x="4376057" y="56915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0CBCE-ECE7-9D95-9C8A-1CFC85B2B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8636" y="294863"/>
            <a:ext cx="2040679" cy="1585854"/>
          </a:xfrm>
          <a:prstGeom prst="rect">
            <a:avLst/>
          </a:prstGeom>
        </p:spPr>
      </p:pic>
      <p:pic>
        <p:nvPicPr>
          <p:cNvPr id="3" name="Picture 2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F8A4B189-FB50-C647-9B4F-66D709055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863002"/>
            <a:ext cx="1618091" cy="566960"/>
          </a:xfrm>
          <a:prstGeom prst="rect">
            <a:avLst/>
          </a:prstGeom>
        </p:spPr>
      </p:pic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CB519F9-FAE9-DA61-F643-CA00D6391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32" y="5855396"/>
            <a:ext cx="1699173" cy="505086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BDF04FBF-FC4F-0D2F-3202-0E3F931D4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08" y="5855396"/>
            <a:ext cx="1329307" cy="505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FE4E2F-15CA-7D1D-ACB0-19346E2AE154}"/>
              </a:ext>
            </a:extLst>
          </p:cNvPr>
          <p:cNvSpPr txBox="1"/>
          <p:nvPr/>
        </p:nvSpPr>
        <p:spPr>
          <a:xfrm>
            <a:off x="5791199" y="5441317"/>
            <a:ext cx="1043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Gotham" panose="02000504050000020004" pitchFamily="2" charset="0"/>
              </a:rPr>
              <a:t>Managed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2F902-8036-B966-2C1B-D941ECAC8B93}"/>
              </a:ext>
            </a:extLst>
          </p:cNvPr>
          <p:cNvSpPr txBox="1"/>
          <p:nvPr/>
        </p:nvSpPr>
        <p:spPr>
          <a:xfrm>
            <a:off x="8416266" y="5466717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Gotham" panose="02000504050000020004" pitchFamily="2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13978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134" y="526570"/>
            <a:ext cx="9581566" cy="125148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7A67A-E433-0D38-3D33-D671FF3660BC}"/>
              </a:ext>
            </a:extLst>
          </p:cNvPr>
          <p:cNvSpPr txBox="1"/>
          <p:nvPr/>
        </p:nvSpPr>
        <p:spPr>
          <a:xfrm>
            <a:off x="327630" y="2271152"/>
            <a:ext cx="41935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6666"/>
                </a:solidFill>
                <a:latin typeface="Arial" panose="020B0604020202020204" pitchFamily="34" charset="0"/>
              </a:rPr>
              <a:t>Student X</a:t>
            </a:r>
            <a:r>
              <a:rPr lang="en-GB" sz="1800" b="1">
                <a:solidFill>
                  <a:srgbClr val="006666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FSM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6666"/>
                </a:solidFill>
                <a:latin typeface="Arial" panose="020B0604020202020204" pitchFamily="34" charset="0"/>
              </a:rPr>
              <a:t>Living in area of </a:t>
            </a: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high deprivation, with a disabled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06666"/>
                </a:solidFill>
                <a:latin typeface="Arial" panose="020B0604020202020204" pitchFamily="34" charset="0"/>
              </a:rPr>
              <a:t>Dropped out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Continued a summer placement, where she did CREST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Went back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Got top A level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666"/>
                </a:solidFill>
                <a:latin typeface="Arial" panose="020B0604020202020204" pitchFamily="34" charset="0"/>
              </a:rPr>
              <a:t>Graduated with a 2.1 from Newcastle University </a:t>
            </a:r>
            <a:endParaRPr lang="en-GB" sz="1800" b="1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Content Placeholder 5" descr="Handicapped parking spot">
            <a:extLst>
              <a:ext uri="{FF2B5EF4-FFF2-40B4-BE49-F238E27FC236}">
                <a16:creationId xmlns:a16="http://schemas.microsoft.com/office/drawing/2014/main" id="{70F32CAC-F4DA-B7B4-CFDA-C03C3415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95" y="2780246"/>
            <a:ext cx="2255544" cy="1503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59795A-1DA1-43BB-912B-D36E16CC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553" y="1778057"/>
            <a:ext cx="2825332" cy="2638361"/>
          </a:xfrm>
          <a:prstGeom prst="rect">
            <a:avLst/>
          </a:prstGeom>
        </p:spPr>
      </p:pic>
      <p:pic>
        <p:nvPicPr>
          <p:cNvPr id="8" name="Picture 7" descr="A picture containing building, outdoor, house, old&#10;&#10;Description automatically generated">
            <a:extLst>
              <a:ext uri="{FF2B5EF4-FFF2-40B4-BE49-F238E27FC236}">
                <a16:creationId xmlns:a16="http://schemas.microsoft.com/office/drawing/2014/main" id="{4D3DBA33-FFC6-CF6F-8DF6-DF99BBE86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69586" y="519797"/>
            <a:ext cx="3922796" cy="1961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11780E-66A3-97C9-FCDA-C6A200B852C1}"/>
              </a:ext>
            </a:extLst>
          </p:cNvPr>
          <p:cNvSpPr txBox="1"/>
          <p:nvPr/>
        </p:nvSpPr>
        <p:spPr>
          <a:xfrm>
            <a:off x="8275558" y="9670159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s://heteropolitics.net/index.php/2019/02/27/research-assistant-associate-in-commons-technologies-at-newcastle-universit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26B4FB0-8C84-5DA0-E52B-051BB9056722}"/>
              </a:ext>
            </a:extLst>
          </p:cNvPr>
          <p:cNvSpPr/>
          <p:nvPr/>
        </p:nvSpPr>
        <p:spPr>
          <a:xfrm>
            <a:off x="4176868" y="4372582"/>
            <a:ext cx="6950771" cy="1169265"/>
          </a:xfrm>
          <a:prstGeom prst="wedgeRectCallout">
            <a:avLst>
              <a:gd name="adj1" fmla="val -35240"/>
              <a:gd name="adj2" fmla="val 1282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Receiving my CREST Award gave me the boost I needed to get back into science and gave me something interesting to talk about in my University applications. It was a pivotal point in my career, and I don’t think I’d have studied/worked in STEM without it.</a:t>
            </a:r>
            <a:endParaRPr lang="en-GB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0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8140-4428-E36E-98BB-FA962054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152" y="423057"/>
            <a:ext cx="7710372" cy="1325563"/>
          </a:xfrm>
        </p:spPr>
        <p:txBody>
          <a:bodyPr/>
          <a:lstStyle/>
          <a:p>
            <a:r>
              <a:rPr lang="en-US">
                <a:solidFill>
                  <a:srgbClr val="006666"/>
                </a:solidFill>
              </a:rPr>
              <a:t>Student X</a:t>
            </a:r>
            <a:endParaRPr lang="en-GB">
              <a:solidFill>
                <a:srgbClr val="0066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16463-E22F-ACBA-49E0-44C1954F32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979874" y="799386"/>
            <a:ext cx="4589826" cy="1898469"/>
          </a:xfrm>
          <a:prstGeom prst="wedgeRectCallout">
            <a:avLst>
              <a:gd name="adj1" fmla="val -49470"/>
              <a:gd name="adj2" fmla="val 887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work for the British Science Association and I love that my job has taken me full circle to encouraging other young people to get the most out of doing a CREST Award</a:t>
            </a:r>
            <a:endParaRPr lang="en-GB" sz="20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erson with glasses on her head&#10;&#10;Description automatically generated">
            <a:extLst>
              <a:ext uri="{FF2B5EF4-FFF2-40B4-BE49-F238E27FC236}">
                <a16:creationId xmlns:a16="http://schemas.microsoft.com/office/drawing/2014/main" id="{78F9E7F7-9B7D-F204-2A81-528C3EA1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52" y="1892254"/>
            <a:ext cx="3927248" cy="41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/>
                <a:cs typeface="Arial"/>
              </a:rPr>
              <a:t>Benefits of having a CREST</a:t>
            </a:r>
            <a:r>
              <a:rPr lang="en-US" altLang="en-US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lang="en-US" altLang="en-US" b="1">
                <a:solidFill>
                  <a:srgbClr val="006666"/>
                </a:solidFill>
                <a:latin typeface="Arial"/>
                <a:cs typeface="Arial"/>
              </a:rPr>
              <a:t>Award</a:t>
            </a:r>
            <a:endParaRPr lang="en-US" altLang="en-US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D43C8-12D4-DF42-CA63-324D460CF240}"/>
              </a:ext>
            </a:extLst>
          </p:cNvPr>
          <p:cNvSpPr txBox="1"/>
          <p:nvPr/>
        </p:nvSpPr>
        <p:spPr>
          <a:xfrm>
            <a:off x="623887" y="1682131"/>
            <a:ext cx="114284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Well respected by universities and employers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Provides evidence and recognition of your project work skills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Emphasises the real-world context of your research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Enhances your CV and UCAS personal statement 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Illustrates your employability skills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Can help to develop your professional network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Illustrates additional effort, commitment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 </a:t>
            </a:r>
            <a:r>
              <a:rPr lang="en-US" sz="2800" b="1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and interest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Provides interviewers with something interesting to ask you about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3717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2882900" y="419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Employability skills</a:t>
            </a:r>
          </a:p>
        </p:txBody>
      </p:sp>
      <p:graphicFrame>
        <p:nvGraphicFramePr>
          <p:cNvPr id="13322" name="TextBox 1">
            <a:extLst>
              <a:ext uri="{FF2B5EF4-FFF2-40B4-BE49-F238E27FC236}">
                <a16:creationId xmlns:a16="http://schemas.microsoft.com/office/drawing/2014/main" id="{C8318B72-A4E0-194E-BA24-58F2D4666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379511"/>
              </p:ext>
            </p:extLst>
          </p:nvPr>
        </p:nvGraphicFramePr>
        <p:xfrm>
          <a:off x="2947156" y="1558761"/>
          <a:ext cx="4482344" cy="480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TextBox 1">
            <a:extLst>
              <a:ext uri="{FF2B5EF4-FFF2-40B4-BE49-F238E27FC236}">
                <a16:creationId xmlns:a16="http://schemas.microsoft.com/office/drawing/2014/main" id="{2AD8B396-31D7-CB3F-11BD-78ECBC50C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177885"/>
              </p:ext>
            </p:extLst>
          </p:nvPr>
        </p:nvGraphicFramePr>
        <p:xfrm>
          <a:off x="7616121" y="1558761"/>
          <a:ext cx="3628731" cy="409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4986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6" y="345454"/>
            <a:ext cx="10944225" cy="1525588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statements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1BBFFF-FBE8-112E-619B-B8D899E9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1" y="2271152"/>
            <a:ext cx="9715112" cy="3662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E96BE3-9B18-0F18-562E-65A21EA8E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1936922"/>
            <a:ext cx="3437307" cy="222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409606-D85B-8F81-8804-A5D353EF0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789" y="1916103"/>
            <a:ext cx="3619941" cy="2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75" y="211775"/>
            <a:ext cx="10944225" cy="1525588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statements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8EA93-584D-8A52-D082-AA393834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75" y="1591629"/>
            <a:ext cx="7171626" cy="42918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45412B-B4CF-392E-1827-83531AA67238}"/>
              </a:ext>
            </a:extLst>
          </p:cNvPr>
          <p:cNvSpPr txBox="1"/>
          <p:nvPr/>
        </p:nvSpPr>
        <p:spPr>
          <a:xfrm>
            <a:off x="6497161" y="5736073"/>
            <a:ext cx="4632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6666"/>
                </a:solidFill>
                <a:latin typeface="Arial" panose="020B0604020202020204" pitchFamily="34" charset="0"/>
              </a:rPr>
              <a:t>https://www.britishscienceassociation.org/Blog/expert-tips-that-will-make-any-ucas-personal-statement-stand-out</a:t>
            </a:r>
          </a:p>
        </p:txBody>
      </p:sp>
    </p:spTree>
    <p:extLst>
      <p:ext uri="{BB962C8B-B14F-4D97-AF65-F5344CB8AC3E}">
        <p14:creationId xmlns:p14="http://schemas.microsoft.com/office/powerpoint/2010/main" val="422225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latin typeface="Arial"/>
                <a:cs typeface="Arial"/>
              </a:rPr>
              <a:t>Student feedback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585164" y="1916826"/>
            <a:ext cx="798428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38A759-10BF-3939-EB5E-738D3398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5" y="3219751"/>
            <a:ext cx="8073739" cy="15300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82BA6E-EE83-F064-8A5D-FC69381F8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" y="1739832"/>
            <a:ext cx="10980099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FF613D-B356-05A3-B2F8-3B9DC9543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306" y="3054276"/>
            <a:ext cx="2481807" cy="25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0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/>
                <a:cs typeface="Arial"/>
              </a:rPr>
              <a:t>Student feedback</a:t>
            </a:r>
            <a:endParaRPr lang="en-US" altLang="en-US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FA37CB-430D-7F98-14C4-BBF74E0E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5" y="1858964"/>
            <a:ext cx="10154894" cy="31332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3045C1-E93A-688A-6114-F02BE357061B}"/>
              </a:ext>
            </a:extLst>
          </p:cNvPr>
          <p:cNvSpPr txBox="1"/>
          <p:nvPr/>
        </p:nvSpPr>
        <p:spPr>
          <a:xfrm>
            <a:off x="632765" y="5134812"/>
            <a:ext cx="1026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6666"/>
                </a:solidFill>
                <a:latin typeface="Arial" panose="020B0604020202020204" pitchFamily="34" charset="0"/>
              </a:rPr>
              <a:t>https://www.britishscienceassociation.org/Blog/education-underrepresentation-and-the-next-generation-a-crest-awards-case-study</a:t>
            </a:r>
          </a:p>
        </p:txBody>
      </p:sp>
    </p:spTree>
    <p:extLst>
      <p:ext uri="{BB962C8B-B14F-4D97-AF65-F5344CB8AC3E}">
        <p14:creationId xmlns:p14="http://schemas.microsoft.com/office/powerpoint/2010/main" val="222342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/>
                <a:cs typeface="Arial"/>
              </a:rPr>
              <a:t>Student feedback</a:t>
            </a:r>
            <a:endParaRPr lang="en-US" altLang="en-US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F278C-8569-2168-D397-8A08FDE2D25F}"/>
              </a:ext>
            </a:extLst>
          </p:cNvPr>
          <p:cNvSpPr/>
          <p:nvPr/>
        </p:nvSpPr>
        <p:spPr>
          <a:xfrm>
            <a:off x="797559" y="4453636"/>
            <a:ext cx="10077065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6666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https://www.britishscienceassociation.org/Blog/how-crest-awards-boost-ucas-applications-university-admission-interviews</a:t>
            </a:r>
            <a:endParaRPr lang="en-US">
              <a:solidFill>
                <a:srgbClr val="006666"/>
              </a:solidFill>
              <a:latin typeface="Arial" panose="020B0604020202020204" pitchFamily="34" charset="0"/>
            </a:endParaRPr>
          </a:p>
          <a:p>
            <a:pPr marL="347345" indent="-34734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>
              <a:solidFill>
                <a:srgbClr val="006666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E2E71-58A5-48C7-ED78-7EAA01172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59" y="2468354"/>
            <a:ext cx="8897481" cy="1507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F3743-1120-A758-72B2-81D2DF355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59" y="1809521"/>
            <a:ext cx="5715722" cy="413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DF6756-4591-CD57-76C7-29D3DA397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323" y="1871042"/>
            <a:ext cx="1828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4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6">
            <a:extLst>
              <a:ext uri="{FF2B5EF4-FFF2-40B4-BE49-F238E27FC236}">
                <a16:creationId xmlns:a16="http://schemas.microsoft.com/office/drawing/2014/main" id="{277D3BAA-1EDC-45AA-A13D-2C2476F298DD}"/>
              </a:ext>
            </a:extLst>
          </p:cNvPr>
          <p:cNvSpPr txBox="1">
            <a:spLocks/>
          </p:cNvSpPr>
          <p:nvPr/>
        </p:nvSpPr>
        <p:spPr bwMode="auto">
          <a:xfrm>
            <a:off x="5522010" y="301966"/>
            <a:ext cx="61317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en-US" sz="4400" b="1">
                <a:solidFill>
                  <a:srgbClr val="00909E"/>
                </a:solidFill>
                <a:latin typeface="Arial"/>
                <a:cs typeface="Arial"/>
              </a:rPr>
              <a:t>Types of project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558F9-1537-4879-838C-842BEDCFCF44}"/>
              </a:ext>
            </a:extLst>
          </p:cNvPr>
          <p:cNvSpPr txBox="1"/>
          <p:nvPr/>
        </p:nvSpPr>
        <p:spPr>
          <a:xfrm>
            <a:off x="7331504" y="1356600"/>
            <a:ext cx="9014805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Practical investigation</a:t>
            </a:r>
            <a:endParaRPr lang="en-US" b="1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Design and make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cs typeface="Arial"/>
              </a:rPr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1146ABB0-09D0-ADA9-3DC4-711872CB7B0B}"/>
              </a:ext>
            </a:extLst>
          </p:cNvPr>
          <p:cNvSpPr txBox="1">
            <a:spLocks/>
          </p:cNvSpPr>
          <p:nvPr/>
        </p:nvSpPr>
        <p:spPr bwMode="auto">
          <a:xfrm>
            <a:off x="618983" y="3299710"/>
            <a:ext cx="8229600" cy="10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altLang="en-US" sz="4000" b="1">
                <a:solidFill>
                  <a:schemeClr val="bg1"/>
                </a:solidFill>
                <a:latin typeface="Arial"/>
                <a:cs typeface="Arial"/>
              </a:rPr>
              <a:t>Presenting project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27EC5-2D43-AC0A-88C3-3AD6748A715E}"/>
              </a:ext>
            </a:extLst>
          </p:cNvPr>
          <p:cNvSpPr txBox="1"/>
          <p:nvPr/>
        </p:nvSpPr>
        <p:spPr>
          <a:xfrm>
            <a:off x="855344" y="4308240"/>
            <a:ext cx="462775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Written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Scientific poster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PowerPoint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bg1"/>
                </a:solidFill>
                <a:latin typeface="Arial"/>
                <a:cs typeface="Arial"/>
              </a:rPr>
              <a:t>Series of blog posts</a:t>
            </a:r>
          </a:p>
        </p:txBody>
      </p:sp>
    </p:spTree>
    <p:extLst>
      <p:ext uri="{BB962C8B-B14F-4D97-AF65-F5344CB8AC3E}">
        <p14:creationId xmlns:p14="http://schemas.microsoft.com/office/powerpoint/2010/main" val="13139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Placeholder 5" descr="A group of people sitting at tables in a classroom&#10;&#10;Description automatically generated">
            <a:extLst>
              <a:ext uri="{FF2B5EF4-FFF2-40B4-BE49-F238E27FC236}">
                <a16:creationId xmlns:a16="http://schemas.microsoft.com/office/drawing/2014/main" id="{2750C71F-EDD8-57FF-FFB4-39B1035D6C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7" r="22747"/>
          <a:stretch>
            <a:fillRect/>
          </a:stretch>
        </p:blipFill>
        <p:spPr/>
      </p:pic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787" y="-1912355"/>
            <a:ext cx="5315340" cy="3379334"/>
          </a:xfrm>
        </p:spPr>
        <p:txBody>
          <a:bodyPr/>
          <a:lstStyle/>
          <a:p>
            <a:pPr algn="l" eaLnBrk="1" hangingPunct="1"/>
            <a:r>
              <a:rPr lang="en-US" altLang="en-US">
                <a:solidFill>
                  <a:srgbClr val="006666"/>
                </a:solidFill>
                <a:latin typeface="Arial"/>
                <a:cs typeface="Arial"/>
              </a:rPr>
              <a:t>Introductions</a:t>
            </a:r>
            <a:endParaRPr lang="en-US" altLang="en-US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8C2FC-947F-72F4-371B-0A64B0DC4F3C}"/>
              </a:ext>
            </a:extLst>
          </p:cNvPr>
          <p:cNvSpPr txBox="1"/>
          <p:nvPr/>
        </p:nvSpPr>
        <p:spPr>
          <a:xfrm>
            <a:off x="472973" y="1911634"/>
            <a:ext cx="59024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Thanks for joining us! 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Maria Rossini, Head of Education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Cristine</a:t>
            </a:r>
            <a:r>
              <a:rPr lang="en-US" sz="28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 </a:t>
            </a:r>
            <a:r>
              <a:rPr lang="en-US" sz="2800" b="1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Alcantara, Operations &amp; Data 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u="none" strike="noStrike">
                <a:effectLst/>
                <a:latin typeface="Arial" panose="020B0604020202020204" pitchFamily="34" charset="0"/>
              </a:rPr>
              <a:t>Please put questions in the chat</a:t>
            </a:r>
            <a:endParaRPr lang="en-US" sz="28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4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2882900" y="419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latin typeface="Arial"/>
                <a:cs typeface="Arial"/>
              </a:rPr>
              <a:t> Your report/portfolio/evidence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62FF8A3A-6A11-4506-D5CB-93584CBCA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638175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6CBFC-8032-2932-D68C-18140F76E3F5}"/>
              </a:ext>
            </a:extLst>
          </p:cNvPr>
          <p:cNvSpPr txBox="1"/>
          <p:nvPr/>
        </p:nvSpPr>
        <p:spPr>
          <a:xfrm>
            <a:off x="623888" y="1647825"/>
            <a:ext cx="111998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6666"/>
                </a:solidFill>
                <a:latin typeface="Arial"/>
                <a:cs typeface="Arial"/>
              </a:rPr>
              <a:t>How you structure/present it is up to you. Chat to your mentor/teacher about a suitable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6666"/>
                </a:solidFill>
                <a:latin typeface="Arial"/>
                <a:cs typeface="Arial"/>
              </a:rPr>
              <a:t>Many people follow a ‘scientific paper’ format. (Intro/aims/research methods/results/conclusion)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6666"/>
                </a:solidFill>
                <a:latin typeface="Arial"/>
                <a:cs typeface="Arial"/>
              </a:rPr>
              <a:t>Can be creative</a:t>
            </a:r>
            <a:endParaRPr lang="en-US" sz="2400">
              <a:solidFill>
                <a:srgbClr val="0066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6666"/>
                </a:solidFill>
                <a:latin typeface="Arial"/>
                <a:cs typeface="Arial"/>
              </a:rPr>
              <a:t>Show how you meet the CREST criteria along the way (you could use some CREST criteria as titles/headers to help you structure the write up if you want)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6666"/>
                </a:solidFill>
                <a:latin typeface="Arial"/>
                <a:ea typeface="Calibri" panose="020F0502020204030204" pitchFamily="34" charset="0"/>
                <a:cs typeface="Arial"/>
              </a:rPr>
              <a:t>If you work in a team- you can all work on the report together, but your reflection section and profile form should be different</a:t>
            </a:r>
          </a:p>
        </p:txBody>
      </p:sp>
    </p:spTree>
    <p:extLst>
      <p:ext uri="{BB962C8B-B14F-4D97-AF65-F5344CB8AC3E}">
        <p14:creationId xmlns:p14="http://schemas.microsoft.com/office/powerpoint/2010/main" val="380276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165100"/>
            <a:ext cx="10944225" cy="1525588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Student profile form</a:t>
            </a:r>
            <a:endParaRPr lang="en-US" altLang="en-US" b="1">
              <a:solidFill>
                <a:srgbClr val="009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977B51BD-BC78-B4A2-CB7C-DE52F4F6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1259294"/>
            <a:ext cx="5537200" cy="5149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86DD2-5A7A-4445-08D0-10B4DEA878E6}"/>
              </a:ext>
            </a:extLst>
          </p:cNvPr>
          <p:cNvSpPr txBox="1"/>
          <p:nvPr/>
        </p:nvSpPr>
        <p:spPr>
          <a:xfrm>
            <a:off x="698500" y="1755963"/>
            <a:ext cx="3263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</a:rPr>
              <a:t>https://secondarylibrary.crestawards.org/crest-student-profile-form/62632654</a:t>
            </a:r>
          </a:p>
        </p:txBody>
      </p:sp>
    </p:spTree>
    <p:extLst>
      <p:ext uri="{BB962C8B-B14F-4D97-AF65-F5344CB8AC3E}">
        <p14:creationId xmlns:p14="http://schemas.microsoft.com/office/powerpoint/2010/main" val="414877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173A2AE1-3F25-46D8-9A12-A2280914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6958" y="6308725"/>
            <a:ext cx="12308958" cy="549275"/>
          </a:xfrm>
          <a:prstGeom prst="rect">
            <a:avLst/>
          </a:prstGeom>
          <a:solidFill>
            <a:srgbClr val="00909E"/>
          </a:solidFill>
          <a:ln w="9525">
            <a:solidFill>
              <a:srgbClr val="00909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62963C30-BFAB-483F-8681-B6239D21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638175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501688"/>
            <a:ext cx="8681502" cy="792088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b="1">
                <a:latin typeface="Arial"/>
                <a:cs typeface="Arial"/>
              </a:rPr>
            </a:br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1. Planning your project </a:t>
            </a:r>
            <a:br>
              <a:rPr lang="en-US" altLang="en-US" b="1">
                <a:latin typeface="Arial"/>
                <a:cs typeface="Arial"/>
              </a:rPr>
            </a:br>
            <a:endParaRPr lang="en-US" altLang="en-US" b="1">
              <a:solidFill>
                <a:srgbClr val="009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E731BBF-70B6-4D56-A8F3-CB2D4492F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95264"/>
            <a:ext cx="2127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A7B191-51EF-43B8-C371-00E2F906F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52601"/>
              </p:ext>
            </p:extLst>
          </p:nvPr>
        </p:nvGraphicFramePr>
        <p:xfrm>
          <a:off x="1968470" y="1527263"/>
          <a:ext cx="9118659" cy="4547974"/>
        </p:xfrm>
        <a:graphic>
          <a:graphicData uri="http://schemas.openxmlformats.org/drawingml/2006/table">
            <a:tbl>
              <a:tblPr/>
              <a:tblGrid>
                <a:gridCol w="6182975">
                  <a:extLst>
                    <a:ext uri="{9D8B030D-6E8A-4147-A177-3AD203B41FA5}">
                      <a16:colId xmlns:a16="http://schemas.microsoft.com/office/drawing/2014/main" val="4094820747"/>
                    </a:ext>
                  </a:extLst>
                </a:gridCol>
                <a:gridCol w="2935684">
                  <a:extLst>
                    <a:ext uri="{9D8B030D-6E8A-4147-A177-3AD203B41FA5}">
                      <a16:colId xmlns:a16="http://schemas.microsoft.com/office/drawing/2014/main" val="4042343193"/>
                    </a:ext>
                  </a:extLst>
                </a:gridCol>
              </a:tblGrid>
              <a:tr h="671594">
                <a:tc gridSpan="2"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solidFill>
                            <a:srgbClr val="008C8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Planning your project 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104236"/>
                  </a:ext>
                </a:extLst>
              </a:tr>
              <a:tr h="875993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You have set a clear aim for the project and have broken it down into smaller objectives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b="1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</a:t>
                      </a: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sure </a:t>
                      </a:r>
                      <a:r>
                        <a:rPr lang="fr-FR" sz="1600" b="1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state </a:t>
                      </a:r>
                      <a:r>
                        <a:rPr lang="fr-FR" sz="1600" b="1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fr-FR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b="1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aims</a:t>
                      </a:r>
                      <a:endParaRPr lang="fr-FR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959091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You have explained a wider purpose for the project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 the project in context </a:t>
                      </a:r>
                      <a:endParaRPr lang="en-GB" sz="1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35534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You have identified a range of approaches to the project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 you thought of alternative approaches</a:t>
                      </a:r>
                      <a:endParaRPr lang="en-GB" sz="1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628959"/>
                  </a:ext>
                </a:extLst>
              </a:tr>
              <a:tr h="875993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You have described your plan for the project and why you chose that approach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Clearly lay out a plan and justify your choices</a:t>
                      </a:r>
                      <a:endParaRPr lang="en-GB" sz="1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47716"/>
                  </a:ext>
                </a:extLst>
              </a:tr>
              <a:tr h="566530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You have planned and </a:t>
                      </a:r>
                      <a:r>
                        <a:rPr lang="en-US" sz="1600" b="1" i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organised</a:t>
                      </a:r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time well </a:t>
                      </a: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 timelines/diaries </a:t>
                      </a:r>
                      <a:r>
                        <a:rPr lang="en-US" sz="1600" b="1" i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endParaRPr lang="en-GB" sz="16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99" marR="87599" marT="43800" marB="43800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06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9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173A2AE1-3F25-46D8-9A12-A2280914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rgbClr val="00909E"/>
          </a:solidFill>
          <a:ln w="9525">
            <a:solidFill>
              <a:srgbClr val="00909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62963C30-BFAB-483F-8681-B6239D21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638175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63" y="609796"/>
            <a:ext cx="6818811" cy="792088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b="1">
                <a:latin typeface="Arial"/>
                <a:cs typeface="Arial"/>
              </a:rPr>
            </a:br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2. Throughout your project </a:t>
            </a:r>
            <a:br>
              <a:rPr lang="en-US" altLang="en-US" b="1">
                <a:latin typeface="Arial"/>
                <a:cs typeface="Arial"/>
              </a:rPr>
            </a:br>
            <a:endParaRPr lang="en-US" altLang="en-US" b="1">
              <a:solidFill>
                <a:srgbClr val="009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E731BBF-70B6-4D56-A8F3-CB2D4492F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5" y="166052"/>
            <a:ext cx="2127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722A79-3B51-8024-EF5B-58C690506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258158"/>
              </p:ext>
            </p:extLst>
          </p:nvPr>
        </p:nvGraphicFramePr>
        <p:xfrm>
          <a:off x="2072640" y="2075645"/>
          <a:ext cx="9370060" cy="3688080"/>
        </p:xfrm>
        <a:graphic>
          <a:graphicData uri="http://schemas.openxmlformats.org/drawingml/2006/table">
            <a:tbl>
              <a:tblPr/>
              <a:tblGrid>
                <a:gridCol w="6353439">
                  <a:extLst>
                    <a:ext uri="{9D8B030D-6E8A-4147-A177-3AD203B41FA5}">
                      <a16:colId xmlns:a16="http://schemas.microsoft.com/office/drawing/2014/main" val="3500991786"/>
                    </a:ext>
                  </a:extLst>
                </a:gridCol>
                <a:gridCol w="3016621">
                  <a:extLst>
                    <a:ext uri="{9D8B030D-6E8A-4147-A177-3AD203B41FA5}">
                      <a16:colId xmlns:a16="http://schemas.microsoft.com/office/drawing/2014/main" val="2456043137"/>
                    </a:ext>
                  </a:extLst>
                </a:gridCol>
              </a:tblGrid>
              <a:tr h="781414">
                <a:tc gridSpan="2"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solidFill>
                            <a:srgbClr val="008C8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Throughout your project 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07066"/>
                  </a:ext>
                </a:extLst>
              </a:tr>
              <a:tr h="1244474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You have made good use of the materials and people available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Explain who/how you worked with. Did you involve mentors? How did you gather resources?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257123"/>
                  </a:ext>
                </a:extLst>
              </a:tr>
              <a:tr h="1499167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You have researched the background to the project and acknowledged your sources appropriately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Do a background search and use referencing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tools you used too (</a:t>
                      </a:r>
                      <a:r>
                        <a:rPr lang="en-GB" sz="1600" b="1" i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</a:t>
                      </a:r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any search engines/AI)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5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4732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173A2AE1-3F25-46D8-9A12-A2280914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2269"/>
            <a:ext cx="12192000" cy="549275"/>
          </a:xfrm>
          <a:prstGeom prst="rect">
            <a:avLst/>
          </a:prstGeom>
          <a:solidFill>
            <a:srgbClr val="00909E"/>
          </a:solidFill>
          <a:ln w="9525">
            <a:solidFill>
              <a:srgbClr val="00909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62963C30-BFAB-483F-8681-B6239D21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638175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19" y="502202"/>
            <a:ext cx="6652158" cy="792088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b="1">
                <a:latin typeface="Arial"/>
                <a:cs typeface="Arial"/>
              </a:rPr>
            </a:br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3. </a:t>
            </a:r>
            <a:r>
              <a:rPr lang="en-US" altLang="en-US" b="1" err="1">
                <a:solidFill>
                  <a:srgbClr val="00909E"/>
                </a:solidFill>
                <a:latin typeface="Arial"/>
                <a:cs typeface="Arial"/>
              </a:rPr>
              <a:t>Finalising</a:t>
            </a:r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 your project </a:t>
            </a:r>
            <a:br>
              <a:rPr lang="en-US" altLang="en-US" b="1">
                <a:latin typeface="Arial"/>
                <a:cs typeface="Arial"/>
              </a:rPr>
            </a:br>
            <a:endParaRPr lang="en-US" altLang="en-US" b="1">
              <a:solidFill>
                <a:srgbClr val="009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E731BBF-70B6-4D56-A8F3-CB2D4492F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95264"/>
            <a:ext cx="2127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D743B7-F3F1-9972-F470-84D773C90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49269"/>
              </p:ext>
            </p:extLst>
          </p:nvPr>
        </p:nvGraphicFramePr>
        <p:xfrm>
          <a:off x="1808163" y="1856472"/>
          <a:ext cx="9240837" cy="3944471"/>
        </p:xfrm>
        <a:graphic>
          <a:graphicData uri="http://schemas.openxmlformats.org/drawingml/2006/table">
            <a:tbl>
              <a:tblPr/>
              <a:tblGrid>
                <a:gridCol w="6265820">
                  <a:extLst>
                    <a:ext uri="{9D8B030D-6E8A-4147-A177-3AD203B41FA5}">
                      <a16:colId xmlns:a16="http://schemas.microsoft.com/office/drawing/2014/main" val="1644246945"/>
                    </a:ext>
                  </a:extLst>
                </a:gridCol>
                <a:gridCol w="2975017">
                  <a:extLst>
                    <a:ext uri="{9D8B030D-6E8A-4147-A177-3AD203B41FA5}">
                      <a16:colId xmlns:a16="http://schemas.microsoft.com/office/drawing/2014/main" val="3653223981"/>
                    </a:ext>
                  </a:extLst>
                </a:gridCol>
              </a:tblGrid>
              <a:tr h="886171">
                <a:tc gridSpan="2"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solidFill>
                            <a:srgbClr val="008C8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– Finalising your project 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85230"/>
                  </a:ext>
                </a:extLst>
              </a:tr>
              <a:tr h="105218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You have made logical conclusions and explained the implications for the wider world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reflective, and sum up your project and it’s implications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19623"/>
                  </a:ext>
                </a:extLst>
              </a:tr>
              <a:tr h="105218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You have explained how your actions and decisions affected the project’s outcome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Look back on the decisions you made, and reflect on their impact. 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0783"/>
                  </a:ext>
                </a:extLst>
              </a:tr>
              <a:tr h="924700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You have explained what you have learnt and reflected on what you could improve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Would you change anything if you did this again?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639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7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173A2AE1-3F25-46D8-9A12-A2280914B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00909E"/>
          </a:solidFill>
          <a:ln w="9525">
            <a:solidFill>
              <a:srgbClr val="00909E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13315" name="Text Box 12">
            <a:extLst>
              <a:ext uri="{FF2B5EF4-FFF2-40B4-BE49-F238E27FC236}">
                <a16:creationId xmlns:a16="http://schemas.microsoft.com/office/drawing/2014/main" id="{62963C30-BFAB-483F-8681-B6239D21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6381751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www.crestawards.org</a:t>
            </a:r>
            <a:endParaRPr lang="en-US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484785"/>
            <a:ext cx="8681502" cy="792088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US" altLang="en-US" b="1">
                <a:latin typeface="Arial"/>
                <a:cs typeface="Arial"/>
              </a:rPr>
            </a:br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4. Project-wide criteria</a:t>
            </a:r>
            <a:br>
              <a:rPr lang="en-US" altLang="en-US" b="1">
                <a:latin typeface="Arial"/>
                <a:cs typeface="Arial"/>
              </a:rPr>
            </a:br>
            <a:endParaRPr lang="en-US" altLang="en-US" b="1">
              <a:solidFill>
                <a:srgbClr val="0090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0E731BBF-70B6-4D56-A8F3-CB2D4492F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95264"/>
            <a:ext cx="2127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D8AFA1-CF1B-E234-2D0D-1B72D7DA5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43224"/>
              </p:ext>
            </p:extLst>
          </p:nvPr>
        </p:nvGraphicFramePr>
        <p:xfrm>
          <a:off x="1808162" y="1566397"/>
          <a:ext cx="9723438" cy="4684138"/>
        </p:xfrm>
        <a:graphic>
          <a:graphicData uri="http://schemas.openxmlformats.org/drawingml/2006/table">
            <a:tbl>
              <a:tblPr/>
              <a:tblGrid>
                <a:gridCol w="6593050">
                  <a:extLst>
                    <a:ext uri="{9D8B030D-6E8A-4147-A177-3AD203B41FA5}">
                      <a16:colId xmlns:a16="http://schemas.microsoft.com/office/drawing/2014/main" val="704365350"/>
                    </a:ext>
                  </a:extLst>
                </a:gridCol>
                <a:gridCol w="3130388">
                  <a:extLst>
                    <a:ext uri="{9D8B030D-6E8A-4147-A177-3AD203B41FA5}">
                      <a16:colId xmlns:a16="http://schemas.microsoft.com/office/drawing/2014/main" val="4090242418"/>
                    </a:ext>
                  </a:extLst>
                </a:gridCol>
              </a:tblGrid>
              <a:tr h="707899">
                <a:tc gridSpan="2"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solidFill>
                            <a:srgbClr val="008C8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 Project-wide criteria 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96918"/>
                  </a:ext>
                </a:extLst>
              </a:tr>
              <a:tr h="60486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You have shown understanding of the science behind your project, appropriate to the Award level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828607"/>
                  </a:ext>
                </a:extLst>
              </a:tr>
              <a:tr h="70789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You have made decisions to direct the project, taking account of ethical and safety issues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764413"/>
                  </a:ext>
                </a:extLst>
              </a:tr>
              <a:tr h="70789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You have shown creative thinking </a:t>
                      </a: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57293"/>
                  </a:ext>
                </a:extLst>
              </a:tr>
              <a:tr h="70789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 You have identified and overcome problems successfully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*be honest about issues and how you deal with them</a:t>
                      </a: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38235"/>
                  </a:ext>
                </a:extLst>
              </a:tr>
              <a:tr h="707899">
                <a:tc>
                  <a:txBody>
                    <a:bodyPr/>
                    <a:lstStyle/>
                    <a:p>
                      <a:pPr fontAlgn="t"/>
                      <a:endParaRPr lang="en-US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US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You have explained your project clearly, in writing or conversation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base"/>
                      <a:r>
                        <a:rPr lang="en-GB" sz="1600" b="1" i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4335" marR="84335" marT="42167" marB="42167">
                    <a:lnL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D7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5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9097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086" y="308947"/>
            <a:ext cx="12429413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riteria and assessment- Top tips!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9277C2-EB00-3242-BA81-D47617D5B6B9}"/>
              </a:ext>
            </a:extLst>
          </p:cNvPr>
          <p:cNvSpPr txBox="1"/>
          <p:nvPr/>
        </p:nvSpPr>
        <p:spPr>
          <a:xfrm>
            <a:off x="905176" y="1727195"/>
            <a:ext cx="10381647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err="1">
                <a:solidFill>
                  <a:schemeClr val="bg1"/>
                </a:solidFill>
                <a:effectLst/>
                <a:latin typeface="Arial"/>
                <a:cs typeface="Arial"/>
              </a:rPr>
              <a:t>Familiarise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yourself with the </a:t>
            </a:r>
            <a:r>
              <a:rPr lang="en-US" sz="2400" b="1" i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CREST criteri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a and structure your project with these in mind</a:t>
            </a:r>
            <a:endParaRPr lang="en-US" sz="2400" b="1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If you create PowerPoints and videos, make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sure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you give 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enough detail to evidence that you meet the criteria</a:t>
            </a:r>
            <a:endParaRPr 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For the project report, 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number the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pages (this will help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easily find information to complete the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Silver/Gold 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profile form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en-US" sz="240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List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the sources of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your research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 information. </a:t>
            </a: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Please use your preferred reference format</a:t>
            </a: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 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Avoid plagiarism or you will be </a:t>
            </a:r>
            <a:r>
              <a:rPr lang="en-US" sz="2400" b="1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penalised</a:t>
            </a:r>
            <a:endParaRPr lang="en-US" sz="2400" b="1">
              <a:solidFill>
                <a:schemeClr val="bg1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Communicate your enthusiasm, explain why you are interested in your topic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Don’t forget to upload a profile form!</a:t>
            </a:r>
            <a:endParaRPr lang="en-US" sz="2400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bg1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5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latin typeface="Arial"/>
                <a:cs typeface="Arial"/>
              </a:rPr>
              <a:t>Application process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8B349-8916-97B6-A794-458EE255E2E8}"/>
              </a:ext>
            </a:extLst>
          </p:cNvPr>
          <p:cNvSpPr txBox="1"/>
          <p:nvPr/>
        </p:nvSpPr>
        <p:spPr>
          <a:xfrm>
            <a:off x="900611" y="1476375"/>
            <a:ext cx="11199223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118698"/>
                </a:solidFill>
                <a:latin typeface="Calibri"/>
                <a:cs typeface="Calibri"/>
              </a:rPr>
              <a:t>  </a:t>
            </a:r>
            <a:endParaRPr lang="en-US">
              <a:solidFill>
                <a:srgbClr val="118698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Sign up to CREST Apply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Team members submit for themselves - (can upload the same project report but with different profile forms)</a:t>
            </a:r>
            <a:endParaRPr lang="en-US" sz="2400" b="1">
              <a:solidFill>
                <a:srgbClr val="118698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Tell us about your project</a:t>
            </a:r>
            <a:endParaRPr lang="en-US" sz="2400" b="1">
              <a:solidFill>
                <a:srgbClr val="118698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Calibri"/>
              </a:rPr>
              <a:t>Tell us about yourself, or your team/group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Diversity information</a:t>
            </a:r>
            <a:endParaRPr lang="en-US" sz="2400" b="1">
              <a:solidFill>
                <a:srgbClr val="118698"/>
              </a:solidFill>
              <a:latin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Upload student profile form (easier to complete before)</a:t>
            </a:r>
            <a:endParaRPr lang="en-US" sz="2400" b="1">
              <a:solidFill>
                <a:srgbClr val="118698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Upload project work </a:t>
            </a:r>
            <a:endParaRPr lang="en-US" sz="2400" b="1">
              <a:solidFill>
                <a:srgbClr val="118698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Confirmations about plagiarism</a:t>
            </a:r>
            <a:endParaRPr lang="en-US" sz="2400" b="1">
              <a:solidFill>
                <a:srgbClr val="118698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  <a:cs typeface="Arial"/>
              </a:rPr>
              <a:t>Input voucher code if you have one (payment section)</a:t>
            </a:r>
            <a:endParaRPr lang="en-US" sz="2400" b="1">
              <a:solidFill>
                <a:srgbClr val="118698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>
                <a:solidFill>
                  <a:srgbClr val="118698"/>
                </a:solidFill>
                <a:latin typeface="Arial"/>
                <a:ea typeface="Calibri" panose="020F0502020204030204" pitchFamily="34" charset="0"/>
              </a:rPr>
              <a:t>On average assessment process 6 weeks for Silver &amp; Gold   </a:t>
            </a:r>
          </a:p>
          <a:p>
            <a:pPr marL="285750" indent="-285750">
              <a:buFont typeface="Arial"/>
              <a:buChar char="•"/>
            </a:pPr>
            <a:endParaRPr lang="en-US" sz="2400" b="1">
              <a:solidFill>
                <a:srgbClr val="118698"/>
              </a:solidFill>
              <a:highlight>
                <a:srgbClr val="00FFFF"/>
              </a:highlight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b="1">
              <a:solidFill>
                <a:srgbClr val="118698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118698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118698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118698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31" y="356210"/>
            <a:ext cx="10944225" cy="657225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Arial"/>
                <a:cs typeface="Arial"/>
              </a:rPr>
              <a:t>Application process: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199A2667-87C6-3B4B-93BF-45F00A5559D7}"/>
              </a:ext>
            </a:extLst>
          </p:cNvPr>
          <p:cNvGrpSpPr/>
          <p:nvPr/>
        </p:nvGrpSpPr>
        <p:grpSpPr>
          <a:xfrm>
            <a:off x="8778861" y="2298569"/>
            <a:ext cx="1903015" cy="3814785"/>
            <a:chOff x="9523278" y="1968252"/>
            <a:chExt cx="2359603" cy="3814785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20D04EC-74DD-4BC5-BCAD-2029C128DDC1}"/>
                </a:ext>
              </a:extLst>
            </p:cNvPr>
            <p:cNvSpPr/>
            <p:nvPr/>
          </p:nvSpPr>
          <p:spPr>
            <a:xfrm>
              <a:off x="9523278" y="1968252"/>
              <a:ext cx="1843418" cy="3814785"/>
            </a:xfrm>
            <a:custGeom>
              <a:avLst/>
              <a:gdLst/>
              <a:ahLst/>
              <a:cxnLst/>
              <a:rect l="l" t="t" r="r" b="b"/>
              <a:pathLst>
                <a:path w="1795779" h="3469004">
                  <a:moveTo>
                    <a:pt x="0" y="299212"/>
                  </a:moveTo>
                  <a:lnTo>
                    <a:pt x="3916" y="250677"/>
                  </a:lnTo>
                  <a:lnTo>
                    <a:pt x="15253" y="204637"/>
                  </a:lnTo>
                  <a:lnTo>
                    <a:pt x="33397" y="161705"/>
                  </a:lnTo>
                  <a:lnTo>
                    <a:pt x="57729" y="122500"/>
                  </a:lnTo>
                  <a:lnTo>
                    <a:pt x="87636" y="87636"/>
                  </a:lnTo>
                  <a:lnTo>
                    <a:pt x="122500" y="57729"/>
                  </a:lnTo>
                  <a:lnTo>
                    <a:pt x="161705" y="33397"/>
                  </a:lnTo>
                  <a:lnTo>
                    <a:pt x="204637" y="15253"/>
                  </a:lnTo>
                  <a:lnTo>
                    <a:pt x="250677" y="3916"/>
                  </a:lnTo>
                  <a:lnTo>
                    <a:pt x="299212" y="0"/>
                  </a:lnTo>
                  <a:lnTo>
                    <a:pt x="1496047" y="0"/>
                  </a:lnTo>
                  <a:lnTo>
                    <a:pt x="1544585" y="3916"/>
                  </a:lnTo>
                  <a:lnTo>
                    <a:pt x="1590628" y="15253"/>
                  </a:lnTo>
                  <a:lnTo>
                    <a:pt x="1633561" y="33397"/>
                  </a:lnTo>
                  <a:lnTo>
                    <a:pt x="1672768" y="57729"/>
                  </a:lnTo>
                  <a:lnTo>
                    <a:pt x="1707634" y="87636"/>
                  </a:lnTo>
                  <a:lnTo>
                    <a:pt x="1737541" y="122500"/>
                  </a:lnTo>
                  <a:lnTo>
                    <a:pt x="1761874" y="161705"/>
                  </a:lnTo>
                  <a:lnTo>
                    <a:pt x="1780018" y="204637"/>
                  </a:lnTo>
                  <a:lnTo>
                    <a:pt x="1791355" y="250677"/>
                  </a:lnTo>
                  <a:lnTo>
                    <a:pt x="1795272" y="299212"/>
                  </a:lnTo>
                  <a:lnTo>
                    <a:pt x="1795272" y="3169399"/>
                  </a:lnTo>
                  <a:lnTo>
                    <a:pt x="1791355" y="3217933"/>
                  </a:lnTo>
                  <a:lnTo>
                    <a:pt x="1780018" y="3263975"/>
                  </a:lnTo>
                  <a:lnTo>
                    <a:pt x="1761874" y="3306908"/>
                  </a:lnTo>
                  <a:lnTo>
                    <a:pt x="1737541" y="3346115"/>
                  </a:lnTo>
                  <a:lnTo>
                    <a:pt x="1707634" y="3380981"/>
                  </a:lnTo>
                  <a:lnTo>
                    <a:pt x="1672768" y="3410889"/>
                  </a:lnTo>
                  <a:lnTo>
                    <a:pt x="1633561" y="3435224"/>
                  </a:lnTo>
                  <a:lnTo>
                    <a:pt x="1590628" y="3453368"/>
                  </a:lnTo>
                  <a:lnTo>
                    <a:pt x="1544585" y="3464707"/>
                  </a:lnTo>
                  <a:lnTo>
                    <a:pt x="1496047" y="3468624"/>
                  </a:lnTo>
                  <a:lnTo>
                    <a:pt x="299212" y="3468624"/>
                  </a:lnTo>
                  <a:lnTo>
                    <a:pt x="250677" y="3464707"/>
                  </a:lnTo>
                  <a:lnTo>
                    <a:pt x="204637" y="3453368"/>
                  </a:lnTo>
                  <a:lnTo>
                    <a:pt x="161705" y="3435224"/>
                  </a:lnTo>
                  <a:lnTo>
                    <a:pt x="122500" y="3410889"/>
                  </a:lnTo>
                  <a:lnTo>
                    <a:pt x="87636" y="3380981"/>
                  </a:lnTo>
                  <a:lnTo>
                    <a:pt x="57729" y="3346115"/>
                  </a:lnTo>
                  <a:lnTo>
                    <a:pt x="33397" y="3306908"/>
                  </a:lnTo>
                  <a:lnTo>
                    <a:pt x="15253" y="3263975"/>
                  </a:lnTo>
                  <a:lnTo>
                    <a:pt x="3916" y="3217933"/>
                  </a:lnTo>
                  <a:lnTo>
                    <a:pt x="0" y="3169399"/>
                  </a:lnTo>
                  <a:lnTo>
                    <a:pt x="0" y="299212"/>
                  </a:lnTo>
                  <a:close/>
                </a:path>
              </a:pathLst>
            </a:custGeom>
            <a:ln w="381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CC9B7EC-EC4F-DC68-D3EF-0AB5129F8AA2}"/>
                </a:ext>
              </a:extLst>
            </p:cNvPr>
            <p:cNvSpPr/>
            <p:nvPr/>
          </p:nvSpPr>
          <p:spPr>
            <a:xfrm>
              <a:off x="9773411" y="2490215"/>
              <a:ext cx="2109470" cy="847725"/>
            </a:xfrm>
            <a:custGeom>
              <a:avLst/>
              <a:gdLst/>
              <a:ahLst/>
              <a:cxnLst/>
              <a:rect l="l" t="t" r="r" b="b"/>
              <a:pathLst>
                <a:path w="2109470" h="847725">
                  <a:moveTo>
                    <a:pt x="1685544" y="0"/>
                  </a:moveTo>
                  <a:lnTo>
                    <a:pt x="1685544" y="211836"/>
                  </a:lnTo>
                  <a:lnTo>
                    <a:pt x="0" y="211836"/>
                  </a:lnTo>
                  <a:lnTo>
                    <a:pt x="0" y="635508"/>
                  </a:lnTo>
                  <a:lnTo>
                    <a:pt x="1685544" y="635508"/>
                  </a:lnTo>
                  <a:lnTo>
                    <a:pt x="1685544" y="847344"/>
                  </a:lnTo>
                  <a:lnTo>
                    <a:pt x="2109216" y="4236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E37EFB4B-49F4-495A-D896-A012DC1BA1BC}"/>
              </a:ext>
            </a:extLst>
          </p:cNvPr>
          <p:cNvSpPr txBox="1"/>
          <p:nvPr/>
        </p:nvSpPr>
        <p:spPr>
          <a:xfrm>
            <a:off x="8818360" y="3527428"/>
            <a:ext cx="1386928" cy="2274341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5080" indent="-172720"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Certificates</a:t>
            </a:r>
            <a:r>
              <a:rPr lang="en-US" sz="1050" spc="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are printed 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after</a:t>
            </a:r>
            <a:r>
              <a:rPr sz="1050" spc="4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assessor</a:t>
            </a: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 confirmed 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you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achieved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the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Award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(for</a:t>
            </a:r>
            <a:r>
              <a:rPr sz="1050" spc="-2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Silver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and</a:t>
            </a:r>
            <a:r>
              <a:rPr sz="1050" spc="-2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Gold)</a:t>
            </a:r>
            <a:endParaRPr lang="en-US" sz="1050">
              <a:latin typeface="Arial"/>
              <a:cs typeface="Calibri"/>
            </a:endParaRPr>
          </a:p>
          <a:p>
            <a:pPr marL="184785" marR="9334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Certificate printing and delivery</a:t>
            </a:r>
            <a:r>
              <a:rPr lang="en-US" sz="1050" spc="10">
                <a:solidFill>
                  <a:srgbClr val="252525"/>
                </a:solidFill>
                <a:latin typeface="Arial"/>
                <a:cs typeface="Calibri"/>
              </a:rPr>
              <a:t> takes between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three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 to six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weeks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to UK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addresses</a:t>
            </a: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. International postage may be longer. </a:t>
            </a:r>
            <a:endParaRPr sz="1050">
              <a:latin typeface="Arial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1E8A9B31-923F-EFF4-6AEE-A8F36E1E6644}"/>
              </a:ext>
            </a:extLst>
          </p:cNvPr>
          <p:cNvSpPr txBox="1"/>
          <p:nvPr/>
        </p:nvSpPr>
        <p:spPr>
          <a:xfrm>
            <a:off x="9175056" y="3098663"/>
            <a:ext cx="152448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14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AWARD</a:t>
            </a:r>
            <a:endParaRPr lang="en-US" sz="1400">
              <a:latin typeface="Gotham" panose="02000504050000020004" pitchFamily="2" charset="0"/>
              <a:cs typeface="Calibri"/>
            </a:endParaRPr>
          </a:p>
        </p:txBody>
      </p:sp>
      <p:grpSp>
        <p:nvGrpSpPr>
          <p:cNvPr id="14" name="object 9">
            <a:extLst>
              <a:ext uri="{FF2B5EF4-FFF2-40B4-BE49-F238E27FC236}">
                <a16:creationId xmlns:a16="http://schemas.microsoft.com/office/drawing/2014/main" id="{72B2344E-ED8D-A826-4EC5-E3B113CA3E13}"/>
              </a:ext>
            </a:extLst>
          </p:cNvPr>
          <p:cNvGrpSpPr/>
          <p:nvPr/>
        </p:nvGrpSpPr>
        <p:grpSpPr>
          <a:xfrm>
            <a:off x="6944737" y="2301082"/>
            <a:ext cx="2059863" cy="3814785"/>
            <a:chOff x="7357109" y="1968250"/>
            <a:chExt cx="2288204" cy="3785970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9C9293C-FB3E-635B-E758-5363B2D6E163}"/>
                </a:ext>
              </a:extLst>
            </p:cNvPr>
            <p:cNvSpPr/>
            <p:nvPr/>
          </p:nvSpPr>
          <p:spPr>
            <a:xfrm>
              <a:off x="7357109" y="1968250"/>
              <a:ext cx="1793875" cy="3469004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1494790" y="0"/>
                  </a:moveTo>
                  <a:lnTo>
                    <a:pt x="298958" y="0"/>
                  </a:lnTo>
                  <a:lnTo>
                    <a:pt x="250464" y="3912"/>
                  </a:lnTo>
                  <a:lnTo>
                    <a:pt x="204463" y="15240"/>
                  </a:lnTo>
                  <a:lnTo>
                    <a:pt x="161568" y="33368"/>
                  </a:lnTo>
                  <a:lnTo>
                    <a:pt x="122396" y="57680"/>
                  </a:lnTo>
                  <a:lnTo>
                    <a:pt x="87561" y="87561"/>
                  </a:lnTo>
                  <a:lnTo>
                    <a:pt x="57680" y="122396"/>
                  </a:lnTo>
                  <a:lnTo>
                    <a:pt x="33368" y="161568"/>
                  </a:lnTo>
                  <a:lnTo>
                    <a:pt x="15240" y="204463"/>
                  </a:lnTo>
                  <a:lnTo>
                    <a:pt x="3912" y="250464"/>
                  </a:lnTo>
                  <a:lnTo>
                    <a:pt x="0" y="298958"/>
                  </a:lnTo>
                  <a:lnTo>
                    <a:pt x="0" y="3169653"/>
                  </a:lnTo>
                  <a:lnTo>
                    <a:pt x="3912" y="3218146"/>
                  </a:lnTo>
                  <a:lnTo>
                    <a:pt x="15240" y="3264149"/>
                  </a:lnTo>
                  <a:lnTo>
                    <a:pt x="33368" y="3307045"/>
                  </a:lnTo>
                  <a:lnTo>
                    <a:pt x="57680" y="3346219"/>
                  </a:lnTo>
                  <a:lnTo>
                    <a:pt x="87561" y="3381055"/>
                  </a:lnTo>
                  <a:lnTo>
                    <a:pt x="122396" y="3410938"/>
                  </a:lnTo>
                  <a:lnTo>
                    <a:pt x="161568" y="3435252"/>
                  </a:lnTo>
                  <a:lnTo>
                    <a:pt x="204463" y="3453381"/>
                  </a:lnTo>
                  <a:lnTo>
                    <a:pt x="250464" y="3464710"/>
                  </a:lnTo>
                  <a:lnTo>
                    <a:pt x="298958" y="3468624"/>
                  </a:lnTo>
                  <a:lnTo>
                    <a:pt x="1494790" y="3468624"/>
                  </a:lnTo>
                  <a:lnTo>
                    <a:pt x="1543283" y="3464710"/>
                  </a:lnTo>
                  <a:lnTo>
                    <a:pt x="1589284" y="3453381"/>
                  </a:lnTo>
                  <a:lnTo>
                    <a:pt x="1632179" y="3435252"/>
                  </a:lnTo>
                  <a:lnTo>
                    <a:pt x="1671351" y="3410938"/>
                  </a:lnTo>
                  <a:lnTo>
                    <a:pt x="1706186" y="3381055"/>
                  </a:lnTo>
                  <a:lnTo>
                    <a:pt x="1736067" y="3346219"/>
                  </a:lnTo>
                  <a:lnTo>
                    <a:pt x="1760379" y="3307045"/>
                  </a:lnTo>
                  <a:lnTo>
                    <a:pt x="1778507" y="3264149"/>
                  </a:lnTo>
                  <a:lnTo>
                    <a:pt x="1789835" y="3218146"/>
                  </a:lnTo>
                  <a:lnTo>
                    <a:pt x="1793748" y="3169653"/>
                  </a:lnTo>
                  <a:lnTo>
                    <a:pt x="1793748" y="298958"/>
                  </a:lnTo>
                  <a:lnTo>
                    <a:pt x="1789835" y="250464"/>
                  </a:lnTo>
                  <a:lnTo>
                    <a:pt x="1778507" y="204463"/>
                  </a:lnTo>
                  <a:lnTo>
                    <a:pt x="1760379" y="161568"/>
                  </a:lnTo>
                  <a:lnTo>
                    <a:pt x="1736067" y="122396"/>
                  </a:lnTo>
                  <a:lnTo>
                    <a:pt x="1706186" y="87561"/>
                  </a:lnTo>
                  <a:lnTo>
                    <a:pt x="1671351" y="57680"/>
                  </a:lnTo>
                  <a:lnTo>
                    <a:pt x="1632179" y="33368"/>
                  </a:lnTo>
                  <a:lnTo>
                    <a:pt x="1589284" y="15240"/>
                  </a:lnTo>
                  <a:lnTo>
                    <a:pt x="1543283" y="3912"/>
                  </a:lnTo>
                  <a:lnTo>
                    <a:pt x="149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7B69B5C-EA83-4E00-42F9-07A3969CD61F}"/>
                </a:ext>
              </a:extLst>
            </p:cNvPr>
            <p:cNvSpPr/>
            <p:nvPr/>
          </p:nvSpPr>
          <p:spPr>
            <a:xfrm>
              <a:off x="7357109" y="1968250"/>
              <a:ext cx="1793875" cy="3785970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0" y="298958"/>
                  </a:moveTo>
                  <a:lnTo>
                    <a:pt x="3912" y="250464"/>
                  </a:lnTo>
                  <a:lnTo>
                    <a:pt x="15240" y="204463"/>
                  </a:lnTo>
                  <a:lnTo>
                    <a:pt x="33368" y="161568"/>
                  </a:lnTo>
                  <a:lnTo>
                    <a:pt x="57680" y="122396"/>
                  </a:lnTo>
                  <a:lnTo>
                    <a:pt x="87561" y="87561"/>
                  </a:lnTo>
                  <a:lnTo>
                    <a:pt x="122396" y="57680"/>
                  </a:lnTo>
                  <a:lnTo>
                    <a:pt x="161568" y="33368"/>
                  </a:lnTo>
                  <a:lnTo>
                    <a:pt x="204463" y="15240"/>
                  </a:lnTo>
                  <a:lnTo>
                    <a:pt x="250464" y="3912"/>
                  </a:lnTo>
                  <a:lnTo>
                    <a:pt x="298958" y="0"/>
                  </a:lnTo>
                  <a:lnTo>
                    <a:pt x="1494790" y="0"/>
                  </a:lnTo>
                  <a:lnTo>
                    <a:pt x="1543283" y="3912"/>
                  </a:lnTo>
                  <a:lnTo>
                    <a:pt x="1589284" y="15240"/>
                  </a:lnTo>
                  <a:lnTo>
                    <a:pt x="1632179" y="33368"/>
                  </a:lnTo>
                  <a:lnTo>
                    <a:pt x="1671351" y="57680"/>
                  </a:lnTo>
                  <a:lnTo>
                    <a:pt x="1706186" y="87561"/>
                  </a:lnTo>
                  <a:lnTo>
                    <a:pt x="1736067" y="122396"/>
                  </a:lnTo>
                  <a:lnTo>
                    <a:pt x="1760379" y="161568"/>
                  </a:lnTo>
                  <a:lnTo>
                    <a:pt x="1778507" y="204463"/>
                  </a:lnTo>
                  <a:lnTo>
                    <a:pt x="1789835" y="250464"/>
                  </a:lnTo>
                  <a:lnTo>
                    <a:pt x="1793748" y="298958"/>
                  </a:lnTo>
                  <a:lnTo>
                    <a:pt x="1793748" y="3169653"/>
                  </a:lnTo>
                  <a:lnTo>
                    <a:pt x="1789835" y="3218146"/>
                  </a:lnTo>
                  <a:lnTo>
                    <a:pt x="1778507" y="3264149"/>
                  </a:lnTo>
                  <a:lnTo>
                    <a:pt x="1760379" y="3307045"/>
                  </a:lnTo>
                  <a:lnTo>
                    <a:pt x="1736067" y="3346219"/>
                  </a:lnTo>
                  <a:lnTo>
                    <a:pt x="1706186" y="3381055"/>
                  </a:lnTo>
                  <a:lnTo>
                    <a:pt x="1671351" y="3410938"/>
                  </a:lnTo>
                  <a:lnTo>
                    <a:pt x="1632179" y="3435252"/>
                  </a:lnTo>
                  <a:lnTo>
                    <a:pt x="1589284" y="3453381"/>
                  </a:lnTo>
                  <a:lnTo>
                    <a:pt x="1543283" y="3464710"/>
                  </a:lnTo>
                  <a:lnTo>
                    <a:pt x="1494790" y="3468624"/>
                  </a:lnTo>
                  <a:lnTo>
                    <a:pt x="298958" y="3468624"/>
                  </a:lnTo>
                  <a:lnTo>
                    <a:pt x="250464" y="3464710"/>
                  </a:lnTo>
                  <a:lnTo>
                    <a:pt x="204463" y="3453381"/>
                  </a:lnTo>
                  <a:lnTo>
                    <a:pt x="161568" y="3435252"/>
                  </a:lnTo>
                  <a:lnTo>
                    <a:pt x="122396" y="3410938"/>
                  </a:lnTo>
                  <a:lnTo>
                    <a:pt x="87561" y="3381055"/>
                  </a:lnTo>
                  <a:lnTo>
                    <a:pt x="57680" y="3346219"/>
                  </a:lnTo>
                  <a:lnTo>
                    <a:pt x="33368" y="3307045"/>
                  </a:lnTo>
                  <a:lnTo>
                    <a:pt x="15240" y="3264149"/>
                  </a:lnTo>
                  <a:lnTo>
                    <a:pt x="3912" y="3218146"/>
                  </a:lnTo>
                  <a:lnTo>
                    <a:pt x="0" y="3169653"/>
                  </a:lnTo>
                  <a:lnTo>
                    <a:pt x="0" y="298958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C045EA05-B166-F7DA-12FD-44CA38103233}"/>
                </a:ext>
              </a:extLst>
            </p:cNvPr>
            <p:cNvSpPr/>
            <p:nvPr/>
          </p:nvSpPr>
          <p:spPr>
            <a:xfrm>
              <a:off x="7583423" y="2490215"/>
              <a:ext cx="2061890" cy="847725"/>
            </a:xfrm>
            <a:custGeom>
              <a:avLst/>
              <a:gdLst/>
              <a:ahLst/>
              <a:cxnLst/>
              <a:rect l="l" t="t" r="r" b="b"/>
              <a:pathLst>
                <a:path w="2109470" h="847725">
                  <a:moveTo>
                    <a:pt x="1685544" y="0"/>
                  </a:moveTo>
                  <a:lnTo>
                    <a:pt x="1685544" y="211836"/>
                  </a:lnTo>
                  <a:lnTo>
                    <a:pt x="0" y="211836"/>
                  </a:lnTo>
                  <a:lnTo>
                    <a:pt x="0" y="635508"/>
                  </a:lnTo>
                  <a:lnTo>
                    <a:pt x="1685544" y="635508"/>
                  </a:lnTo>
                  <a:lnTo>
                    <a:pt x="1685544" y="847344"/>
                  </a:lnTo>
                  <a:lnTo>
                    <a:pt x="2109216" y="4236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</p:grpSp>
      <p:sp>
        <p:nvSpPr>
          <p:cNvPr id="18" name="object 13">
            <a:extLst>
              <a:ext uri="{FF2B5EF4-FFF2-40B4-BE49-F238E27FC236}">
                <a16:creationId xmlns:a16="http://schemas.microsoft.com/office/drawing/2014/main" id="{2CBBD312-0629-3E85-0062-A286179AA465}"/>
              </a:ext>
            </a:extLst>
          </p:cNvPr>
          <p:cNvSpPr txBox="1"/>
          <p:nvPr/>
        </p:nvSpPr>
        <p:spPr>
          <a:xfrm>
            <a:off x="7250068" y="3052634"/>
            <a:ext cx="1530350" cy="6027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b="1" spc="-5">
                <a:solidFill>
                  <a:srgbClr val="FFFFFF"/>
                </a:solidFill>
                <a:latin typeface="Gotham"/>
                <a:cs typeface="Calibri"/>
              </a:rPr>
              <a:t>DECISION NEEDED</a:t>
            </a:r>
          </a:p>
          <a:p>
            <a:pPr marL="12700" marR="5080">
              <a:spcBef>
                <a:spcPts val="100"/>
              </a:spcBef>
            </a:pPr>
            <a:r>
              <a:rPr lang="en-US" sz="950" b="1" spc="-5">
                <a:solidFill>
                  <a:srgbClr val="FFFFFF"/>
                </a:solidFill>
                <a:latin typeface="Arial"/>
                <a:cs typeface="Calibri"/>
              </a:rPr>
              <a:t>(</a:t>
            </a:r>
            <a:r>
              <a:rPr sz="950" b="1" spc="-5">
                <a:solidFill>
                  <a:srgbClr val="FFFFFF"/>
                </a:solidFill>
                <a:latin typeface="Arial"/>
                <a:cs typeface="Calibri"/>
              </a:rPr>
              <a:t>Silver</a:t>
            </a:r>
            <a:r>
              <a:rPr sz="950" b="1" spc="-20">
                <a:solidFill>
                  <a:srgbClr val="FFFFFF"/>
                </a:solidFill>
                <a:latin typeface="Arial"/>
                <a:cs typeface="Calibri"/>
              </a:rPr>
              <a:t> </a:t>
            </a:r>
            <a:r>
              <a:rPr sz="950" b="1" spc="-5">
                <a:solidFill>
                  <a:srgbClr val="FFFFFF"/>
                </a:solidFill>
                <a:latin typeface="Arial"/>
                <a:cs typeface="Calibri"/>
              </a:rPr>
              <a:t>and</a:t>
            </a:r>
            <a:r>
              <a:rPr sz="950" b="1" spc="-10">
                <a:solidFill>
                  <a:srgbClr val="FFFFFF"/>
                </a:solidFill>
                <a:latin typeface="Arial"/>
                <a:cs typeface="Calibri"/>
              </a:rPr>
              <a:t> </a:t>
            </a:r>
            <a:r>
              <a:rPr sz="950" b="1">
                <a:solidFill>
                  <a:srgbClr val="FFFFFF"/>
                </a:solidFill>
                <a:latin typeface="Arial"/>
                <a:cs typeface="Calibri"/>
              </a:rPr>
              <a:t>Gold</a:t>
            </a:r>
            <a:r>
              <a:rPr lang="en-US" sz="950" b="1" spc="-10">
                <a:solidFill>
                  <a:srgbClr val="FFFFFF"/>
                </a:solidFill>
                <a:latin typeface="Arial"/>
                <a:cs typeface="Calibri"/>
              </a:rPr>
              <a:t>)</a:t>
            </a:r>
            <a:endParaRPr sz="950">
              <a:latin typeface="Arial"/>
              <a:cs typeface="Calibri"/>
            </a:endParaRPr>
          </a:p>
        </p:txBody>
      </p:sp>
      <p:grpSp>
        <p:nvGrpSpPr>
          <p:cNvPr id="19" name="object 14">
            <a:extLst>
              <a:ext uri="{FF2B5EF4-FFF2-40B4-BE49-F238E27FC236}">
                <a16:creationId xmlns:a16="http://schemas.microsoft.com/office/drawing/2014/main" id="{9EBD8C75-271A-CC5F-484A-B1070DF4065D}"/>
              </a:ext>
            </a:extLst>
          </p:cNvPr>
          <p:cNvGrpSpPr/>
          <p:nvPr/>
        </p:nvGrpSpPr>
        <p:grpSpPr>
          <a:xfrm>
            <a:off x="5160435" y="2301186"/>
            <a:ext cx="1977793" cy="3814785"/>
            <a:chOff x="5156452" y="1968252"/>
            <a:chExt cx="2270772" cy="3814785"/>
          </a:xfrm>
        </p:grpSpPr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F2DD6F92-583F-A2AF-1647-9576FA9BF651}"/>
                </a:ext>
              </a:extLst>
            </p:cNvPr>
            <p:cNvSpPr/>
            <p:nvPr/>
          </p:nvSpPr>
          <p:spPr>
            <a:xfrm>
              <a:off x="5156452" y="1968252"/>
              <a:ext cx="1795780" cy="3469004"/>
            </a:xfrm>
            <a:custGeom>
              <a:avLst/>
              <a:gdLst/>
              <a:ahLst/>
              <a:cxnLst/>
              <a:rect l="l" t="t" r="r" b="b"/>
              <a:pathLst>
                <a:path w="1795779" h="3469004">
                  <a:moveTo>
                    <a:pt x="1496047" y="0"/>
                  </a:moveTo>
                  <a:lnTo>
                    <a:pt x="299212" y="0"/>
                  </a:lnTo>
                  <a:lnTo>
                    <a:pt x="250677" y="3916"/>
                  </a:lnTo>
                  <a:lnTo>
                    <a:pt x="204637" y="15253"/>
                  </a:lnTo>
                  <a:lnTo>
                    <a:pt x="161705" y="33397"/>
                  </a:lnTo>
                  <a:lnTo>
                    <a:pt x="122500" y="57729"/>
                  </a:lnTo>
                  <a:lnTo>
                    <a:pt x="87636" y="87636"/>
                  </a:lnTo>
                  <a:lnTo>
                    <a:pt x="57729" y="122500"/>
                  </a:lnTo>
                  <a:lnTo>
                    <a:pt x="33397" y="161705"/>
                  </a:lnTo>
                  <a:lnTo>
                    <a:pt x="15253" y="204637"/>
                  </a:lnTo>
                  <a:lnTo>
                    <a:pt x="3916" y="250677"/>
                  </a:lnTo>
                  <a:lnTo>
                    <a:pt x="0" y="299212"/>
                  </a:lnTo>
                  <a:lnTo>
                    <a:pt x="0" y="3169399"/>
                  </a:lnTo>
                  <a:lnTo>
                    <a:pt x="3916" y="3217933"/>
                  </a:lnTo>
                  <a:lnTo>
                    <a:pt x="15253" y="3263975"/>
                  </a:lnTo>
                  <a:lnTo>
                    <a:pt x="33397" y="3306908"/>
                  </a:lnTo>
                  <a:lnTo>
                    <a:pt x="57729" y="3346115"/>
                  </a:lnTo>
                  <a:lnTo>
                    <a:pt x="87636" y="3380981"/>
                  </a:lnTo>
                  <a:lnTo>
                    <a:pt x="122500" y="3410889"/>
                  </a:lnTo>
                  <a:lnTo>
                    <a:pt x="161705" y="3435224"/>
                  </a:lnTo>
                  <a:lnTo>
                    <a:pt x="204637" y="3453368"/>
                  </a:lnTo>
                  <a:lnTo>
                    <a:pt x="250677" y="3464707"/>
                  </a:lnTo>
                  <a:lnTo>
                    <a:pt x="299212" y="3468624"/>
                  </a:lnTo>
                  <a:lnTo>
                    <a:pt x="1496047" y="3468624"/>
                  </a:lnTo>
                  <a:lnTo>
                    <a:pt x="1544585" y="3464707"/>
                  </a:lnTo>
                  <a:lnTo>
                    <a:pt x="1590628" y="3453368"/>
                  </a:lnTo>
                  <a:lnTo>
                    <a:pt x="1633561" y="3435224"/>
                  </a:lnTo>
                  <a:lnTo>
                    <a:pt x="1672768" y="3410889"/>
                  </a:lnTo>
                  <a:lnTo>
                    <a:pt x="1707634" y="3380981"/>
                  </a:lnTo>
                  <a:lnTo>
                    <a:pt x="1737541" y="3346115"/>
                  </a:lnTo>
                  <a:lnTo>
                    <a:pt x="1761874" y="3306908"/>
                  </a:lnTo>
                  <a:lnTo>
                    <a:pt x="1780018" y="3263975"/>
                  </a:lnTo>
                  <a:lnTo>
                    <a:pt x="1791355" y="3217933"/>
                  </a:lnTo>
                  <a:lnTo>
                    <a:pt x="1795272" y="3169399"/>
                  </a:lnTo>
                  <a:lnTo>
                    <a:pt x="1795272" y="299212"/>
                  </a:lnTo>
                  <a:lnTo>
                    <a:pt x="1791355" y="250677"/>
                  </a:lnTo>
                  <a:lnTo>
                    <a:pt x="1780018" y="204637"/>
                  </a:lnTo>
                  <a:lnTo>
                    <a:pt x="1761874" y="161705"/>
                  </a:lnTo>
                  <a:lnTo>
                    <a:pt x="1737541" y="122500"/>
                  </a:lnTo>
                  <a:lnTo>
                    <a:pt x="1707634" y="87636"/>
                  </a:lnTo>
                  <a:lnTo>
                    <a:pt x="1672768" y="57729"/>
                  </a:lnTo>
                  <a:lnTo>
                    <a:pt x="1633561" y="33397"/>
                  </a:lnTo>
                  <a:lnTo>
                    <a:pt x="1590628" y="15253"/>
                  </a:lnTo>
                  <a:lnTo>
                    <a:pt x="1544585" y="3916"/>
                  </a:lnTo>
                  <a:lnTo>
                    <a:pt x="14960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F3BF6037-C66B-5281-6466-8DBD90846B2A}"/>
                </a:ext>
              </a:extLst>
            </p:cNvPr>
            <p:cNvSpPr/>
            <p:nvPr/>
          </p:nvSpPr>
          <p:spPr>
            <a:xfrm>
              <a:off x="5156453" y="1977857"/>
              <a:ext cx="1817835" cy="3805180"/>
            </a:xfrm>
            <a:custGeom>
              <a:avLst/>
              <a:gdLst/>
              <a:ahLst/>
              <a:cxnLst/>
              <a:rect l="l" t="t" r="r" b="b"/>
              <a:pathLst>
                <a:path w="1795779" h="3469004">
                  <a:moveTo>
                    <a:pt x="0" y="299212"/>
                  </a:moveTo>
                  <a:lnTo>
                    <a:pt x="3916" y="250677"/>
                  </a:lnTo>
                  <a:lnTo>
                    <a:pt x="15253" y="204637"/>
                  </a:lnTo>
                  <a:lnTo>
                    <a:pt x="33397" y="161705"/>
                  </a:lnTo>
                  <a:lnTo>
                    <a:pt x="57729" y="122500"/>
                  </a:lnTo>
                  <a:lnTo>
                    <a:pt x="87636" y="87636"/>
                  </a:lnTo>
                  <a:lnTo>
                    <a:pt x="122500" y="57729"/>
                  </a:lnTo>
                  <a:lnTo>
                    <a:pt x="161705" y="33397"/>
                  </a:lnTo>
                  <a:lnTo>
                    <a:pt x="204637" y="15253"/>
                  </a:lnTo>
                  <a:lnTo>
                    <a:pt x="250677" y="3916"/>
                  </a:lnTo>
                  <a:lnTo>
                    <a:pt x="299212" y="0"/>
                  </a:lnTo>
                  <a:lnTo>
                    <a:pt x="1496047" y="0"/>
                  </a:lnTo>
                  <a:lnTo>
                    <a:pt x="1544585" y="3916"/>
                  </a:lnTo>
                  <a:lnTo>
                    <a:pt x="1590628" y="15253"/>
                  </a:lnTo>
                  <a:lnTo>
                    <a:pt x="1633561" y="33397"/>
                  </a:lnTo>
                  <a:lnTo>
                    <a:pt x="1672768" y="57729"/>
                  </a:lnTo>
                  <a:lnTo>
                    <a:pt x="1707634" y="87636"/>
                  </a:lnTo>
                  <a:lnTo>
                    <a:pt x="1737541" y="122500"/>
                  </a:lnTo>
                  <a:lnTo>
                    <a:pt x="1761874" y="161705"/>
                  </a:lnTo>
                  <a:lnTo>
                    <a:pt x="1780018" y="204637"/>
                  </a:lnTo>
                  <a:lnTo>
                    <a:pt x="1791355" y="250677"/>
                  </a:lnTo>
                  <a:lnTo>
                    <a:pt x="1795272" y="299212"/>
                  </a:lnTo>
                  <a:lnTo>
                    <a:pt x="1795272" y="3169399"/>
                  </a:lnTo>
                  <a:lnTo>
                    <a:pt x="1791355" y="3217933"/>
                  </a:lnTo>
                  <a:lnTo>
                    <a:pt x="1780018" y="3263975"/>
                  </a:lnTo>
                  <a:lnTo>
                    <a:pt x="1761874" y="3306908"/>
                  </a:lnTo>
                  <a:lnTo>
                    <a:pt x="1737541" y="3346115"/>
                  </a:lnTo>
                  <a:lnTo>
                    <a:pt x="1707634" y="3380981"/>
                  </a:lnTo>
                  <a:lnTo>
                    <a:pt x="1672768" y="3410889"/>
                  </a:lnTo>
                  <a:lnTo>
                    <a:pt x="1633561" y="3435224"/>
                  </a:lnTo>
                  <a:lnTo>
                    <a:pt x="1590628" y="3453368"/>
                  </a:lnTo>
                  <a:lnTo>
                    <a:pt x="1544585" y="3464707"/>
                  </a:lnTo>
                  <a:lnTo>
                    <a:pt x="1496047" y="3468624"/>
                  </a:lnTo>
                  <a:lnTo>
                    <a:pt x="299212" y="3468624"/>
                  </a:lnTo>
                  <a:lnTo>
                    <a:pt x="250677" y="3464707"/>
                  </a:lnTo>
                  <a:lnTo>
                    <a:pt x="204637" y="3453368"/>
                  </a:lnTo>
                  <a:lnTo>
                    <a:pt x="161705" y="3435224"/>
                  </a:lnTo>
                  <a:lnTo>
                    <a:pt x="122500" y="3410889"/>
                  </a:lnTo>
                  <a:lnTo>
                    <a:pt x="87636" y="3380981"/>
                  </a:lnTo>
                  <a:lnTo>
                    <a:pt x="57729" y="3346115"/>
                  </a:lnTo>
                  <a:lnTo>
                    <a:pt x="33397" y="3306908"/>
                  </a:lnTo>
                  <a:lnTo>
                    <a:pt x="15253" y="3263975"/>
                  </a:lnTo>
                  <a:lnTo>
                    <a:pt x="3916" y="3217933"/>
                  </a:lnTo>
                  <a:lnTo>
                    <a:pt x="0" y="3169399"/>
                  </a:lnTo>
                  <a:lnTo>
                    <a:pt x="0" y="299212"/>
                  </a:lnTo>
                  <a:close/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73816526-B21F-0DBE-3A4A-647D3C388EB1}"/>
                </a:ext>
              </a:extLst>
            </p:cNvPr>
            <p:cNvSpPr/>
            <p:nvPr/>
          </p:nvSpPr>
          <p:spPr>
            <a:xfrm>
              <a:off x="5384291" y="2490217"/>
              <a:ext cx="2042933" cy="847725"/>
            </a:xfrm>
            <a:custGeom>
              <a:avLst/>
              <a:gdLst/>
              <a:ahLst/>
              <a:cxnLst/>
              <a:rect l="l" t="t" r="r" b="b"/>
              <a:pathLst>
                <a:path w="2108200" h="847725">
                  <a:moveTo>
                    <a:pt x="1684020" y="0"/>
                  </a:moveTo>
                  <a:lnTo>
                    <a:pt x="1684020" y="211836"/>
                  </a:lnTo>
                  <a:lnTo>
                    <a:pt x="0" y="211836"/>
                  </a:lnTo>
                  <a:lnTo>
                    <a:pt x="0" y="635508"/>
                  </a:lnTo>
                  <a:lnTo>
                    <a:pt x="1684020" y="635508"/>
                  </a:lnTo>
                  <a:lnTo>
                    <a:pt x="1684020" y="847344"/>
                  </a:lnTo>
                  <a:lnTo>
                    <a:pt x="2107692" y="423672"/>
                  </a:lnTo>
                  <a:lnTo>
                    <a:pt x="168402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FCE3529A-7620-5C23-8538-C4116BFBA5E8}"/>
              </a:ext>
            </a:extLst>
          </p:cNvPr>
          <p:cNvSpPr txBox="1"/>
          <p:nvPr/>
        </p:nvSpPr>
        <p:spPr>
          <a:xfrm>
            <a:off x="5159582" y="3469796"/>
            <a:ext cx="1662525" cy="25975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11430" indent="-172720"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Silver/Gold</a:t>
            </a:r>
            <a:r>
              <a:rPr sz="1050" spc="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assessment</a:t>
            </a:r>
            <a:r>
              <a:rPr sz="1050" spc="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takes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between</a:t>
            </a:r>
            <a:r>
              <a:rPr sz="1050" spc="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two</a:t>
            </a:r>
            <a:r>
              <a:rPr sz="1050" spc="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and</a:t>
            </a:r>
            <a:r>
              <a:rPr sz="1050" spc="-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six 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weeks,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depending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 on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time</a:t>
            </a:r>
            <a:r>
              <a:rPr lang="en-US" sz="1050" spc="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of</a:t>
            </a:r>
            <a:r>
              <a:rPr sz="1050" spc="-2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year</a:t>
            </a:r>
            <a:endParaRPr lang="en-US" sz="1050">
              <a:latin typeface="Arial"/>
              <a:cs typeface="Calibri"/>
            </a:endParaRPr>
          </a:p>
          <a:p>
            <a:pPr marL="184785" marR="5080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Sometimes,</a:t>
            </a:r>
            <a:r>
              <a:rPr sz="1050" spc="3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Silver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and</a:t>
            </a:r>
            <a:r>
              <a:rPr sz="1050" spc="-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Gold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projects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will</a:t>
            </a:r>
            <a:r>
              <a:rPr sz="1050" spc="-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be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recommended</a:t>
            </a:r>
            <a:r>
              <a:rPr sz="1050" spc="3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for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resubmission</a:t>
            </a:r>
            <a:r>
              <a:rPr sz="1050" spc="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or</a:t>
            </a:r>
            <a:r>
              <a:rPr sz="1050" spc="-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offered</a:t>
            </a:r>
            <a:r>
              <a:rPr sz="1050" spc="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lower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level</a:t>
            </a:r>
            <a:endParaRPr sz="1050">
              <a:latin typeface="Arial"/>
              <a:cs typeface="Calibri"/>
            </a:endParaRPr>
          </a:p>
          <a:p>
            <a:pPr marL="184785" marR="2730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Sometimes,</a:t>
            </a:r>
            <a:r>
              <a:rPr sz="1050" spc="3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Silver</a:t>
            </a:r>
            <a:r>
              <a:rPr sz="1050" spc="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projects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will</a:t>
            </a:r>
            <a:r>
              <a:rPr sz="1050" spc="-3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be offered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an</a:t>
            </a:r>
            <a:r>
              <a:rPr sz="1050" spc="-2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upgrade</a:t>
            </a:r>
            <a:endParaRPr sz="1050">
              <a:latin typeface="Arial"/>
              <a:cs typeface="Calibri"/>
            </a:endParaRPr>
          </a:p>
          <a:p>
            <a:pPr marL="184785" marR="14160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Must meet at least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11 of 15</a:t>
            </a:r>
            <a:r>
              <a:rPr sz="1050" spc="3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CREST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criteria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to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a</a:t>
            </a:r>
            <a:r>
              <a:rPr lang="en-GB" sz="1050" spc="-10">
                <a:solidFill>
                  <a:srgbClr val="252525"/>
                </a:solidFill>
                <a:latin typeface="Arial"/>
                <a:cs typeface="Calibri"/>
              </a:rPr>
              <a:t>c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hieve</a:t>
            </a:r>
            <a:r>
              <a:rPr sz="1050" spc="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the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Award</a:t>
            </a:r>
            <a:endParaRPr sz="1050">
              <a:latin typeface="Arial"/>
              <a:cs typeface="Calibri"/>
            </a:endParaRPr>
          </a:p>
        </p:txBody>
      </p:sp>
      <p:sp>
        <p:nvSpPr>
          <p:cNvPr id="24" name="object 19">
            <a:extLst>
              <a:ext uri="{FF2B5EF4-FFF2-40B4-BE49-F238E27FC236}">
                <a16:creationId xmlns:a16="http://schemas.microsoft.com/office/drawing/2014/main" id="{4C531E54-2C3A-079A-FD6C-3EBADCD79F57}"/>
              </a:ext>
            </a:extLst>
          </p:cNvPr>
          <p:cNvSpPr txBox="1"/>
          <p:nvPr/>
        </p:nvSpPr>
        <p:spPr>
          <a:xfrm>
            <a:off x="5455304" y="3042494"/>
            <a:ext cx="1786255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14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ASSESSMENT</a:t>
            </a:r>
            <a:r>
              <a:rPr sz="1400" b="1" spc="-3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</a:t>
            </a:r>
            <a:r>
              <a:rPr lang="en-US" sz="14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</a:t>
            </a:r>
          </a:p>
          <a:p>
            <a:pPr marL="12700" marR="5080">
              <a:spcBef>
                <a:spcPts val="100"/>
              </a:spcBef>
            </a:pPr>
            <a:r>
              <a:rPr lang="en-US" sz="12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(</a:t>
            </a:r>
            <a:r>
              <a:rPr sz="12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Silver </a:t>
            </a:r>
            <a:r>
              <a:rPr sz="1200" b="1" spc="-254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</a:t>
            </a:r>
            <a:r>
              <a:rPr sz="1200" b="1" spc="-5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and</a:t>
            </a:r>
            <a:r>
              <a:rPr sz="1200" b="1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 Gold</a:t>
            </a:r>
            <a:r>
              <a:rPr lang="en-US" sz="1200" b="1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)</a:t>
            </a:r>
            <a:endParaRPr sz="1200">
              <a:latin typeface="Gotham" panose="02000504050000020004" pitchFamily="2" charset="0"/>
              <a:cs typeface="Calibri"/>
            </a:endParaRPr>
          </a:p>
        </p:txBody>
      </p:sp>
      <p:grpSp>
        <p:nvGrpSpPr>
          <p:cNvPr id="25" name="object 20">
            <a:extLst>
              <a:ext uri="{FF2B5EF4-FFF2-40B4-BE49-F238E27FC236}">
                <a16:creationId xmlns:a16="http://schemas.microsoft.com/office/drawing/2014/main" id="{B05F63F5-2B77-8ADA-9A03-05FFC0ECB804}"/>
              </a:ext>
            </a:extLst>
          </p:cNvPr>
          <p:cNvGrpSpPr/>
          <p:nvPr/>
        </p:nvGrpSpPr>
        <p:grpSpPr>
          <a:xfrm>
            <a:off x="3311794" y="2291476"/>
            <a:ext cx="2024585" cy="3805180"/>
            <a:chOff x="2981705" y="1968250"/>
            <a:chExt cx="2266368" cy="3805180"/>
          </a:xfrm>
        </p:grpSpPr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3512558C-4BBF-4C11-5A08-B49B6DE6C2D4}"/>
                </a:ext>
              </a:extLst>
            </p:cNvPr>
            <p:cNvSpPr/>
            <p:nvPr/>
          </p:nvSpPr>
          <p:spPr>
            <a:xfrm>
              <a:off x="3056969" y="1968250"/>
              <a:ext cx="1793875" cy="3469004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1494777" y="0"/>
                  </a:moveTo>
                  <a:lnTo>
                    <a:pt x="298958" y="0"/>
                  </a:lnTo>
                  <a:lnTo>
                    <a:pt x="250464" y="3912"/>
                  </a:lnTo>
                  <a:lnTo>
                    <a:pt x="204463" y="15240"/>
                  </a:lnTo>
                  <a:lnTo>
                    <a:pt x="161568" y="33368"/>
                  </a:lnTo>
                  <a:lnTo>
                    <a:pt x="122396" y="57680"/>
                  </a:lnTo>
                  <a:lnTo>
                    <a:pt x="87561" y="87561"/>
                  </a:lnTo>
                  <a:lnTo>
                    <a:pt x="57680" y="122396"/>
                  </a:lnTo>
                  <a:lnTo>
                    <a:pt x="33368" y="161568"/>
                  </a:lnTo>
                  <a:lnTo>
                    <a:pt x="15240" y="204463"/>
                  </a:lnTo>
                  <a:lnTo>
                    <a:pt x="3912" y="250464"/>
                  </a:lnTo>
                  <a:lnTo>
                    <a:pt x="0" y="298958"/>
                  </a:lnTo>
                  <a:lnTo>
                    <a:pt x="0" y="3169653"/>
                  </a:lnTo>
                  <a:lnTo>
                    <a:pt x="3912" y="3218146"/>
                  </a:lnTo>
                  <a:lnTo>
                    <a:pt x="15240" y="3264149"/>
                  </a:lnTo>
                  <a:lnTo>
                    <a:pt x="33368" y="3307045"/>
                  </a:lnTo>
                  <a:lnTo>
                    <a:pt x="57680" y="3346219"/>
                  </a:lnTo>
                  <a:lnTo>
                    <a:pt x="87561" y="3381055"/>
                  </a:lnTo>
                  <a:lnTo>
                    <a:pt x="122396" y="3410938"/>
                  </a:lnTo>
                  <a:lnTo>
                    <a:pt x="161568" y="3435252"/>
                  </a:lnTo>
                  <a:lnTo>
                    <a:pt x="204463" y="3453381"/>
                  </a:lnTo>
                  <a:lnTo>
                    <a:pt x="250464" y="3464710"/>
                  </a:lnTo>
                  <a:lnTo>
                    <a:pt x="298958" y="3468624"/>
                  </a:lnTo>
                  <a:lnTo>
                    <a:pt x="1494777" y="3468624"/>
                  </a:lnTo>
                  <a:lnTo>
                    <a:pt x="1543273" y="3464710"/>
                  </a:lnTo>
                  <a:lnTo>
                    <a:pt x="1589278" y="3453381"/>
                  </a:lnTo>
                  <a:lnTo>
                    <a:pt x="1632175" y="3435252"/>
                  </a:lnTo>
                  <a:lnTo>
                    <a:pt x="1671349" y="3410938"/>
                  </a:lnTo>
                  <a:lnTo>
                    <a:pt x="1706184" y="3381055"/>
                  </a:lnTo>
                  <a:lnTo>
                    <a:pt x="1736066" y="3346219"/>
                  </a:lnTo>
                  <a:lnTo>
                    <a:pt x="1760379" y="3307045"/>
                  </a:lnTo>
                  <a:lnTo>
                    <a:pt x="1778507" y="3264149"/>
                  </a:lnTo>
                  <a:lnTo>
                    <a:pt x="1789835" y="3218146"/>
                  </a:lnTo>
                  <a:lnTo>
                    <a:pt x="1793748" y="3169653"/>
                  </a:lnTo>
                  <a:lnTo>
                    <a:pt x="1793748" y="298958"/>
                  </a:lnTo>
                  <a:lnTo>
                    <a:pt x="1789835" y="250464"/>
                  </a:lnTo>
                  <a:lnTo>
                    <a:pt x="1778507" y="204463"/>
                  </a:lnTo>
                  <a:lnTo>
                    <a:pt x="1760379" y="161568"/>
                  </a:lnTo>
                  <a:lnTo>
                    <a:pt x="1736066" y="122396"/>
                  </a:lnTo>
                  <a:lnTo>
                    <a:pt x="1706184" y="87561"/>
                  </a:lnTo>
                  <a:lnTo>
                    <a:pt x="1671349" y="57680"/>
                  </a:lnTo>
                  <a:lnTo>
                    <a:pt x="1632175" y="33368"/>
                  </a:lnTo>
                  <a:lnTo>
                    <a:pt x="1589278" y="15240"/>
                  </a:lnTo>
                  <a:lnTo>
                    <a:pt x="1543273" y="3912"/>
                  </a:lnTo>
                  <a:lnTo>
                    <a:pt x="1494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6209F02A-155A-E258-EB93-667117A865F9}"/>
                </a:ext>
              </a:extLst>
            </p:cNvPr>
            <p:cNvSpPr/>
            <p:nvPr/>
          </p:nvSpPr>
          <p:spPr>
            <a:xfrm>
              <a:off x="2981705" y="1977855"/>
              <a:ext cx="1826131" cy="3795575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0" y="298958"/>
                  </a:moveTo>
                  <a:lnTo>
                    <a:pt x="3912" y="250464"/>
                  </a:lnTo>
                  <a:lnTo>
                    <a:pt x="15240" y="204463"/>
                  </a:lnTo>
                  <a:lnTo>
                    <a:pt x="33368" y="161568"/>
                  </a:lnTo>
                  <a:lnTo>
                    <a:pt x="57680" y="122396"/>
                  </a:lnTo>
                  <a:lnTo>
                    <a:pt x="87561" y="87561"/>
                  </a:lnTo>
                  <a:lnTo>
                    <a:pt x="122396" y="57680"/>
                  </a:lnTo>
                  <a:lnTo>
                    <a:pt x="161568" y="33368"/>
                  </a:lnTo>
                  <a:lnTo>
                    <a:pt x="204463" y="15240"/>
                  </a:lnTo>
                  <a:lnTo>
                    <a:pt x="250464" y="3912"/>
                  </a:lnTo>
                  <a:lnTo>
                    <a:pt x="298958" y="0"/>
                  </a:lnTo>
                  <a:lnTo>
                    <a:pt x="1494777" y="0"/>
                  </a:lnTo>
                  <a:lnTo>
                    <a:pt x="1543273" y="3912"/>
                  </a:lnTo>
                  <a:lnTo>
                    <a:pt x="1589278" y="15240"/>
                  </a:lnTo>
                  <a:lnTo>
                    <a:pt x="1632175" y="33368"/>
                  </a:lnTo>
                  <a:lnTo>
                    <a:pt x="1671349" y="57680"/>
                  </a:lnTo>
                  <a:lnTo>
                    <a:pt x="1706184" y="87561"/>
                  </a:lnTo>
                  <a:lnTo>
                    <a:pt x="1736066" y="122396"/>
                  </a:lnTo>
                  <a:lnTo>
                    <a:pt x="1760379" y="161568"/>
                  </a:lnTo>
                  <a:lnTo>
                    <a:pt x="1778507" y="204463"/>
                  </a:lnTo>
                  <a:lnTo>
                    <a:pt x="1789835" y="250464"/>
                  </a:lnTo>
                  <a:lnTo>
                    <a:pt x="1793748" y="298958"/>
                  </a:lnTo>
                  <a:lnTo>
                    <a:pt x="1793748" y="3169653"/>
                  </a:lnTo>
                  <a:lnTo>
                    <a:pt x="1789835" y="3218146"/>
                  </a:lnTo>
                  <a:lnTo>
                    <a:pt x="1778507" y="3264149"/>
                  </a:lnTo>
                  <a:lnTo>
                    <a:pt x="1760379" y="3307045"/>
                  </a:lnTo>
                  <a:lnTo>
                    <a:pt x="1736066" y="3346219"/>
                  </a:lnTo>
                  <a:lnTo>
                    <a:pt x="1706184" y="3381055"/>
                  </a:lnTo>
                  <a:lnTo>
                    <a:pt x="1671349" y="3410938"/>
                  </a:lnTo>
                  <a:lnTo>
                    <a:pt x="1632175" y="3435252"/>
                  </a:lnTo>
                  <a:lnTo>
                    <a:pt x="1589278" y="3453381"/>
                  </a:lnTo>
                  <a:lnTo>
                    <a:pt x="1543273" y="3464710"/>
                  </a:lnTo>
                  <a:lnTo>
                    <a:pt x="1494777" y="3468624"/>
                  </a:lnTo>
                  <a:lnTo>
                    <a:pt x="298958" y="3468624"/>
                  </a:lnTo>
                  <a:lnTo>
                    <a:pt x="250464" y="3464710"/>
                  </a:lnTo>
                  <a:lnTo>
                    <a:pt x="204463" y="3453381"/>
                  </a:lnTo>
                  <a:lnTo>
                    <a:pt x="161568" y="3435252"/>
                  </a:lnTo>
                  <a:lnTo>
                    <a:pt x="122396" y="3410938"/>
                  </a:lnTo>
                  <a:lnTo>
                    <a:pt x="87561" y="3381055"/>
                  </a:lnTo>
                  <a:lnTo>
                    <a:pt x="57680" y="3346219"/>
                  </a:lnTo>
                  <a:lnTo>
                    <a:pt x="33368" y="3307045"/>
                  </a:lnTo>
                  <a:lnTo>
                    <a:pt x="15240" y="3264149"/>
                  </a:lnTo>
                  <a:lnTo>
                    <a:pt x="3912" y="3218146"/>
                  </a:lnTo>
                  <a:lnTo>
                    <a:pt x="0" y="3169653"/>
                  </a:lnTo>
                  <a:lnTo>
                    <a:pt x="0" y="29895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D3B73A15-D143-5156-AB48-9458BD309F87}"/>
                </a:ext>
              </a:extLst>
            </p:cNvPr>
            <p:cNvSpPr/>
            <p:nvPr/>
          </p:nvSpPr>
          <p:spPr>
            <a:xfrm>
              <a:off x="3208019" y="2490215"/>
              <a:ext cx="2040054" cy="847725"/>
            </a:xfrm>
            <a:custGeom>
              <a:avLst/>
              <a:gdLst/>
              <a:ahLst/>
              <a:cxnLst/>
              <a:rect l="l" t="t" r="r" b="b"/>
              <a:pathLst>
                <a:path w="2109470" h="847725">
                  <a:moveTo>
                    <a:pt x="1685544" y="0"/>
                  </a:moveTo>
                  <a:lnTo>
                    <a:pt x="1685544" y="211836"/>
                  </a:lnTo>
                  <a:lnTo>
                    <a:pt x="0" y="211836"/>
                  </a:lnTo>
                  <a:lnTo>
                    <a:pt x="0" y="635508"/>
                  </a:lnTo>
                  <a:lnTo>
                    <a:pt x="1685544" y="635508"/>
                  </a:lnTo>
                  <a:lnTo>
                    <a:pt x="1685544" y="847344"/>
                  </a:lnTo>
                  <a:lnTo>
                    <a:pt x="2109216" y="4236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</p:grpSp>
      <p:sp>
        <p:nvSpPr>
          <p:cNvPr id="29" name="object 24">
            <a:extLst>
              <a:ext uri="{FF2B5EF4-FFF2-40B4-BE49-F238E27FC236}">
                <a16:creationId xmlns:a16="http://schemas.microsoft.com/office/drawing/2014/main" id="{F428A552-9B0D-D66A-E98E-B40215C09FE1}"/>
              </a:ext>
            </a:extLst>
          </p:cNvPr>
          <p:cNvSpPr txBox="1"/>
          <p:nvPr/>
        </p:nvSpPr>
        <p:spPr>
          <a:xfrm>
            <a:off x="3416683" y="3565746"/>
            <a:ext cx="1397977" cy="114326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27305" indent="-172720"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Claim your CREST Award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using a voucher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 or request for your invoice which you may pay online or through BACS</a:t>
            </a:r>
            <a:endParaRPr sz="1050">
              <a:latin typeface="Arial"/>
              <a:cs typeface="Calibri"/>
            </a:endParaRPr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DB0148F3-5C73-062F-178E-094BBD884665}"/>
              </a:ext>
            </a:extLst>
          </p:cNvPr>
          <p:cNvSpPr txBox="1"/>
          <p:nvPr/>
        </p:nvSpPr>
        <p:spPr>
          <a:xfrm>
            <a:off x="3778654" y="3096245"/>
            <a:ext cx="116078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1400" b="1" spc="-30">
                <a:solidFill>
                  <a:srgbClr val="FFFFFF"/>
                </a:solidFill>
                <a:latin typeface="Gotham" panose="02000504050000020004" pitchFamily="2" charset="0"/>
                <a:cs typeface="Calibri"/>
              </a:rPr>
              <a:t>PAYMENT</a:t>
            </a:r>
            <a:endParaRPr sz="1400">
              <a:latin typeface="Gotham" panose="02000504050000020004" pitchFamily="2" charset="0"/>
              <a:cs typeface="Calibri"/>
            </a:endParaRPr>
          </a:p>
        </p:txBody>
      </p:sp>
      <p:grpSp>
        <p:nvGrpSpPr>
          <p:cNvPr id="31" name="object 26">
            <a:extLst>
              <a:ext uri="{FF2B5EF4-FFF2-40B4-BE49-F238E27FC236}">
                <a16:creationId xmlns:a16="http://schemas.microsoft.com/office/drawing/2014/main" id="{D6AA29F8-94E5-85F7-1537-2BB5CF097E59}"/>
              </a:ext>
            </a:extLst>
          </p:cNvPr>
          <p:cNvGrpSpPr/>
          <p:nvPr/>
        </p:nvGrpSpPr>
        <p:grpSpPr>
          <a:xfrm>
            <a:off x="1653954" y="2320132"/>
            <a:ext cx="1891037" cy="3795575"/>
            <a:chOff x="806958" y="1968250"/>
            <a:chExt cx="2271755" cy="3795575"/>
          </a:xfrm>
        </p:grpSpPr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C0776136-3F20-ECCC-02D4-542CE561B5C4}"/>
                </a:ext>
              </a:extLst>
            </p:cNvPr>
            <p:cNvSpPr/>
            <p:nvPr/>
          </p:nvSpPr>
          <p:spPr>
            <a:xfrm>
              <a:off x="1603244" y="2162559"/>
              <a:ext cx="433070" cy="367665"/>
            </a:xfrm>
            <a:custGeom>
              <a:avLst/>
              <a:gdLst/>
              <a:ahLst/>
              <a:cxnLst/>
              <a:rect l="l" t="t" r="r" b="b"/>
              <a:pathLst>
                <a:path w="433069" h="367664">
                  <a:moveTo>
                    <a:pt x="367372" y="171653"/>
                  </a:moveTo>
                  <a:lnTo>
                    <a:pt x="65392" y="171754"/>
                  </a:lnTo>
                  <a:lnTo>
                    <a:pt x="68888" y="214827"/>
                  </a:lnTo>
                  <a:lnTo>
                    <a:pt x="82957" y="254647"/>
                  </a:lnTo>
                  <a:lnTo>
                    <a:pt x="106545" y="289133"/>
                  </a:lnTo>
                  <a:lnTo>
                    <a:pt x="138595" y="316204"/>
                  </a:lnTo>
                  <a:lnTo>
                    <a:pt x="167576" y="329971"/>
                  </a:lnTo>
                  <a:lnTo>
                    <a:pt x="0" y="330034"/>
                  </a:lnTo>
                  <a:lnTo>
                    <a:pt x="45604" y="352166"/>
                  </a:lnTo>
                  <a:lnTo>
                    <a:pt x="92188" y="360185"/>
                  </a:lnTo>
                  <a:lnTo>
                    <a:pt x="150220" y="365414"/>
                  </a:lnTo>
                  <a:lnTo>
                    <a:pt x="216395" y="367283"/>
                  </a:lnTo>
                  <a:lnTo>
                    <a:pt x="282768" y="365403"/>
                  </a:lnTo>
                  <a:lnTo>
                    <a:pt x="340925" y="360144"/>
                  </a:lnTo>
                  <a:lnTo>
                    <a:pt x="387537" y="352083"/>
                  </a:lnTo>
                  <a:lnTo>
                    <a:pt x="419276" y="341796"/>
                  </a:lnTo>
                  <a:lnTo>
                    <a:pt x="432729" y="329933"/>
                  </a:lnTo>
                  <a:lnTo>
                    <a:pt x="265315" y="329933"/>
                  </a:lnTo>
                  <a:lnTo>
                    <a:pt x="272779" y="327228"/>
                  </a:lnTo>
                  <a:lnTo>
                    <a:pt x="311731" y="303258"/>
                  </a:lnTo>
                  <a:lnTo>
                    <a:pt x="327050" y="288086"/>
                  </a:lnTo>
                  <a:lnTo>
                    <a:pt x="389354" y="288086"/>
                  </a:lnTo>
                  <a:lnTo>
                    <a:pt x="400626" y="279974"/>
                  </a:lnTo>
                  <a:lnTo>
                    <a:pt x="409198" y="267630"/>
                  </a:lnTo>
                  <a:lnTo>
                    <a:pt x="357857" y="267630"/>
                  </a:lnTo>
                  <a:lnTo>
                    <a:pt x="350968" y="266458"/>
                  </a:lnTo>
                  <a:lnTo>
                    <a:pt x="344525" y="263588"/>
                  </a:lnTo>
                  <a:lnTo>
                    <a:pt x="352104" y="249583"/>
                  </a:lnTo>
                  <a:lnTo>
                    <a:pt x="358176" y="234808"/>
                  </a:lnTo>
                  <a:lnTo>
                    <a:pt x="362686" y="219366"/>
                  </a:lnTo>
                  <a:lnTo>
                    <a:pt x="365569" y="203390"/>
                  </a:lnTo>
                  <a:lnTo>
                    <a:pt x="410604" y="203390"/>
                  </a:lnTo>
                  <a:lnTo>
                    <a:pt x="399478" y="188771"/>
                  </a:lnTo>
                  <a:lnTo>
                    <a:pt x="384712" y="178260"/>
                  </a:lnTo>
                  <a:lnTo>
                    <a:pt x="367360" y="172796"/>
                  </a:lnTo>
                  <a:lnTo>
                    <a:pt x="367372" y="171653"/>
                  </a:lnTo>
                  <a:close/>
                </a:path>
                <a:path w="433069" h="367664">
                  <a:moveTo>
                    <a:pt x="432816" y="329857"/>
                  </a:moveTo>
                  <a:lnTo>
                    <a:pt x="265315" y="329933"/>
                  </a:lnTo>
                  <a:lnTo>
                    <a:pt x="432729" y="329933"/>
                  </a:lnTo>
                  <a:close/>
                </a:path>
                <a:path w="433069" h="367664">
                  <a:moveTo>
                    <a:pt x="389354" y="288086"/>
                  </a:moveTo>
                  <a:lnTo>
                    <a:pt x="327050" y="288086"/>
                  </a:lnTo>
                  <a:lnTo>
                    <a:pt x="340282" y="294675"/>
                  </a:lnTo>
                  <a:lnTo>
                    <a:pt x="354591" y="297659"/>
                  </a:lnTo>
                  <a:lnTo>
                    <a:pt x="369303" y="296866"/>
                  </a:lnTo>
                  <a:lnTo>
                    <a:pt x="383743" y="292125"/>
                  </a:lnTo>
                  <a:lnTo>
                    <a:pt x="389354" y="288086"/>
                  </a:lnTo>
                  <a:close/>
                </a:path>
                <a:path w="433069" h="367664">
                  <a:moveTo>
                    <a:pt x="410604" y="203390"/>
                  </a:moveTo>
                  <a:lnTo>
                    <a:pt x="365569" y="203390"/>
                  </a:lnTo>
                  <a:lnTo>
                    <a:pt x="373853" y="206417"/>
                  </a:lnTo>
                  <a:lnTo>
                    <a:pt x="380847" y="211785"/>
                  </a:lnTo>
                  <a:lnTo>
                    <a:pt x="386136" y="219096"/>
                  </a:lnTo>
                  <a:lnTo>
                    <a:pt x="389305" y="227952"/>
                  </a:lnTo>
                  <a:lnTo>
                    <a:pt x="389759" y="239151"/>
                  </a:lnTo>
                  <a:lnTo>
                    <a:pt x="386719" y="249590"/>
                  </a:lnTo>
                  <a:lnTo>
                    <a:pt x="380608" y="258391"/>
                  </a:lnTo>
                  <a:lnTo>
                    <a:pt x="371817" y="264718"/>
                  </a:lnTo>
                  <a:lnTo>
                    <a:pt x="364903" y="267063"/>
                  </a:lnTo>
                  <a:lnTo>
                    <a:pt x="357857" y="267630"/>
                  </a:lnTo>
                  <a:lnTo>
                    <a:pt x="409198" y="267630"/>
                  </a:lnTo>
                  <a:lnTo>
                    <a:pt x="412370" y="263061"/>
                  </a:lnTo>
                  <a:lnTo>
                    <a:pt x="418192" y="243033"/>
                  </a:lnTo>
                  <a:lnTo>
                    <a:pt x="417309" y="221538"/>
                  </a:lnTo>
                  <a:lnTo>
                    <a:pt x="410672" y="203480"/>
                  </a:lnTo>
                  <a:close/>
                </a:path>
                <a:path w="433069" h="367664">
                  <a:moveTo>
                    <a:pt x="229527" y="0"/>
                  </a:moveTo>
                  <a:lnTo>
                    <a:pt x="198547" y="11668"/>
                  </a:lnTo>
                  <a:lnTo>
                    <a:pt x="178431" y="24566"/>
                  </a:lnTo>
                  <a:lnTo>
                    <a:pt x="169998" y="38938"/>
                  </a:lnTo>
                  <a:lnTo>
                    <a:pt x="174066" y="55029"/>
                  </a:lnTo>
                  <a:lnTo>
                    <a:pt x="190380" y="70309"/>
                  </a:lnTo>
                  <a:lnTo>
                    <a:pt x="210470" y="82251"/>
                  </a:lnTo>
                  <a:lnTo>
                    <a:pt x="227522" y="95298"/>
                  </a:lnTo>
                  <a:lnTo>
                    <a:pt x="234721" y="113893"/>
                  </a:lnTo>
                  <a:lnTo>
                    <a:pt x="233830" y="127735"/>
                  </a:lnTo>
                  <a:lnTo>
                    <a:pt x="229696" y="138874"/>
                  </a:lnTo>
                  <a:lnTo>
                    <a:pt x="221532" y="148908"/>
                  </a:lnTo>
                  <a:lnTo>
                    <a:pt x="208546" y="159435"/>
                  </a:lnTo>
                  <a:lnTo>
                    <a:pt x="229060" y="151244"/>
                  </a:lnTo>
                  <a:lnTo>
                    <a:pt x="243174" y="143451"/>
                  </a:lnTo>
                  <a:lnTo>
                    <a:pt x="252671" y="133712"/>
                  </a:lnTo>
                  <a:lnTo>
                    <a:pt x="259333" y="119684"/>
                  </a:lnTo>
                  <a:lnTo>
                    <a:pt x="252034" y="95631"/>
                  </a:lnTo>
                  <a:lnTo>
                    <a:pt x="230528" y="80516"/>
                  </a:lnTo>
                  <a:lnTo>
                    <a:pt x="207097" y="66037"/>
                  </a:lnTo>
                  <a:lnTo>
                    <a:pt x="194017" y="43891"/>
                  </a:lnTo>
                  <a:lnTo>
                    <a:pt x="195853" y="29292"/>
                  </a:lnTo>
                  <a:lnTo>
                    <a:pt x="202890" y="19240"/>
                  </a:lnTo>
                  <a:lnTo>
                    <a:pt x="214368" y="10540"/>
                  </a:lnTo>
                  <a:lnTo>
                    <a:pt x="229527" y="0"/>
                  </a:lnTo>
                  <a:close/>
                </a:path>
                <a:path w="433069" h="367664">
                  <a:moveTo>
                    <a:pt x="174243" y="27749"/>
                  </a:moveTo>
                  <a:lnTo>
                    <a:pt x="151497" y="36321"/>
                  </a:lnTo>
                  <a:lnTo>
                    <a:pt x="136731" y="45793"/>
                  </a:lnTo>
                  <a:lnTo>
                    <a:pt x="130542" y="56345"/>
                  </a:lnTo>
                  <a:lnTo>
                    <a:pt x="133527" y="68160"/>
                  </a:lnTo>
                  <a:lnTo>
                    <a:pt x="145505" y="79374"/>
                  </a:lnTo>
                  <a:lnTo>
                    <a:pt x="160253" y="88139"/>
                  </a:lnTo>
                  <a:lnTo>
                    <a:pt x="172770" y="97716"/>
                  </a:lnTo>
                  <a:lnTo>
                    <a:pt x="178053" y="111366"/>
                  </a:lnTo>
                  <a:lnTo>
                    <a:pt x="177400" y="121527"/>
                  </a:lnTo>
                  <a:lnTo>
                    <a:pt x="174366" y="129703"/>
                  </a:lnTo>
                  <a:lnTo>
                    <a:pt x="168372" y="137067"/>
                  </a:lnTo>
                  <a:lnTo>
                    <a:pt x="158838" y="144792"/>
                  </a:lnTo>
                  <a:lnTo>
                    <a:pt x="173894" y="138778"/>
                  </a:lnTo>
                  <a:lnTo>
                    <a:pt x="184254" y="133057"/>
                  </a:lnTo>
                  <a:lnTo>
                    <a:pt x="191228" y="125908"/>
                  </a:lnTo>
                  <a:lnTo>
                    <a:pt x="196126" y="115608"/>
                  </a:lnTo>
                  <a:lnTo>
                    <a:pt x="190765" y="97954"/>
                  </a:lnTo>
                  <a:lnTo>
                    <a:pt x="174977" y="86861"/>
                  </a:lnTo>
                  <a:lnTo>
                    <a:pt x="157774" y="76235"/>
                  </a:lnTo>
                  <a:lnTo>
                    <a:pt x="148170" y="59982"/>
                  </a:lnTo>
                  <a:lnTo>
                    <a:pt x="149521" y="49261"/>
                  </a:lnTo>
                  <a:lnTo>
                    <a:pt x="154687" y="41879"/>
                  </a:lnTo>
                  <a:lnTo>
                    <a:pt x="163113" y="35491"/>
                  </a:lnTo>
                  <a:lnTo>
                    <a:pt x="174243" y="27749"/>
                  </a:lnTo>
                  <a:close/>
                </a:path>
                <a:path w="433069" h="367664">
                  <a:moveTo>
                    <a:pt x="283209" y="11036"/>
                  </a:moveTo>
                  <a:lnTo>
                    <a:pt x="257213" y="20826"/>
                  </a:lnTo>
                  <a:lnTo>
                    <a:pt x="240336" y="31646"/>
                  </a:lnTo>
                  <a:lnTo>
                    <a:pt x="233262" y="43702"/>
                  </a:lnTo>
                  <a:lnTo>
                    <a:pt x="236677" y="57200"/>
                  </a:lnTo>
                  <a:lnTo>
                    <a:pt x="250361" y="70024"/>
                  </a:lnTo>
                  <a:lnTo>
                    <a:pt x="267217" y="80043"/>
                  </a:lnTo>
                  <a:lnTo>
                    <a:pt x="281525" y="90988"/>
                  </a:lnTo>
                  <a:lnTo>
                    <a:pt x="287566" y="106591"/>
                  </a:lnTo>
                  <a:lnTo>
                    <a:pt x="286817" y="118201"/>
                  </a:lnTo>
                  <a:lnTo>
                    <a:pt x="283349" y="127544"/>
                  </a:lnTo>
                  <a:lnTo>
                    <a:pt x="276500" y="135960"/>
                  </a:lnTo>
                  <a:lnTo>
                    <a:pt x="265607" y="144792"/>
                  </a:lnTo>
                  <a:lnTo>
                    <a:pt x="282811" y="137919"/>
                  </a:lnTo>
                  <a:lnTo>
                    <a:pt x="294651" y="131379"/>
                  </a:lnTo>
                  <a:lnTo>
                    <a:pt x="302621" y="123209"/>
                  </a:lnTo>
                  <a:lnTo>
                    <a:pt x="308216" y="111442"/>
                  </a:lnTo>
                  <a:lnTo>
                    <a:pt x="302089" y="91264"/>
                  </a:lnTo>
                  <a:lnTo>
                    <a:pt x="284043" y="78587"/>
                  </a:lnTo>
                  <a:lnTo>
                    <a:pt x="264380" y="66444"/>
                  </a:lnTo>
                  <a:lnTo>
                    <a:pt x="253403" y="47866"/>
                  </a:lnTo>
                  <a:lnTo>
                    <a:pt x="254949" y="35616"/>
                  </a:lnTo>
                  <a:lnTo>
                    <a:pt x="260857" y="27179"/>
                  </a:lnTo>
                  <a:lnTo>
                    <a:pt x="270490" y="19878"/>
                  </a:lnTo>
                  <a:lnTo>
                    <a:pt x="283209" y="1103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5957FCC4-C89B-26DA-A40C-DACAEE64C9C5}"/>
                </a:ext>
              </a:extLst>
            </p:cNvPr>
            <p:cNvSpPr/>
            <p:nvPr/>
          </p:nvSpPr>
          <p:spPr>
            <a:xfrm>
              <a:off x="806958" y="1968250"/>
              <a:ext cx="1793875" cy="3469004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1494790" y="0"/>
                  </a:moveTo>
                  <a:lnTo>
                    <a:pt x="298958" y="0"/>
                  </a:lnTo>
                  <a:lnTo>
                    <a:pt x="250464" y="3912"/>
                  </a:lnTo>
                  <a:lnTo>
                    <a:pt x="204463" y="15240"/>
                  </a:lnTo>
                  <a:lnTo>
                    <a:pt x="161568" y="33368"/>
                  </a:lnTo>
                  <a:lnTo>
                    <a:pt x="122396" y="57680"/>
                  </a:lnTo>
                  <a:lnTo>
                    <a:pt x="87561" y="87561"/>
                  </a:lnTo>
                  <a:lnTo>
                    <a:pt x="57680" y="122396"/>
                  </a:lnTo>
                  <a:lnTo>
                    <a:pt x="33368" y="161568"/>
                  </a:lnTo>
                  <a:lnTo>
                    <a:pt x="15240" y="204463"/>
                  </a:lnTo>
                  <a:lnTo>
                    <a:pt x="3912" y="250464"/>
                  </a:lnTo>
                  <a:lnTo>
                    <a:pt x="0" y="298958"/>
                  </a:lnTo>
                  <a:lnTo>
                    <a:pt x="0" y="3169653"/>
                  </a:lnTo>
                  <a:lnTo>
                    <a:pt x="3912" y="3218146"/>
                  </a:lnTo>
                  <a:lnTo>
                    <a:pt x="15240" y="3264149"/>
                  </a:lnTo>
                  <a:lnTo>
                    <a:pt x="33368" y="3307045"/>
                  </a:lnTo>
                  <a:lnTo>
                    <a:pt x="57680" y="3346219"/>
                  </a:lnTo>
                  <a:lnTo>
                    <a:pt x="87561" y="3381055"/>
                  </a:lnTo>
                  <a:lnTo>
                    <a:pt x="122396" y="3410938"/>
                  </a:lnTo>
                  <a:lnTo>
                    <a:pt x="161568" y="3435252"/>
                  </a:lnTo>
                  <a:lnTo>
                    <a:pt x="204463" y="3453381"/>
                  </a:lnTo>
                  <a:lnTo>
                    <a:pt x="250464" y="3464710"/>
                  </a:lnTo>
                  <a:lnTo>
                    <a:pt x="298958" y="3468624"/>
                  </a:lnTo>
                  <a:lnTo>
                    <a:pt x="1494790" y="3468624"/>
                  </a:lnTo>
                  <a:lnTo>
                    <a:pt x="1543283" y="3464710"/>
                  </a:lnTo>
                  <a:lnTo>
                    <a:pt x="1589284" y="3453381"/>
                  </a:lnTo>
                  <a:lnTo>
                    <a:pt x="1632179" y="3435252"/>
                  </a:lnTo>
                  <a:lnTo>
                    <a:pt x="1671351" y="3410938"/>
                  </a:lnTo>
                  <a:lnTo>
                    <a:pt x="1706186" y="3381055"/>
                  </a:lnTo>
                  <a:lnTo>
                    <a:pt x="1736067" y="3346219"/>
                  </a:lnTo>
                  <a:lnTo>
                    <a:pt x="1760379" y="3307045"/>
                  </a:lnTo>
                  <a:lnTo>
                    <a:pt x="1778507" y="3264149"/>
                  </a:lnTo>
                  <a:lnTo>
                    <a:pt x="1789835" y="3218146"/>
                  </a:lnTo>
                  <a:lnTo>
                    <a:pt x="1793748" y="3169653"/>
                  </a:lnTo>
                  <a:lnTo>
                    <a:pt x="1793748" y="298958"/>
                  </a:lnTo>
                  <a:lnTo>
                    <a:pt x="1789835" y="250464"/>
                  </a:lnTo>
                  <a:lnTo>
                    <a:pt x="1778507" y="204463"/>
                  </a:lnTo>
                  <a:lnTo>
                    <a:pt x="1760379" y="161568"/>
                  </a:lnTo>
                  <a:lnTo>
                    <a:pt x="1736067" y="122396"/>
                  </a:lnTo>
                  <a:lnTo>
                    <a:pt x="1706186" y="87561"/>
                  </a:lnTo>
                  <a:lnTo>
                    <a:pt x="1671351" y="57680"/>
                  </a:lnTo>
                  <a:lnTo>
                    <a:pt x="1632179" y="33368"/>
                  </a:lnTo>
                  <a:lnTo>
                    <a:pt x="1589284" y="15240"/>
                  </a:lnTo>
                  <a:lnTo>
                    <a:pt x="1543283" y="3912"/>
                  </a:lnTo>
                  <a:lnTo>
                    <a:pt x="149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A9D27FA7-E3EF-5B55-D3B2-26B805E6CCD1}"/>
                </a:ext>
              </a:extLst>
            </p:cNvPr>
            <p:cNvSpPr/>
            <p:nvPr/>
          </p:nvSpPr>
          <p:spPr>
            <a:xfrm>
              <a:off x="806958" y="1977855"/>
              <a:ext cx="1793875" cy="3785970"/>
            </a:xfrm>
            <a:custGeom>
              <a:avLst/>
              <a:gdLst/>
              <a:ahLst/>
              <a:cxnLst/>
              <a:rect l="l" t="t" r="r" b="b"/>
              <a:pathLst>
                <a:path w="1793875" h="3469004">
                  <a:moveTo>
                    <a:pt x="0" y="298958"/>
                  </a:moveTo>
                  <a:lnTo>
                    <a:pt x="3912" y="250464"/>
                  </a:lnTo>
                  <a:lnTo>
                    <a:pt x="15240" y="204463"/>
                  </a:lnTo>
                  <a:lnTo>
                    <a:pt x="33368" y="161568"/>
                  </a:lnTo>
                  <a:lnTo>
                    <a:pt x="57680" y="122396"/>
                  </a:lnTo>
                  <a:lnTo>
                    <a:pt x="87561" y="87561"/>
                  </a:lnTo>
                  <a:lnTo>
                    <a:pt x="122396" y="57680"/>
                  </a:lnTo>
                  <a:lnTo>
                    <a:pt x="161568" y="33368"/>
                  </a:lnTo>
                  <a:lnTo>
                    <a:pt x="204463" y="15240"/>
                  </a:lnTo>
                  <a:lnTo>
                    <a:pt x="250464" y="3912"/>
                  </a:lnTo>
                  <a:lnTo>
                    <a:pt x="298958" y="0"/>
                  </a:lnTo>
                  <a:lnTo>
                    <a:pt x="1494790" y="0"/>
                  </a:lnTo>
                  <a:lnTo>
                    <a:pt x="1543283" y="3912"/>
                  </a:lnTo>
                  <a:lnTo>
                    <a:pt x="1589284" y="15240"/>
                  </a:lnTo>
                  <a:lnTo>
                    <a:pt x="1632179" y="33368"/>
                  </a:lnTo>
                  <a:lnTo>
                    <a:pt x="1671351" y="57680"/>
                  </a:lnTo>
                  <a:lnTo>
                    <a:pt x="1706186" y="87561"/>
                  </a:lnTo>
                  <a:lnTo>
                    <a:pt x="1736067" y="122396"/>
                  </a:lnTo>
                  <a:lnTo>
                    <a:pt x="1760379" y="161568"/>
                  </a:lnTo>
                  <a:lnTo>
                    <a:pt x="1778507" y="204463"/>
                  </a:lnTo>
                  <a:lnTo>
                    <a:pt x="1789835" y="250464"/>
                  </a:lnTo>
                  <a:lnTo>
                    <a:pt x="1793748" y="298958"/>
                  </a:lnTo>
                  <a:lnTo>
                    <a:pt x="1793748" y="3169653"/>
                  </a:lnTo>
                  <a:lnTo>
                    <a:pt x="1789835" y="3218146"/>
                  </a:lnTo>
                  <a:lnTo>
                    <a:pt x="1778507" y="3264149"/>
                  </a:lnTo>
                  <a:lnTo>
                    <a:pt x="1760379" y="3307045"/>
                  </a:lnTo>
                  <a:lnTo>
                    <a:pt x="1736067" y="3346219"/>
                  </a:lnTo>
                  <a:lnTo>
                    <a:pt x="1706186" y="3381055"/>
                  </a:lnTo>
                  <a:lnTo>
                    <a:pt x="1671351" y="3410938"/>
                  </a:lnTo>
                  <a:lnTo>
                    <a:pt x="1632179" y="3435252"/>
                  </a:lnTo>
                  <a:lnTo>
                    <a:pt x="1589284" y="3453381"/>
                  </a:lnTo>
                  <a:lnTo>
                    <a:pt x="1543283" y="3464710"/>
                  </a:lnTo>
                  <a:lnTo>
                    <a:pt x="1494790" y="3468624"/>
                  </a:lnTo>
                  <a:lnTo>
                    <a:pt x="298958" y="3468624"/>
                  </a:lnTo>
                  <a:lnTo>
                    <a:pt x="250464" y="3464710"/>
                  </a:lnTo>
                  <a:lnTo>
                    <a:pt x="204463" y="3453381"/>
                  </a:lnTo>
                  <a:lnTo>
                    <a:pt x="161568" y="3435252"/>
                  </a:lnTo>
                  <a:lnTo>
                    <a:pt x="122396" y="3410938"/>
                  </a:lnTo>
                  <a:lnTo>
                    <a:pt x="87561" y="3381055"/>
                  </a:lnTo>
                  <a:lnTo>
                    <a:pt x="57680" y="3346219"/>
                  </a:lnTo>
                  <a:lnTo>
                    <a:pt x="33368" y="3307045"/>
                  </a:lnTo>
                  <a:lnTo>
                    <a:pt x="15240" y="3264149"/>
                  </a:lnTo>
                  <a:lnTo>
                    <a:pt x="3912" y="3218146"/>
                  </a:lnTo>
                  <a:lnTo>
                    <a:pt x="0" y="3169653"/>
                  </a:lnTo>
                  <a:lnTo>
                    <a:pt x="0" y="298958"/>
                  </a:lnTo>
                  <a:close/>
                </a:path>
              </a:pathLst>
            </a:custGeom>
            <a:ln w="380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538E85CA-D302-4A74-4711-A47022218E0C}"/>
                </a:ext>
              </a:extLst>
            </p:cNvPr>
            <p:cNvSpPr/>
            <p:nvPr/>
          </p:nvSpPr>
          <p:spPr>
            <a:xfrm>
              <a:off x="1033272" y="2490215"/>
              <a:ext cx="2045441" cy="847725"/>
            </a:xfrm>
            <a:custGeom>
              <a:avLst/>
              <a:gdLst/>
              <a:ahLst/>
              <a:cxnLst/>
              <a:rect l="l" t="t" r="r" b="b"/>
              <a:pathLst>
                <a:path w="2109470" h="847725">
                  <a:moveTo>
                    <a:pt x="1685544" y="0"/>
                  </a:moveTo>
                  <a:lnTo>
                    <a:pt x="1685544" y="211836"/>
                  </a:lnTo>
                  <a:lnTo>
                    <a:pt x="0" y="211836"/>
                  </a:lnTo>
                  <a:lnTo>
                    <a:pt x="0" y="635508"/>
                  </a:lnTo>
                  <a:lnTo>
                    <a:pt x="1685544" y="635508"/>
                  </a:lnTo>
                  <a:lnTo>
                    <a:pt x="1685544" y="847344"/>
                  </a:lnTo>
                  <a:lnTo>
                    <a:pt x="2109216" y="423672"/>
                  </a:lnTo>
                  <a:lnTo>
                    <a:pt x="16855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850">
                <a:latin typeface="Gotham" panose="02000504050000020004" pitchFamily="2" charset="0"/>
              </a:endParaRPr>
            </a:p>
          </p:txBody>
        </p:sp>
      </p:grpSp>
      <p:sp>
        <p:nvSpPr>
          <p:cNvPr id="36" name="object 31">
            <a:extLst>
              <a:ext uri="{FF2B5EF4-FFF2-40B4-BE49-F238E27FC236}">
                <a16:creationId xmlns:a16="http://schemas.microsoft.com/office/drawing/2014/main" id="{12B4AC6D-6DBF-7FBC-9C29-0EB813C4BCB4}"/>
              </a:ext>
            </a:extLst>
          </p:cNvPr>
          <p:cNvSpPr txBox="1"/>
          <p:nvPr/>
        </p:nvSpPr>
        <p:spPr>
          <a:xfrm>
            <a:off x="1705871" y="3584796"/>
            <a:ext cx="1449836" cy="243592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175895" indent="-172720"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Tell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us about yourself or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your</a:t>
            </a:r>
            <a:r>
              <a:rPr sz="1050" spc="-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group</a:t>
            </a:r>
            <a:endParaRPr lang="en-US" sz="1050">
              <a:latin typeface="Arial"/>
              <a:cs typeface="Calibri"/>
            </a:endParaRPr>
          </a:p>
          <a:p>
            <a:pPr marL="184785" marR="15176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Provide your </a:t>
            </a: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diversity</a:t>
            </a:r>
            <a:r>
              <a:rPr lang="en-US" sz="1050" spc="-10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r>
              <a:rPr sz="1050" spc="-215">
                <a:solidFill>
                  <a:srgbClr val="252525"/>
                </a:solidFill>
                <a:latin typeface="Arial"/>
                <a:cs typeface="Calibri"/>
              </a:rPr>
              <a:t>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information</a:t>
            </a:r>
            <a:endParaRPr sz="1050">
              <a:latin typeface="Arial"/>
              <a:cs typeface="Calibri"/>
            </a:endParaRPr>
          </a:p>
          <a:p>
            <a:pPr marL="184785" marR="9969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solidFill>
                  <a:srgbClr val="252525"/>
                </a:solidFill>
                <a:latin typeface="Arial"/>
                <a:cs typeface="Calibri"/>
              </a:rPr>
              <a:t>Tell </a:t>
            </a: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us about your project</a:t>
            </a:r>
            <a:r>
              <a:rPr lang="en-US" sz="1050" spc="-5">
                <a:solidFill>
                  <a:srgbClr val="252525"/>
                </a:solidFill>
                <a:latin typeface="Arial"/>
                <a:cs typeface="Calibri"/>
              </a:rPr>
              <a:t> </a:t>
            </a:r>
            <a:endParaRPr lang="en-US" sz="1050" spc="-215">
              <a:solidFill>
                <a:srgbClr val="252525"/>
              </a:solidFill>
              <a:latin typeface="Arial"/>
              <a:cs typeface="Calibri"/>
            </a:endParaRPr>
          </a:p>
          <a:p>
            <a:pPr marL="184785" marR="9969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solidFill>
                  <a:srgbClr val="252525"/>
                </a:solidFill>
                <a:latin typeface="Arial"/>
                <a:cs typeface="Calibri"/>
              </a:rPr>
              <a:t>Upload your work</a:t>
            </a:r>
            <a:endParaRPr lang="en-GB" sz="1050" spc="-5">
              <a:solidFill>
                <a:srgbClr val="252525"/>
              </a:solidFill>
              <a:latin typeface="Arial"/>
              <a:cs typeface="Calibri"/>
            </a:endParaRPr>
          </a:p>
          <a:p>
            <a:pPr marL="184785" marR="9969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GB" sz="1050" spc="-5">
                <a:solidFill>
                  <a:srgbClr val="252525"/>
                </a:solidFill>
                <a:latin typeface="Arial"/>
                <a:cs typeface="Calibri"/>
              </a:rPr>
              <a:t>Confirmation of your work </a:t>
            </a:r>
          </a:p>
          <a:p>
            <a:pPr marL="184785" marR="99695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GB" sz="1050" spc="-5">
                <a:solidFill>
                  <a:srgbClr val="252525"/>
                </a:solidFill>
                <a:latin typeface="Arial"/>
                <a:cs typeface="Calibri"/>
              </a:rPr>
              <a:t>Important to upload a completed CREST student profile form/s.</a:t>
            </a:r>
            <a:endParaRPr sz="1050">
              <a:latin typeface="Arial"/>
              <a:cs typeface="Calibri"/>
            </a:endParaRP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120FF2D3-393F-7CAD-2B2F-1CA9E37CF479}"/>
              </a:ext>
            </a:extLst>
          </p:cNvPr>
          <p:cNvSpPr txBox="1"/>
          <p:nvPr/>
        </p:nvSpPr>
        <p:spPr>
          <a:xfrm>
            <a:off x="1921930" y="3124899"/>
            <a:ext cx="1354455" cy="457176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1400" b="1" spc="-5">
                <a:solidFill>
                  <a:srgbClr val="FFFFFF"/>
                </a:solidFill>
                <a:latin typeface="Gotham"/>
                <a:cs typeface="Calibri"/>
              </a:rPr>
              <a:t>APPLICATION</a:t>
            </a:r>
          </a:p>
          <a:p>
            <a:pPr marL="12700">
              <a:spcBef>
                <a:spcPts val="105"/>
              </a:spcBef>
            </a:pPr>
            <a:endParaRPr lang="en-US" sz="1400" b="1" spc="-5">
              <a:solidFill>
                <a:srgbClr val="FFFFFF"/>
              </a:solidFill>
              <a:latin typeface="Gotham" panose="02000504050000020004" pitchFamily="2" charset="0"/>
              <a:cs typeface="Calibri"/>
            </a:endParaRPr>
          </a:p>
        </p:txBody>
      </p:sp>
      <p:grpSp>
        <p:nvGrpSpPr>
          <p:cNvPr id="38" name="object 33">
            <a:extLst>
              <a:ext uri="{FF2B5EF4-FFF2-40B4-BE49-F238E27FC236}">
                <a16:creationId xmlns:a16="http://schemas.microsoft.com/office/drawing/2014/main" id="{9F23D571-AF36-CE60-DE65-05BBD870B0AB}"/>
              </a:ext>
            </a:extLst>
          </p:cNvPr>
          <p:cNvGrpSpPr/>
          <p:nvPr/>
        </p:nvGrpSpPr>
        <p:grpSpPr>
          <a:xfrm>
            <a:off x="2170780" y="2324764"/>
            <a:ext cx="8483337" cy="743585"/>
            <a:chOff x="1437593" y="1982487"/>
            <a:chExt cx="8483337" cy="743585"/>
          </a:xfrm>
        </p:grpSpPr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0C9141D4-7FE4-C8D3-E094-47FE2C277F33}"/>
                </a:ext>
              </a:extLst>
            </p:cNvPr>
            <p:cNvSpPr/>
            <p:nvPr/>
          </p:nvSpPr>
          <p:spPr>
            <a:xfrm>
              <a:off x="1437593" y="2135523"/>
              <a:ext cx="360045" cy="437515"/>
            </a:xfrm>
            <a:custGeom>
              <a:avLst/>
              <a:gdLst/>
              <a:ahLst/>
              <a:cxnLst/>
              <a:rect l="l" t="t" r="r" b="b"/>
              <a:pathLst>
                <a:path w="360044" h="437514">
                  <a:moveTo>
                    <a:pt x="35407" y="12"/>
                  </a:moveTo>
                  <a:lnTo>
                    <a:pt x="0" y="12"/>
                  </a:lnTo>
                  <a:lnTo>
                    <a:pt x="0" y="436930"/>
                  </a:lnTo>
                  <a:lnTo>
                    <a:pt x="35407" y="436930"/>
                  </a:lnTo>
                  <a:lnTo>
                    <a:pt x="35407" y="12"/>
                  </a:lnTo>
                  <a:close/>
                </a:path>
                <a:path w="360044" h="437514">
                  <a:moveTo>
                    <a:pt x="359994" y="23622"/>
                  </a:moveTo>
                  <a:lnTo>
                    <a:pt x="358127" y="14452"/>
                  </a:lnTo>
                  <a:lnTo>
                    <a:pt x="353060" y="6946"/>
                  </a:lnTo>
                  <a:lnTo>
                    <a:pt x="345554" y="1866"/>
                  </a:lnTo>
                  <a:lnTo>
                    <a:pt x="336384" y="0"/>
                  </a:lnTo>
                  <a:lnTo>
                    <a:pt x="295084" y="0"/>
                  </a:lnTo>
                  <a:lnTo>
                    <a:pt x="295084" y="260972"/>
                  </a:lnTo>
                  <a:lnTo>
                    <a:pt x="295084" y="312940"/>
                  </a:lnTo>
                  <a:lnTo>
                    <a:pt x="114490" y="312940"/>
                  </a:lnTo>
                  <a:lnTo>
                    <a:pt x="114490" y="260972"/>
                  </a:lnTo>
                  <a:lnTo>
                    <a:pt x="144589" y="237134"/>
                  </a:lnTo>
                  <a:lnTo>
                    <a:pt x="186194" y="224447"/>
                  </a:lnTo>
                  <a:lnTo>
                    <a:pt x="204787" y="222592"/>
                  </a:lnTo>
                  <a:lnTo>
                    <a:pt x="214160" y="222935"/>
                  </a:lnTo>
                  <a:lnTo>
                    <a:pt x="253695" y="232156"/>
                  </a:lnTo>
                  <a:lnTo>
                    <a:pt x="291541" y="253885"/>
                  </a:lnTo>
                  <a:lnTo>
                    <a:pt x="295084" y="260972"/>
                  </a:lnTo>
                  <a:lnTo>
                    <a:pt x="295084" y="0"/>
                  </a:lnTo>
                  <a:lnTo>
                    <a:pt x="249643" y="0"/>
                  </a:lnTo>
                  <a:lnTo>
                    <a:pt x="249643" y="165912"/>
                  </a:lnTo>
                  <a:lnTo>
                    <a:pt x="246113" y="183388"/>
                  </a:lnTo>
                  <a:lnTo>
                    <a:pt x="236512" y="197650"/>
                  </a:lnTo>
                  <a:lnTo>
                    <a:pt x="222250" y="207264"/>
                  </a:lnTo>
                  <a:lnTo>
                    <a:pt x="204787" y="210794"/>
                  </a:lnTo>
                  <a:lnTo>
                    <a:pt x="187325" y="207352"/>
                  </a:lnTo>
                  <a:lnTo>
                    <a:pt x="173062" y="197878"/>
                  </a:lnTo>
                  <a:lnTo>
                    <a:pt x="163461" y="183642"/>
                  </a:lnTo>
                  <a:lnTo>
                    <a:pt x="159931" y="165912"/>
                  </a:lnTo>
                  <a:lnTo>
                    <a:pt x="163461" y="148450"/>
                  </a:lnTo>
                  <a:lnTo>
                    <a:pt x="173062" y="134175"/>
                  </a:lnTo>
                  <a:lnTo>
                    <a:pt x="187325" y="124574"/>
                  </a:lnTo>
                  <a:lnTo>
                    <a:pt x="204787" y="121043"/>
                  </a:lnTo>
                  <a:lnTo>
                    <a:pt x="222250" y="124574"/>
                  </a:lnTo>
                  <a:lnTo>
                    <a:pt x="236512" y="134175"/>
                  </a:lnTo>
                  <a:lnTo>
                    <a:pt x="246113" y="148450"/>
                  </a:lnTo>
                  <a:lnTo>
                    <a:pt x="249643" y="165912"/>
                  </a:lnTo>
                  <a:lnTo>
                    <a:pt x="249643" y="0"/>
                  </a:lnTo>
                  <a:lnTo>
                    <a:pt x="59016" y="0"/>
                  </a:lnTo>
                  <a:lnTo>
                    <a:pt x="59016" y="436930"/>
                  </a:lnTo>
                  <a:lnTo>
                    <a:pt x="336384" y="436930"/>
                  </a:lnTo>
                  <a:lnTo>
                    <a:pt x="345554" y="435063"/>
                  </a:lnTo>
                  <a:lnTo>
                    <a:pt x="353060" y="429983"/>
                  </a:lnTo>
                  <a:lnTo>
                    <a:pt x="358127" y="422478"/>
                  </a:lnTo>
                  <a:lnTo>
                    <a:pt x="359994" y="413308"/>
                  </a:lnTo>
                  <a:lnTo>
                    <a:pt x="359994" y="312940"/>
                  </a:lnTo>
                  <a:lnTo>
                    <a:pt x="359994" y="222592"/>
                  </a:lnTo>
                  <a:lnTo>
                    <a:pt x="359994" y="210794"/>
                  </a:lnTo>
                  <a:lnTo>
                    <a:pt x="359994" y="121043"/>
                  </a:lnTo>
                  <a:lnTo>
                    <a:pt x="359994" y="2362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A0B68411-7FF6-F9CD-AD95-E9D69B6D6652}"/>
                </a:ext>
              </a:extLst>
            </p:cNvPr>
            <p:cNvSpPr/>
            <p:nvPr/>
          </p:nvSpPr>
          <p:spPr>
            <a:xfrm>
              <a:off x="3102763" y="2100328"/>
              <a:ext cx="545465" cy="492125"/>
            </a:xfrm>
            <a:custGeom>
              <a:avLst/>
              <a:gdLst/>
              <a:ahLst/>
              <a:cxnLst/>
              <a:rect l="l" t="t" r="r" b="b"/>
              <a:pathLst>
                <a:path w="545464" h="492125">
                  <a:moveTo>
                    <a:pt x="204355" y="163944"/>
                  </a:moveTo>
                  <a:lnTo>
                    <a:pt x="136232" y="163944"/>
                  </a:lnTo>
                  <a:lnTo>
                    <a:pt x="136232" y="191262"/>
                  </a:lnTo>
                  <a:lnTo>
                    <a:pt x="204355" y="191262"/>
                  </a:lnTo>
                  <a:lnTo>
                    <a:pt x="204355" y="163944"/>
                  </a:lnTo>
                  <a:close/>
                </a:path>
                <a:path w="545464" h="492125">
                  <a:moveTo>
                    <a:pt x="204355" y="109296"/>
                  </a:moveTo>
                  <a:lnTo>
                    <a:pt x="136232" y="109296"/>
                  </a:lnTo>
                  <a:lnTo>
                    <a:pt x="136232" y="136613"/>
                  </a:lnTo>
                  <a:lnTo>
                    <a:pt x="204355" y="136613"/>
                  </a:lnTo>
                  <a:lnTo>
                    <a:pt x="204355" y="109296"/>
                  </a:lnTo>
                  <a:close/>
                </a:path>
                <a:path w="545464" h="492125">
                  <a:moveTo>
                    <a:pt x="204355" y="54648"/>
                  </a:moveTo>
                  <a:lnTo>
                    <a:pt x="136232" y="54648"/>
                  </a:lnTo>
                  <a:lnTo>
                    <a:pt x="136232" y="81965"/>
                  </a:lnTo>
                  <a:lnTo>
                    <a:pt x="204355" y="81965"/>
                  </a:lnTo>
                  <a:lnTo>
                    <a:pt x="204355" y="54648"/>
                  </a:lnTo>
                  <a:close/>
                </a:path>
                <a:path w="545464" h="492125">
                  <a:moveTo>
                    <a:pt x="544931" y="396189"/>
                  </a:moveTo>
                  <a:lnTo>
                    <a:pt x="292900" y="396189"/>
                  </a:lnTo>
                  <a:lnTo>
                    <a:pt x="292900" y="444004"/>
                  </a:lnTo>
                  <a:lnTo>
                    <a:pt x="291338" y="452107"/>
                  </a:lnTo>
                  <a:lnTo>
                    <a:pt x="287020" y="458597"/>
                  </a:lnTo>
                  <a:lnTo>
                    <a:pt x="280543" y="462927"/>
                  </a:lnTo>
                  <a:lnTo>
                    <a:pt x="272465" y="464489"/>
                  </a:lnTo>
                  <a:lnTo>
                    <a:pt x="264388" y="462927"/>
                  </a:lnTo>
                  <a:lnTo>
                    <a:pt x="257911" y="458597"/>
                  </a:lnTo>
                  <a:lnTo>
                    <a:pt x="253593" y="452107"/>
                  </a:lnTo>
                  <a:lnTo>
                    <a:pt x="252031" y="444004"/>
                  </a:lnTo>
                  <a:lnTo>
                    <a:pt x="253593" y="435902"/>
                  </a:lnTo>
                  <a:lnTo>
                    <a:pt x="257911" y="429399"/>
                  </a:lnTo>
                  <a:lnTo>
                    <a:pt x="264388" y="425081"/>
                  </a:lnTo>
                  <a:lnTo>
                    <a:pt x="272465" y="423506"/>
                  </a:lnTo>
                  <a:lnTo>
                    <a:pt x="280543" y="425081"/>
                  </a:lnTo>
                  <a:lnTo>
                    <a:pt x="287020" y="429399"/>
                  </a:lnTo>
                  <a:lnTo>
                    <a:pt x="291338" y="435902"/>
                  </a:lnTo>
                  <a:lnTo>
                    <a:pt x="292900" y="444004"/>
                  </a:lnTo>
                  <a:lnTo>
                    <a:pt x="292900" y="396189"/>
                  </a:lnTo>
                  <a:lnTo>
                    <a:pt x="0" y="396189"/>
                  </a:lnTo>
                  <a:lnTo>
                    <a:pt x="0" y="491820"/>
                  </a:lnTo>
                  <a:lnTo>
                    <a:pt x="544931" y="491820"/>
                  </a:lnTo>
                  <a:lnTo>
                    <a:pt x="544931" y="464489"/>
                  </a:lnTo>
                  <a:lnTo>
                    <a:pt x="544931" y="423506"/>
                  </a:lnTo>
                  <a:lnTo>
                    <a:pt x="544931" y="396189"/>
                  </a:lnTo>
                  <a:close/>
                </a:path>
                <a:path w="545464" h="492125">
                  <a:moveTo>
                    <a:pt x="544944" y="314223"/>
                  </a:moveTo>
                  <a:lnTo>
                    <a:pt x="504063" y="218592"/>
                  </a:lnTo>
                  <a:lnTo>
                    <a:pt x="504063" y="150279"/>
                  </a:lnTo>
                  <a:lnTo>
                    <a:pt x="504063" y="136613"/>
                  </a:lnTo>
                  <a:lnTo>
                    <a:pt x="501916" y="126009"/>
                  </a:lnTo>
                  <a:lnTo>
                    <a:pt x="496062" y="117322"/>
                  </a:lnTo>
                  <a:lnTo>
                    <a:pt x="487400" y="111455"/>
                  </a:lnTo>
                  <a:lnTo>
                    <a:pt x="476821" y="109296"/>
                  </a:lnTo>
                  <a:lnTo>
                    <a:pt x="463194" y="109296"/>
                  </a:lnTo>
                  <a:lnTo>
                    <a:pt x="463194" y="150279"/>
                  </a:lnTo>
                  <a:lnTo>
                    <a:pt x="463194" y="218592"/>
                  </a:lnTo>
                  <a:lnTo>
                    <a:pt x="299720" y="218592"/>
                  </a:lnTo>
                  <a:lnTo>
                    <a:pt x="299720" y="150279"/>
                  </a:lnTo>
                  <a:lnTo>
                    <a:pt x="463194" y="150279"/>
                  </a:lnTo>
                  <a:lnTo>
                    <a:pt x="463194" y="109296"/>
                  </a:lnTo>
                  <a:lnTo>
                    <a:pt x="258851" y="109296"/>
                  </a:lnTo>
                  <a:lnTo>
                    <a:pt x="258851" y="27330"/>
                  </a:lnTo>
                  <a:lnTo>
                    <a:pt x="258851" y="6146"/>
                  </a:lnTo>
                  <a:lnTo>
                    <a:pt x="252717" y="0"/>
                  </a:lnTo>
                  <a:lnTo>
                    <a:pt x="231597" y="0"/>
                  </a:lnTo>
                  <a:lnTo>
                    <a:pt x="231597" y="27330"/>
                  </a:lnTo>
                  <a:lnTo>
                    <a:pt x="231597" y="218592"/>
                  </a:lnTo>
                  <a:lnTo>
                    <a:pt x="108991" y="218592"/>
                  </a:lnTo>
                  <a:lnTo>
                    <a:pt x="108991" y="27330"/>
                  </a:lnTo>
                  <a:lnTo>
                    <a:pt x="231597" y="27330"/>
                  </a:lnTo>
                  <a:lnTo>
                    <a:pt x="231597" y="0"/>
                  </a:lnTo>
                  <a:lnTo>
                    <a:pt x="87871" y="0"/>
                  </a:lnTo>
                  <a:lnTo>
                    <a:pt x="81737" y="6146"/>
                  </a:lnTo>
                  <a:lnTo>
                    <a:pt x="81737" y="109296"/>
                  </a:lnTo>
                  <a:lnTo>
                    <a:pt x="68122" y="109296"/>
                  </a:lnTo>
                  <a:lnTo>
                    <a:pt x="57531" y="111455"/>
                  </a:lnTo>
                  <a:lnTo>
                    <a:pt x="48869" y="117322"/>
                  </a:lnTo>
                  <a:lnTo>
                    <a:pt x="43014" y="126009"/>
                  </a:lnTo>
                  <a:lnTo>
                    <a:pt x="40868" y="136613"/>
                  </a:lnTo>
                  <a:lnTo>
                    <a:pt x="40868" y="218592"/>
                  </a:lnTo>
                  <a:lnTo>
                    <a:pt x="0" y="314223"/>
                  </a:lnTo>
                  <a:lnTo>
                    <a:pt x="0" y="368871"/>
                  </a:lnTo>
                  <a:lnTo>
                    <a:pt x="544944" y="368871"/>
                  </a:lnTo>
                  <a:lnTo>
                    <a:pt x="544944" y="3142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  <p:pic>
          <p:nvPicPr>
            <p:cNvPr id="41" name="object 36">
              <a:extLst>
                <a:ext uri="{FF2B5EF4-FFF2-40B4-BE49-F238E27FC236}">
                  <a16:creationId xmlns:a16="http://schemas.microsoft.com/office/drawing/2014/main" id="{261CBCBB-F19D-C96F-7A9A-83472FCF115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09688" y="2337346"/>
              <a:ext cx="451569" cy="243458"/>
            </a:xfrm>
            <a:prstGeom prst="rect">
              <a:avLst/>
            </a:prstGeom>
          </p:spPr>
        </p:pic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29E293C8-91F9-75E7-A102-FE02460C8E0E}"/>
                </a:ext>
              </a:extLst>
            </p:cNvPr>
            <p:cNvSpPr/>
            <p:nvPr/>
          </p:nvSpPr>
          <p:spPr>
            <a:xfrm>
              <a:off x="4910059" y="2084591"/>
              <a:ext cx="452755" cy="223520"/>
            </a:xfrm>
            <a:custGeom>
              <a:avLst/>
              <a:gdLst/>
              <a:ahLst/>
              <a:cxnLst/>
              <a:rect l="l" t="t" r="r" b="b"/>
              <a:pathLst>
                <a:path w="452754" h="223519">
                  <a:moveTo>
                    <a:pt x="427303" y="186080"/>
                  </a:moveTo>
                  <a:lnTo>
                    <a:pt x="24861" y="186080"/>
                  </a:lnTo>
                  <a:lnTo>
                    <a:pt x="15184" y="184130"/>
                  </a:lnTo>
                  <a:lnTo>
                    <a:pt x="7282" y="178813"/>
                  </a:lnTo>
                  <a:lnTo>
                    <a:pt x="1953" y="170927"/>
                  </a:lnTo>
                  <a:lnTo>
                    <a:pt x="0" y="161269"/>
                  </a:lnTo>
                  <a:lnTo>
                    <a:pt x="0" y="24810"/>
                  </a:lnTo>
                  <a:lnTo>
                    <a:pt x="1953" y="15153"/>
                  </a:lnTo>
                  <a:lnTo>
                    <a:pt x="7282" y="7267"/>
                  </a:lnTo>
                  <a:lnTo>
                    <a:pt x="15184" y="1949"/>
                  </a:lnTo>
                  <a:lnTo>
                    <a:pt x="24861" y="0"/>
                  </a:lnTo>
                  <a:lnTo>
                    <a:pt x="427303" y="0"/>
                  </a:lnTo>
                  <a:lnTo>
                    <a:pt x="436979" y="1949"/>
                  </a:lnTo>
                  <a:lnTo>
                    <a:pt x="444882" y="7267"/>
                  </a:lnTo>
                  <a:lnTo>
                    <a:pt x="450210" y="15153"/>
                  </a:lnTo>
                  <a:lnTo>
                    <a:pt x="452164" y="24810"/>
                  </a:lnTo>
                  <a:lnTo>
                    <a:pt x="452164" y="55824"/>
                  </a:lnTo>
                  <a:lnTo>
                    <a:pt x="62153" y="55824"/>
                  </a:lnTo>
                  <a:lnTo>
                    <a:pt x="62153" y="68229"/>
                  </a:lnTo>
                  <a:lnTo>
                    <a:pt x="452164" y="68229"/>
                  </a:lnTo>
                  <a:lnTo>
                    <a:pt x="452164" y="86837"/>
                  </a:lnTo>
                  <a:lnTo>
                    <a:pt x="62153" y="86837"/>
                  </a:lnTo>
                  <a:lnTo>
                    <a:pt x="62153" y="99243"/>
                  </a:lnTo>
                  <a:lnTo>
                    <a:pt x="452164" y="99243"/>
                  </a:lnTo>
                  <a:lnTo>
                    <a:pt x="452164" y="117851"/>
                  </a:lnTo>
                  <a:lnTo>
                    <a:pt x="62153" y="117851"/>
                  </a:lnTo>
                  <a:lnTo>
                    <a:pt x="62153" y="130256"/>
                  </a:lnTo>
                  <a:lnTo>
                    <a:pt x="452164" y="130256"/>
                  </a:lnTo>
                  <a:lnTo>
                    <a:pt x="452164" y="161269"/>
                  </a:lnTo>
                  <a:lnTo>
                    <a:pt x="450210" y="170927"/>
                  </a:lnTo>
                  <a:lnTo>
                    <a:pt x="444882" y="178813"/>
                  </a:lnTo>
                  <a:lnTo>
                    <a:pt x="436979" y="184130"/>
                  </a:lnTo>
                  <a:lnTo>
                    <a:pt x="427303" y="186080"/>
                  </a:lnTo>
                  <a:close/>
                </a:path>
                <a:path w="452754" h="223519">
                  <a:moveTo>
                    <a:pt x="452164" y="68229"/>
                  </a:moveTo>
                  <a:lnTo>
                    <a:pt x="352719" y="68229"/>
                  </a:lnTo>
                  <a:lnTo>
                    <a:pt x="352719" y="55824"/>
                  </a:lnTo>
                  <a:lnTo>
                    <a:pt x="452164" y="55824"/>
                  </a:lnTo>
                  <a:lnTo>
                    <a:pt x="452164" y="68229"/>
                  </a:lnTo>
                  <a:close/>
                </a:path>
                <a:path w="452754" h="223519">
                  <a:moveTo>
                    <a:pt x="452164" y="99243"/>
                  </a:moveTo>
                  <a:lnTo>
                    <a:pt x="390011" y="99243"/>
                  </a:lnTo>
                  <a:lnTo>
                    <a:pt x="390011" y="86837"/>
                  </a:lnTo>
                  <a:lnTo>
                    <a:pt x="452164" y="86837"/>
                  </a:lnTo>
                  <a:lnTo>
                    <a:pt x="452164" y="99243"/>
                  </a:lnTo>
                  <a:close/>
                </a:path>
                <a:path w="452754" h="223519">
                  <a:moveTo>
                    <a:pt x="452164" y="130256"/>
                  </a:moveTo>
                  <a:lnTo>
                    <a:pt x="290566" y="130256"/>
                  </a:lnTo>
                  <a:lnTo>
                    <a:pt x="290566" y="117851"/>
                  </a:lnTo>
                  <a:lnTo>
                    <a:pt x="452164" y="117851"/>
                  </a:lnTo>
                  <a:lnTo>
                    <a:pt x="452164" y="130256"/>
                  </a:lnTo>
                  <a:close/>
                </a:path>
                <a:path w="452754" h="223519">
                  <a:moveTo>
                    <a:pt x="116537" y="223296"/>
                  </a:moveTo>
                  <a:lnTo>
                    <a:pt x="116537" y="186080"/>
                  </a:lnTo>
                  <a:lnTo>
                    <a:pt x="155693" y="186080"/>
                  </a:lnTo>
                  <a:lnTo>
                    <a:pt x="116537" y="223296"/>
                  </a:lnTo>
                  <a:close/>
                </a:path>
                <a:path w="452754" h="223519">
                  <a:moveTo>
                    <a:pt x="222197" y="223296"/>
                  </a:moveTo>
                  <a:lnTo>
                    <a:pt x="197957" y="186080"/>
                  </a:lnTo>
                  <a:lnTo>
                    <a:pt x="244572" y="186080"/>
                  </a:lnTo>
                  <a:lnTo>
                    <a:pt x="222197" y="223296"/>
                  </a:lnTo>
                  <a:close/>
                </a:path>
                <a:path w="452754" h="223519">
                  <a:moveTo>
                    <a:pt x="327858" y="223296"/>
                  </a:moveTo>
                  <a:lnTo>
                    <a:pt x="288701" y="186080"/>
                  </a:lnTo>
                  <a:lnTo>
                    <a:pt x="327858" y="186080"/>
                  </a:lnTo>
                  <a:lnTo>
                    <a:pt x="327858" y="22329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  <p:pic>
          <p:nvPicPr>
            <p:cNvPr id="43" name="object 38">
              <a:extLst>
                <a:ext uri="{FF2B5EF4-FFF2-40B4-BE49-F238E27FC236}">
                  <a16:creationId xmlns:a16="http://schemas.microsoft.com/office/drawing/2014/main" id="{F65176D2-D3E0-6F51-D71C-2A13A8EEEA8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0965" y="2412908"/>
              <a:ext cx="124149" cy="124210"/>
            </a:xfrm>
            <a:prstGeom prst="rect">
              <a:avLst/>
            </a:prstGeom>
          </p:spPr>
        </p:pic>
        <p:pic>
          <p:nvPicPr>
            <p:cNvPr id="44" name="object 39">
              <a:extLst>
                <a:ext uri="{FF2B5EF4-FFF2-40B4-BE49-F238E27FC236}">
                  <a16:creationId xmlns:a16="http://schemas.microsoft.com/office/drawing/2014/main" id="{4DE4B3CF-6AB1-84F2-AADC-89E7360C1E0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5299" y="2412908"/>
              <a:ext cx="124149" cy="124210"/>
            </a:xfrm>
            <a:prstGeom prst="rect">
              <a:avLst/>
            </a:prstGeom>
          </p:spPr>
        </p:pic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9A31A0C6-15EC-8E55-D4DD-617891438FA9}"/>
                </a:ext>
              </a:extLst>
            </p:cNvPr>
            <p:cNvSpPr/>
            <p:nvPr/>
          </p:nvSpPr>
          <p:spPr>
            <a:xfrm>
              <a:off x="6711151" y="2102382"/>
              <a:ext cx="780415" cy="372745"/>
            </a:xfrm>
            <a:custGeom>
              <a:avLst/>
              <a:gdLst/>
              <a:ahLst/>
              <a:cxnLst/>
              <a:rect l="l" t="t" r="r" b="b"/>
              <a:pathLst>
                <a:path w="780415" h="372744">
                  <a:moveTo>
                    <a:pt x="496595" y="248424"/>
                  </a:moveTo>
                  <a:lnTo>
                    <a:pt x="0" y="248424"/>
                  </a:lnTo>
                  <a:lnTo>
                    <a:pt x="0" y="372643"/>
                  </a:lnTo>
                  <a:lnTo>
                    <a:pt x="53213" y="372643"/>
                  </a:lnTo>
                  <a:lnTo>
                    <a:pt x="60210" y="338188"/>
                  </a:lnTo>
                  <a:lnTo>
                    <a:pt x="79260" y="309981"/>
                  </a:lnTo>
                  <a:lnTo>
                    <a:pt x="107454" y="290918"/>
                  </a:lnTo>
                  <a:lnTo>
                    <a:pt x="141884" y="283921"/>
                  </a:lnTo>
                  <a:lnTo>
                    <a:pt x="176314" y="290918"/>
                  </a:lnTo>
                  <a:lnTo>
                    <a:pt x="204520" y="309981"/>
                  </a:lnTo>
                  <a:lnTo>
                    <a:pt x="223570" y="338188"/>
                  </a:lnTo>
                  <a:lnTo>
                    <a:pt x="230568" y="372643"/>
                  </a:lnTo>
                  <a:lnTo>
                    <a:pt x="496595" y="372643"/>
                  </a:lnTo>
                  <a:lnTo>
                    <a:pt x="496595" y="248424"/>
                  </a:lnTo>
                  <a:close/>
                </a:path>
                <a:path w="780415" h="372744">
                  <a:moveTo>
                    <a:pt x="496595" y="0"/>
                  </a:moveTo>
                  <a:lnTo>
                    <a:pt x="0" y="0"/>
                  </a:lnTo>
                  <a:lnTo>
                    <a:pt x="0" y="212940"/>
                  </a:lnTo>
                  <a:lnTo>
                    <a:pt x="496595" y="212940"/>
                  </a:lnTo>
                  <a:lnTo>
                    <a:pt x="496595" y="0"/>
                  </a:lnTo>
                  <a:close/>
                </a:path>
                <a:path w="780415" h="372744">
                  <a:moveTo>
                    <a:pt x="780364" y="248424"/>
                  </a:moveTo>
                  <a:lnTo>
                    <a:pt x="719175" y="184543"/>
                  </a:lnTo>
                  <a:lnTo>
                    <a:pt x="712978" y="180111"/>
                  </a:lnTo>
                  <a:lnTo>
                    <a:pt x="711314" y="177444"/>
                  </a:lnTo>
                  <a:lnTo>
                    <a:pt x="708533" y="173012"/>
                  </a:lnTo>
                  <a:lnTo>
                    <a:pt x="706767" y="165912"/>
                  </a:lnTo>
                  <a:lnTo>
                    <a:pt x="689025" y="104698"/>
                  </a:lnTo>
                  <a:lnTo>
                    <a:pt x="681304" y="88722"/>
                  </a:lnTo>
                  <a:lnTo>
                    <a:pt x="678980" y="83934"/>
                  </a:lnTo>
                  <a:lnTo>
                    <a:pt x="673061" y="77825"/>
                  </a:lnTo>
                  <a:lnTo>
                    <a:pt x="673061" y="176568"/>
                  </a:lnTo>
                  <a:lnTo>
                    <a:pt x="673061" y="177444"/>
                  </a:lnTo>
                  <a:lnTo>
                    <a:pt x="567537" y="177444"/>
                  </a:lnTo>
                  <a:lnTo>
                    <a:pt x="567537" y="88722"/>
                  </a:lnTo>
                  <a:lnTo>
                    <a:pt x="620750" y="88722"/>
                  </a:lnTo>
                  <a:lnTo>
                    <a:pt x="632244" y="90627"/>
                  </a:lnTo>
                  <a:lnTo>
                    <a:pt x="672185" y="175679"/>
                  </a:lnTo>
                  <a:lnTo>
                    <a:pt x="672185" y="176568"/>
                  </a:lnTo>
                  <a:lnTo>
                    <a:pt x="673061" y="176568"/>
                  </a:lnTo>
                  <a:lnTo>
                    <a:pt x="673061" y="77825"/>
                  </a:lnTo>
                  <a:lnTo>
                    <a:pt x="663206" y="67652"/>
                  </a:lnTo>
                  <a:lnTo>
                    <a:pt x="643267" y="57035"/>
                  </a:lnTo>
                  <a:lnTo>
                    <a:pt x="620750" y="53238"/>
                  </a:lnTo>
                  <a:lnTo>
                    <a:pt x="532066" y="53238"/>
                  </a:lnTo>
                  <a:lnTo>
                    <a:pt x="532066" y="372643"/>
                  </a:lnTo>
                  <a:lnTo>
                    <a:pt x="567537" y="372643"/>
                  </a:lnTo>
                  <a:lnTo>
                    <a:pt x="574535" y="338188"/>
                  </a:lnTo>
                  <a:lnTo>
                    <a:pt x="593585" y="309981"/>
                  </a:lnTo>
                  <a:lnTo>
                    <a:pt x="621792" y="290918"/>
                  </a:lnTo>
                  <a:lnTo>
                    <a:pt x="656221" y="283921"/>
                  </a:lnTo>
                  <a:lnTo>
                    <a:pt x="690651" y="290918"/>
                  </a:lnTo>
                  <a:lnTo>
                    <a:pt x="718845" y="309981"/>
                  </a:lnTo>
                  <a:lnTo>
                    <a:pt x="737895" y="338188"/>
                  </a:lnTo>
                  <a:lnTo>
                    <a:pt x="744893" y="372643"/>
                  </a:lnTo>
                  <a:lnTo>
                    <a:pt x="758672" y="369836"/>
                  </a:lnTo>
                  <a:lnTo>
                    <a:pt x="769950" y="362216"/>
                  </a:lnTo>
                  <a:lnTo>
                    <a:pt x="777570" y="350926"/>
                  </a:lnTo>
                  <a:lnTo>
                    <a:pt x="780364" y="337146"/>
                  </a:lnTo>
                  <a:lnTo>
                    <a:pt x="780364" y="283921"/>
                  </a:lnTo>
                  <a:lnTo>
                    <a:pt x="780364" y="248424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67CD16EB-A0D8-9FDB-C083-8F8AC980869A}"/>
                </a:ext>
              </a:extLst>
            </p:cNvPr>
            <p:cNvSpPr/>
            <p:nvPr/>
          </p:nvSpPr>
          <p:spPr>
            <a:xfrm>
              <a:off x="8567283" y="2125162"/>
              <a:ext cx="589280" cy="412750"/>
            </a:xfrm>
            <a:custGeom>
              <a:avLst/>
              <a:gdLst/>
              <a:ahLst/>
              <a:cxnLst/>
              <a:rect l="l" t="t" r="r" b="b"/>
              <a:pathLst>
                <a:path w="589279" h="412750">
                  <a:moveTo>
                    <a:pt x="294449" y="294563"/>
                  </a:moveTo>
                  <a:lnTo>
                    <a:pt x="88328" y="294563"/>
                  </a:lnTo>
                  <a:lnTo>
                    <a:pt x="88328" y="323964"/>
                  </a:lnTo>
                  <a:lnTo>
                    <a:pt x="294449" y="323964"/>
                  </a:lnTo>
                  <a:lnTo>
                    <a:pt x="294449" y="294563"/>
                  </a:lnTo>
                  <a:close/>
                </a:path>
                <a:path w="589279" h="412750">
                  <a:moveTo>
                    <a:pt x="294449" y="235775"/>
                  </a:moveTo>
                  <a:lnTo>
                    <a:pt x="88328" y="235775"/>
                  </a:lnTo>
                  <a:lnTo>
                    <a:pt x="88328" y="265163"/>
                  </a:lnTo>
                  <a:lnTo>
                    <a:pt x="294449" y="265163"/>
                  </a:lnTo>
                  <a:lnTo>
                    <a:pt x="294449" y="235775"/>
                  </a:lnTo>
                  <a:close/>
                </a:path>
                <a:path w="589279" h="412750">
                  <a:moveTo>
                    <a:pt x="500392" y="138303"/>
                  </a:moveTo>
                  <a:lnTo>
                    <a:pt x="467321" y="110540"/>
                  </a:lnTo>
                  <a:lnTo>
                    <a:pt x="426580" y="99999"/>
                  </a:lnTo>
                  <a:lnTo>
                    <a:pt x="367068" y="89725"/>
                  </a:lnTo>
                  <a:lnTo>
                    <a:pt x="294449" y="85115"/>
                  </a:lnTo>
                  <a:lnTo>
                    <a:pt x="221818" y="89725"/>
                  </a:lnTo>
                  <a:lnTo>
                    <a:pt x="162217" y="99999"/>
                  </a:lnTo>
                  <a:lnTo>
                    <a:pt x="121259" y="110540"/>
                  </a:lnTo>
                  <a:lnTo>
                    <a:pt x="87858" y="138303"/>
                  </a:lnTo>
                  <a:lnTo>
                    <a:pt x="89077" y="148310"/>
                  </a:lnTo>
                  <a:lnTo>
                    <a:pt x="94437" y="157353"/>
                  </a:lnTo>
                  <a:lnTo>
                    <a:pt x="102133" y="163283"/>
                  </a:lnTo>
                  <a:lnTo>
                    <a:pt x="111226" y="165785"/>
                  </a:lnTo>
                  <a:lnTo>
                    <a:pt x="120726" y="164490"/>
                  </a:lnTo>
                  <a:lnTo>
                    <a:pt x="134823" y="160121"/>
                  </a:lnTo>
                  <a:lnTo>
                    <a:pt x="172250" y="150520"/>
                  </a:lnTo>
                  <a:lnTo>
                    <a:pt x="227342" y="140919"/>
                  </a:lnTo>
                  <a:lnTo>
                    <a:pt x="294449" y="136563"/>
                  </a:lnTo>
                  <a:lnTo>
                    <a:pt x="361543" y="140919"/>
                  </a:lnTo>
                  <a:lnTo>
                    <a:pt x="416636" y="150520"/>
                  </a:lnTo>
                  <a:lnTo>
                    <a:pt x="454063" y="160121"/>
                  </a:lnTo>
                  <a:lnTo>
                    <a:pt x="468172" y="164490"/>
                  </a:lnTo>
                  <a:lnTo>
                    <a:pt x="471106" y="165214"/>
                  </a:lnTo>
                  <a:lnTo>
                    <a:pt x="473316" y="165950"/>
                  </a:lnTo>
                  <a:lnTo>
                    <a:pt x="476262" y="165950"/>
                  </a:lnTo>
                  <a:lnTo>
                    <a:pt x="483768" y="164744"/>
                  </a:lnTo>
                  <a:lnTo>
                    <a:pt x="490435" y="161264"/>
                  </a:lnTo>
                  <a:lnTo>
                    <a:pt x="495731" y="155727"/>
                  </a:lnTo>
                  <a:lnTo>
                    <a:pt x="499084" y="148310"/>
                  </a:lnTo>
                  <a:lnTo>
                    <a:pt x="500392" y="138303"/>
                  </a:lnTo>
                  <a:close/>
                </a:path>
                <a:path w="589279" h="412750">
                  <a:moveTo>
                    <a:pt x="588886" y="0"/>
                  </a:moveTo>
                  <a:lnTo>
                    <a:pt x="0" y="0"/>
                  </a:lnTo>
                  <a:lnTo>
                    <a:pt x="0" y="44411"/>
                  </a:lnTo>
                  <a:lnTo>
                    <a:pt x="0" y="367995"/>
                  </a:lnTo>
                  <a:lnTo>
                    <a:pt x="0" y="412407"/>
                  </a:lnTo>
                  <a:lnTo>
                    <a:pt x="588886" y="412407"/>
                  </a:lnTo>
                  <a:lnTo>
                    <a:pt x="588886" y="368046"/>
                  </a:lnTo>
                  <a:lnTo>
                    <a:pt x="588886" y="44691"/>
                  </a:lnTo>
                  <a:lnTo>
                    <a:pt x="544715" y="44691"/>
                  </a:lnTo>
                  <a:lnTo>
                    <a:pt x="544715" y="367995"/>
                  </a:lnTo>
                  <a:lnTo>
                    <a:pt x="44170" y="367995"/>
                  </a:lnTo>
                  <a:lnTo>
                    <a:pt x="44170" y="44411"/>
                  </a:lnTo>
                  <a:lnTo>
                    <a:pt x="588886" y="44411"/>
                  </a:lnTo>
                  <a:lnTo>
                    <a:pt x="5888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  <p:pic>
          <p:nvPicPr>
            <p:cNvPr id="47" name="object 42">
              <a:extLst>
                <a:ext uri="{FF2B5EF4-FFF2-40B4-BE49-F238E27FC236}">
                  <a16:creationId xmlns:a16="http://schemas.microsoft.com/office/drawing/2014/main" id="{77385D1C-A054-2638-FC43-D399813C839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8049" y="2350888"/>
              <a:ext cx="114096" cy="113909"/>
            </a:xfrm>
            <a:prstGeom prst="rect">
              <a:avLst/>
            </a:prstGeom>
          </p:spPr>
        </p:pic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07E6CAFA-C06B-B70F-1823-E3549AA4D9E2}"/>
                </a:ext>
              </a:extLst>
            </p:cNvPr>
            <p:cNvSpPr/>
            <p:nvPr/>
          </p:nvSpPr>
          <p:spPr>
            <a:xfrm>
              <a:off x="9261165" y="1982487"/>
              <a:ext cx="659765" cy="743585"/>
            </a:xfrm>
            <a:custGeom>
              <a:avLst/>
              <a:gdLst/>
              <a:ahLst/>
              <a:cxnLst/>
              <a:rect l="l" t="t" r="r" b="b"/>
              <a:pathLst>
                <a:path w="659765" h="743585">
                  <a:moveTo>
                    <a:pt x="536777" y="65952"/>
                  </a:moveTo>
                  <a:lnTo>
                    <a:pt x="122422" y="65952"/>
                  </a:lnTo>
                  <a:lnTo>
                    <a:pt x="122422" y="0"/>
                  </a:lnTo>
                  <a:lnTo>
                    <a:pt x="536777" y="0"/>
                  </a:lnTo>
                  <a:lnTo>
                    <a:pt x="536777" y="65952"/>
                  </a:lnTo>
                  <a:close/>
                </a:path>
                <a:path w="659765" h="743585">
                  <a:moveTo>
                    <a:pt x="367268" y="649162"/>
                  </a:moveTo>
                  <a:lnTo>
                    <a:pt x="291931" y="649162"/>
                  </a:lnTo>
                  <a:lnTo>
                    <a:pt x="291931" y="526679"/>
                  </a:lnTo>
                  <a:lnTo>
                    <a:pt x="291063" y="514150"/>
                  </a:lnTo>
                  <a:lnTo>
                    <a:pt x="288518" y="502064"/>
                  </a:lnTo>
                  <a:lnTo>
                    <a:pt x="284383" y="490508"/>
                  </a:lnTo>
                  <a:lnTo>
                    <a:pt x="278747" y="479569"/>
                  </a:lnTo>
                  <a:lnTo>
                    <a:pt x="218003" y="475273"/>
                  </a:lnTo>
                  <a:lnTo>
                    <a:pt x="166841" y="464645"/>
                  </a:lnTo>
                  <a:lnTo>
                    <a:pt x="123545" y="447686"/>
                  </a:lnTo>
                  <a:lnTo>
                    <a:pt x="86396" y="424395"/>
                  </a:lnTo>
                  <a:lnTo>
                    <a:pt x="53677" y="394773"/>
                  </a:lnTo>
                  <a:lnTo>
                    <a:pt x="22645" y="351242"/>
                  </a:lnTo>
                  <a:lnTo>
                    <a:pt x="6709" y="310801"/>
                  </a:lnTo>
                  <a:lnTo>
                    <a:pt x="47" y="263810"/>
                  </a:lnTo>
                  <a:lnTo>
                    <a:pt x="0" y="65952"/>
                  </a:lnTo>
                  <a:lnTo>
                    <a:pt x="659200" y="65952"/>
                  </a:lnTo>
                  <a:lnTo>
                    <a:pt x="659200" y="122483"/>
                  </a:lnTo>
                  <a:lnTo>
                    <a:pt x="56502" y="122483"/>
                  </a:lnTo>
                  <a:lnTo>
                    <a:pt x="56600" y="269154"/>
                  </a:lnTo>
                  <a:lnTo>
                    <a:pt x="72394" y="326127"/>
                  </a:lnTo>
                  <a:lnTo>
                    <a:pt x="96054" y="358028"/>
                  </a:lnTo>
                  <a:lnTo>
                    <a:pt x="148320" y="398660"/>
                  </a:lnTo>
                  <a:lnTo>
                    <a:pt x="226011" y="420212"/>
                  </a:lnTo>
                  <a:lnTo>
                    <a:pt x="433215" y="420212"/>
                  </a:lnTo>
                  <a:lnTo>
                    <a:pt x="432247" y="421154"/>
                  </a:lnTo>
                  <a:lnTo>
                    <a:pt x="577077" y="421154"/>
                  </a:lnTo>
                  <a:lnTo>
                    <a:pt x="572803" y="424976"/>
                  </a:lnTo>
                  <a:lnTo>
                    <a:pt x="535655" y="448221"/>
                  </a:lnTo>
                  <a:lnTo>
                    <a:pt x="492358" y="465316"/>
                  </a:lnTo>
                  <a:lnTo>
                    <a:pt x="441197" y="476125"/>
                  </a:lnTo>
                  <a:lnTo>
                    <a:pt x="380452" y="480512"/>
                  </a:lnTo>
                  <a:lnTo>
                    <a:pt x="374817" y="491450"/>
                  </a:lnTo>
                  <a:lnTo>
                    <a:pt x="370682" y="503006"/>
                  </a:lnTo>
                  <a:lnTo>
                    <a:pt x="368137" y="515093"/>
                  </a:lnTo>
                  <a:lnTo>
                    <a:pt x="367334" y="526679"/>
                  </a:lnTo>
                  <a:lnTo>
                    <a:pt x="367268" y="649162"/>
                  </a:lnTo>
                  <a:close/>
                </a:path>
                <a:path w="659765" h="743585">
                  <a:moveTo>
                    <a:pt x="433215" y="420212"/>
                  </a:moveTo>
                  <a:lnTo>
                    <a:pt x="226011" y="420212"/>
                  </a:lnTo>
                  <a:lnTo>
                    <a:pt x="198113" y="392889"/>
                  </a:lnTo>
                  <a:lnTo>
                    <a:pt x="169508" y="362739"/>
                  </a:lnTo>
                  <a:lnTo>
                    <a:pt x="137122" y="313996"/>
                  </a:lnTo>
                  <a:lnTo>
                    <a:pt x="124144" y="269154"/>
                  </a:lnTo>
                  <a:lnTo>
                    <a:pt x="122422" y="122483"/>
                  </a:lnTo>
                  <a:lnTo>
                    <a:pt x="659200" y="122483"/>
                  </a:lnTo>
                  <a:lnTo>
                    <a:pt x="659200" y="123425"/>
                  </a:lnTo>
                  <a:lnTo>
                    <a:pt x="535836" y="123425"/>
                  </a:lnTo>
                  <a:lnTo>
                    <a:pt x="535836" y="245909"/>
                  </a:lnTo>
                  <a:lnTo>
                    <a:pt x="529126" y="293135"/>
                  </a:lnTo>
                  <a:lnTo>
                    <a:pt x="510409" y="335416"/>
                  </a:lnTo>
                  <a:lnTo>
                    <a:pt x="474889" y="379286"/>
                  </a:lnTo>
                  <a:lnTo>
                    <a:pt x="446108" y="407669"/>
                  </a:lnTo>
                  <a:lnTo>
                    <a:pt x="433215" y="420212"/>
                  </a:lnTo>
                  <a:close/>
                </a:path>
                <a:path w="659765" h="743585">
                  <a:moveTo>
                    <a:pt x="577077" y="421154"/>
                  </a:moveTo>
                  <a:lnTo>
                    <a:pt x="432247" y="421154"/>
                  </a:lnTo>
                  <a:lnTo>
                    <a:pt x="476816" y="412881"/>
                  </a:lnTo>
                  <a:lnTo>
                    <a:pt x="511233" y="399484"/>
                  </a:lnTo>
                  <a:lnTo>
                    <a:pt x="564087" y="358028"/>
                  </a:lnTo>
                  <a:lnTo>
                    <a:pt x="587188" y="326127"/>
                  </a:lnTo>
                  <a:lnTo>
                    <a:pt x="601962" y="275749"/>
                  </a:lnTo>
                  <a:lnTo>
                    <a:pt x="601834" y="270096"/>
                  </a:lnTo>
                  <a:lnTo>
                    <a:pt x="601756" y="123425"/>
                  </a:lnTo>
                  <a:lnTo>
                    <a:pt x="659200" y="123425"/>
                  </a:lnTo>
                  <a:lnTo>
                    <a:pt x="659200" y="263810"/>
                  </a:lnTo>
                  <a:lnTo>
                    <a:pt x="658362" y="280445"/>
                  </a:lnTo>
                  <a:lnTo>
                    <a:pt x="652491" y="312097"/>
                  </a:lnTo>
                  <a:lnTo>
                    <a:pt x="636555" y="352581"/>
                  </a:lnTo>
                  <a:lnTo>
                    <a:pt x="605522" y="395715"/>
                  </a:lnTo>
                  <a:lnTo>
                    <a:pt x="577077" y="421154"/>
                  </a:lnTo>
                  <a:close/>
                </a:path>
                <a:path w="659765" h="743585">
                  <a:moveTo>
                    <a:pt x="452023" y="686849"/>
                  </a:moveTo>
                  <a:lnTo>
                    <a:pt x="207177" y="686849"/>
                  </a:lnTo>
                  <a:lnTo>
                    <a:pt x="210149" y="672216"/>
                  </a:lnTo>
                  <a:lnTo>
                    <a:pt x="218242" y="660233"/>
                  </a:lnTo>
                  <a:lnTo>
                    <a:pt x="230219" y="652136"/>
                  </a:lnTo>
                  <a:lnTo>
                    <a:pt x="244845" y="649162"/>
                  </a:lnTo>
                  <a:lnTo>
                    <a:pt x="414354" y="649162"/>
                  </a:lnTo>
                  <a:lnTo>
                    <a:pt x="428980" y="652136"/>
                  </a:lnTo>
                  <a:lnTo>
                    <a:pt x="440958" y="660233"/>
                  </a:lnTo>
                  <a:lnTo>
                    <a:pt x="449051" y="672216"/>
                  </a:lnTo>
                  <a:lnTo>
                    <a:pt x="452023" y="686849"/>
                  </a:lnTo>
                  <a:close/>
                </a:path>
                <a:path w="659765" h="743585">
                  <a:moveTo>
                    <a:pt x="536777" y="743380"/>
                  </a:moveTo>
                  <a:lnTo>
                    <a:pt x="122422" y="743380"/>
                  </a:lnTo>
                  <a:lnTo>
                    <a:pt x="122422" y="724536"/>
                  </a:lnTo>
                  <a:lnTo>
                    <a:pt x="125395" y="709903"/>
                  </a:lnTo>
                  <a:lnTo>
                    <a:pt x="133488" y="697920"/>
                  </a:lnTo>
                  <a:lnTo>
                    <a:pt x="145465" y="689823"/>
                  </a:lnTo>
                  <a:lnTo>
                    <a:pt x="160091" y="686849"/>
                  </a:lnTo>
                  <a:lnTo>
                    <a:pt x="499109" y="686849"/>
                  </a:lnTo>
                  <a:lnTo>
                    <a:pt x="513735" y="689823"/>
                  </a:lnTo>
                  <a:lnTo>
                    <a:pt x="525712" y="697920"/>
                  </a:lnTo>
                  <a:lnTo>
                    <a:pt x="533805" y="709903"/>
                  </a:lnTo>
                  <a:lnTo>
                    <a:pt x="536777" y="724536"/>
                  </a:lnTo>
                  <a:lnTo>
                    <a:pt x="536777" y="743380"/>
                  </a:lnTo>
                  <a:close/>
                </a:path>
              </a:pathLst>
            </a:custGeom>
            <a:solidFill>
              <a:srgbClr val="B8C408"/>
            </a:solidFill>
          </p:spPr>
          <p:txBody>
            <a:bodyPr wrap="square" lIns="0" tIns="0" rIns="0" bIns="0" rtlCol="0"/>
            <a:lstStyle/>
            <a:p>
              <a:endParaRPr sz="1400">
                <a:latin typeface="Gotham" panose="02000504050000020004" pitchFamily="2" charset="0"/>
              </a:endParaRPr>
            </a:p>
          </p:txBody>
        </p:sp>
      </p:grpSp>
      <p:sp>
        <p:nvSpPr>
          <p:cNvPr id="49" name="object 44">
            <a:extLst>
              <a:ext uri="{FF2B5EF4-FFF2-40B4-BE49-F238E27FC236}">
                <a16:creationId xmlns:a16="http://schemas.microsoft.com/office/drawing/2014/main" id="{B56DFE3C-1A9A-19D8-7DD4-B7497691FCBB}"/>
              </a:ext>
            </a:extLst>
          </p:cNvPr>
          <p:cNvSpPr txBox="1"/>
          <p:nvPr/>
        </p:nvSpPr>
        <p:spPr>
          <a:xfrm>
            <a:off x="6945792" y="3440878"/>
            <a:ext cx="1697663" cy="259750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84785" marR="167005" indent="-172720"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10">
                <a:latin typeface="Arial"/>
                <a:cs typeface="Calibri"/>
              </a:rPr>
              <a:t>Decide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whether</a:t>
            </a:r>
            <a:r>
              <a:rPr sz="1050" spc="5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to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resubmit or accept the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 spc="-215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offered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Award</a:t>
            </a:r>
            <a:r>
              <a:rPr sz="1050" spc="-15">
                <a:latin typeface="Arial"/>
                <a:cs typeface="Calibri"/>
              </a:rPr>
              <a:t> </a:t>
            </a:r>
            <a:r>
              <a:rPr sz="1050" spc="-10">
                <a:latin typeface="Arial"/>
                <a:cs typeface="Calibri"/>
              </a:rPr>
              <a:t>level</a:t>
            </a:r>
            <a:endParaRPr lang="en-US" sz="1050">
              <a:latin typeface="Arial"/>
              <a:cs typeface="Calibri"/>
            </a:endParaRPr>
          </a:p>
          <a:p>
            <a:pPr marL="184785" marR="5080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latin typeface="Arial"/>
                <a:cs typeface="Calibri"/>
              </a:rPr>
              <a:t>When resubmitting,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lang="en-US" sz="1050">
                <a:latin typeface="Arial"/>
                <a:cs typeface="Calibri"/>
              </a:rPr>
              <a:t>the </a:t>
            </a:r>
            <a:r>
              <a:rPr sz="1050" spc="-5">
                <a:latin typeface="Arial"/>
                <a:cs typeface="Calibri"/>
              </a:rPr>
              <a:t>project</a:t>
            </a:r>
            <a:r>
              <a:rPr sz="1050" spc="-1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will be</a:t>
            </a:r>
            <a:r>
              <a:rPr sz="1050" spc="-15">
                <a:latin typeface="Arial"/>
                <a:cs typeface="Calibri"/>
              </a:rPr>
              <a:t> </a:t>
            </a:r>
            <a:r>
              <a:rPr sz="1050" spc="-10">
                <a:latin typeface="Arial"/>
                <a:cs typeface="Calibri"/>
              </a:rPr>
              <a:t>moved</a:t>
            </a:r>
            <a:r>
              <a:rPr sz="1050" spc="1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to</a:t>
            </a:r>
            <a:r>
              <a:rPr lang="en-US" sz="1050" spc="-5">
                <a:latin typeface="Arial"/>
                <a:cs typeface="Calibri"/>
              </a:rPr>
              <a:t> the</a:t>
            </a:r>
            <a:r>
              <a:rPr sz="1050" spc="-5">
                <a:latin typeface="Arial"/>
                <a:cs typeface="Calibri"/>
              </a:rPr>
              <a:t> application</a:t>
            </a:r>
            <a:r>
              <a:rPr lang="en-US" sz="1050" spc="-5">
                <a:latin typeface="Arial"/>
                <a:cs typeface="Calibri"/>
              </a:rPr>
              <a:t>,</a:t>
            </a:r>
            <a:r>
              <a:rPr sz="1050" spc="-5">
                <a:latin typeface="Arial"/>
                <a:cs typeface="Calibri"/>
              </a:rPr>
              <a:t> round </a:t>
            </a:r>
            <a:r>
              <a:rPr sz="1050" spc="-10">
                <a:latin typeface="Arial"/>
                <a:cs typeface="Calibri"/>
              </a:rPr>
              <a:t>so </a:t>
            </a:r>
            <a:r>
              <a:rPr sz="1050" spc="-5">
                <a:latin typeface="Arial"/>
                <a:cs typeface="Calibri"/>
              </a:rPr>
              <a:t>you </a:t>
            </a:r>
            <a:r>
              <a:rPr sz="1050" spc="-10">
                <a:latin typeface="Arial"/>
                <a:cs typeface="Calibri"/>
              </a:rPr>
              <a:t>will </a:t>
            </a:r>
            <a:r>
              <a:rPr sz="1050" spc="-5">
                <a:latin typeface="Arial"/>
                <a:cs typeface="Calibri"/>
              </a:rPr>
              <a:t>be able to upload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add</a:t>
            </a:r>
            <a:r>
              <a:rPr sz="1050" spc="-10">
                <a:latin typeface="Arial"/>
                <a:cs typeface="Calibri"/>
              </a:rPr>
              <a:t>i</a:t>
            </a:r>
            <a:r>
              <a:rPr sz="1050" spc="-5">
                <a:latin typeface="Arial"/>
                <a:cs typeface="Calibri"/>
              </a:rPr>
              <a:t>t</a:t>
            </a:r>
            <a:r>
              <a:rPr sz="1050" spc="-10">
                <a:latin typeface="Arial"/>
                <a:cs typeface="Calibri"/>
              </a:rPr>
              <a:t>i</a:t>
            </a:r>
            <a:r>
              <a:rPr sz="1050" spc="-5">
                <a:latin typeface="Arial"/>
                <a:cs typeface="Calibri"/>
              </a:rPr>
              <a:t>onal</a:t>
            </a:r>
            <a:r>
              <a:rPr sz="1050" spc="-35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or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r</a:t>
            </a:r>
            <a:r>
              <a:rPr sz="1050" spc="-10">
                <a:latin typeface="Arial"/>
                <a:cs typeface="Calibri"/>
              </a:rPr>
              <a:t>e</a:t>
            </a:r>
            <a:r>
              <a:rPr sz="1050" spc="-5">
                <a:latin typeface="Arial"/>
                <a:cs typeface="Calibri"/>
              </a:rPr>
              <a:t>p</a:t>
            </a:r>
            <a:r>
              <a:rPr sz="1050" spc="-10">
                <a:latin typeface="Arial"/>
                <a:cs typeface="Calibri"/>
              </a:rPr>
              <a:t>l</a:t>
            </a:r>
            <a:r>
              <a:rPr sz="1050" spc="-5">
                <a:latin typeface="Arial"/>
                <a:cs typeface="Calibri"/>
              </a:rPr>
              <a:t>a</a:t>
            </a:r>
            <a:r>
              <a:rPr sz="1050" spc="-10">
                <a:latin typeface="Arial"/>
                <a:cs typeface="Calibri"/>
              </a:rPr>
              <a:t>ceme</a:t>
            </a:r>
            <a:r>
              <a:rPr sz="1050" spc="-5">
                <a:latin typeface="Arial"/>
                <a:cs typeface="Calibri"/>
              </a:rPr>
              <a:t>nt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 spc="-5">
                <a:latin typeface="Arial"/>
                <a:cs typeface="Calibri"/>
              </a:rPr>
              <a:t> </a:t>
            </a:r>
            <a:r>
              <a:rPr sz="1050" spc="-10">
                <a:latin typeface="Arial"/>
                <a:cs typeface="Calibri"/>
              </a:rPr>
              <a:t>files </a:t>
            </a:r>
            <a:r>
              <a:rPr sz="1050" spc="-5">
                <a:latin typeface="Arial"/>
                <a:cs typeface="Calibri"/>
              </a:rPr>
              <a:t>for your</a:t>
            </a:r>
            <a:r>
              <a:rPr sz="1050" spc="-1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project</a:t>
            </a:r>
            <a:endParaRPr sz="1050">
              <a:latin typeface="Arial"/>
              <a:cs typeface="Calibri"/>
            </a:endParaRPr>
          </a:p>
          <a:p>
            <a:pPr marL="184785" marR="158750" indent="-172720"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50" spc="-5">
                <a:latin typeface="Arial"/>
                <a:cs typeface="Calibri"/>
              </a:rPr>
              <a:t>When accepting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an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upgrade, you </a:t>
            </a:r>
            <a:r>
              <a:rPr sz="1050" spc="-10">
                <a:latin typeface="Arial"/>
                <a:cs typeface="Calibri"/>
              </a:rPr>
              <a:t>will </a:t>
            </a:r>
            <a:r>
              <a:rPr sz="1050" spc="-5">
                <a:latin typeface="Arial"/>
                <a:cs typeface="Calibri"/>
              </a:rPr>
              <a:t>be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10">
                <a:latin typeface="Arial"/>
                <a:cs typeface="Calibri"/>
              </a:rPr>
              <a:t>moved </a:t>
            </a:r>
            <a:r>
              <a:rPr sz="1050" spc="-5">
                <a:latin typeface="Arial"/>
                <a:cs typeface="Calibri"/>
              </a:rPr>
              <a:t>to the payment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 spc="-215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round to pay for the</a:t>
            </a:r>
            <a:r>
              <a:rPr lang="en-US" sz="1050" spc="-5">
                <a:latin typeface="Arial"/>
                <a:cs typeface="Calibri"/>
              </a:rPr>
              <a:t> </a:t>
            </a:r>
            <a:r>
              <a:rPr sz="1050">
                <a:latin typeface="Arial"/>
                <a:cs typeface="Calibri"/>
              </a:rPr>
              <a:t> </a:t>
            </a:r>
            <a:r>
              <a:rPr sz="1050" spc="-5">
                <a:latin typeface="Arial"/>
                <a:cs typeface="Calibri"/>
              </a:rPr>
              <a:t>upgrade</a:t>
            </a:r>
            <a:r>
              <a:rPr sz="1050" spc="-10">
                <a:latin typeface="Arial"/>
                <a:cs typeface="Calibri"/>
              </a:rPr>
              <a:t> fee</a:t>
            </a:r>
            <a:endParaRPr sz="1050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554E5-5C8D-DB29-B3AC-F51B18D4804F}"/>
              </a:ext>
            </a:extLst>
          </p:cNvPr>
          <p:cNvSpPr txBox="1"/>
          <p:nvPr/>
        </p:nvSpPr>
        <p:spPr>
          <a:xfrm>
            <a:off x="647731" y="131597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https://apply.crestawards.org</a:t>
            </a:r>
            <a:br>
              <a:rPr lang="en-US" sz="2400" b="1">
                <a:latin typeface="Arial"/>
              </a:rPr>
            </a:b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95330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439509-435A-FE9D-5B08-E95DF918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9" y="1637209"/>
            <a:ext cx="8466000" cy="48874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CB97D-F70D-5BC3-955E-2EAE7BF263DE}"/>
              </a:ext>
            </a:extLst>
          </p:cNvPr>
          <p:cNvSpPr txBox="1"/>
          <p:nvPr/>
        </p:nvSpPr>
        <p:spPr>
          <a:xfrm>
            <a:off x="647731" y="131597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https://apply.crestawards.org</a:t>
            </a:r>
            <a:br>
              <a:rPr lang="en-US" sz="2400" b="1">
                <a:latin typeface="Arial"/>
              </a:rPr>
            </a:br>
            <a:endParaRPr lang="en-GB" sz="240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FEB6723-59EA-3DB3-CF45-77F20E41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31" y="356210"/>
            <a:ext cx="10944225" cy="657225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Arial"/>
                <a:cs typeface="Arial"/>
              </a:rPr>
              <a:t>Application process: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3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2882900" y="419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909E"/>
                </a:solidFill>
                <a:latin typeface="Arial"/>
                <a:cs typeface="Arial"/>
              </a:rPr>
              <a:t> Objectives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5AF33-94E6-3450-4FE8-689651B31709}"/>
              </a:ext>
            </a:extLst>
          </p:cNvPr>
          <p:cNvSpPr txBox="1"/>
          <p:nvPr/>
        </p:nvSpPr>
        <p:spPr>
          <a:xfrm>
            <a:off x="420146" y="2202210"/>
            <a:ext cx="117718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an overview of CREST Gold and Silver Awards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Describe the relevant Award levels</a:t>
            </a:r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 and look at ways to organize and record your work</a:t>
            </a:r>
            <a:endParaRPr lang="en-US" sz="32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how to navigate the project submission process 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top tips for success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Answer your questions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​!</a:t>
            </a:r>
          </a:p>
        </p:txBody>
      </p:sp>
    </p:spTree>
    <p:extLst>
      <p:ext uri="{BB962C8B-B14F-4D97-AF65-F5344CB8AC3E}">
        <p14:creationId xmlns:p14="http://schemas.microsoft.com/office/powerpoint/2010/main" val="12838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2042160" y="353219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1" y="490947"/>
            <a:ext cx="10994313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Final top tips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(From a personal point of view)</a:t>
            </a: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344DC-B608-B9F5-2A6A-B8455A5EAF64}"/>
              </a:ext>
            </a:extLst>
          </p:cNvPr>
          <p:cNvSpPr txBox="1"/>
          <p:nvPr/>
        </p:nvSpPr>
        <p:spPr>
          <a:xfrm>
            <a:off x="519111" y="1771675"/>
            <a:ext cx="114051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Make the most out of mentors and each other</a:t>
            </a:r>
            <a:endParaRPr lang="en-US" sz="32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Ask for help, and repeatedly if you need to</a:t>
            </a:r>
            <a:r>
              <a:rPr lang="en-US" sz="32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Reference help/tools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sz="3200" err="1">
                <a:solidFill>
                  <a:schemeClr val="bg1"/>
                </a:solidFill>
                <a:latin typeface="Arial" panose="020B0604020202020204" pitchFamily="34" charset="0"/>
              </a:rPr>
              <a:t>eg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</a:rPr>
              <a:t> AI)/research- well referenced projects move you from ‘plagiarism’- to ‘making good use of materials and resources’</a:t>
            </a:r>
            <a:endParaRPr lang="en-US" sz="3200" b="0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Remember to communicate your enthusiasm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Invest time in the process/in yourself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</a:rPr>
              <a:t>It’s worth it!</a:t>
            </a:r>
          </a:p>
        </p:txBody>
      </p:sp>
    </p:spTree>
    <p:extLst>
      <p:ext uri="{BB962C8B-B14F-4D97-AF65-F5344CB8AC3E}">
        <p14:creationId xmlns:p14="http://schemas.microsoft.com/office/powerpoint/2010/main" val="35462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1B848-F76B-68A3-572C-1111B920D90A}"/>
              </a:ext>
            </a:extLst>
          </p:cNvPr>
          <p:cNvSpPr txBox="1"/>
          <p:nvPr/>
        </p:nvSpPr>
        <p:spPr>
          <a:xfrm>
            <a:off x="623888" y="1158875"/>
            <a:ext cx="1027271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700" b="1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b="1">
                <a:latin typeface="Arial" panose="020B0604020202020204" pitchFamily="34" charset="0"/>
                <a:ea typeface="Times New Roman" panose="02020603050405020304" pitchFamily="18" charset="0"/>
              </a:rPr>
              <a:t>CREST Award Criteria (Bronze, Silver &amp; Gold)</a:t>
            </a:r>
          </a:p>
          <a:p>
            <a:pPr algn="l" rtl="0" fontAlgn="base"/>
            <a:r>
              <a:rPr lang="en-US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https://help.crestawards.org/portal/en/kb/articles/criteria-for-bronze-silver-and-gold-crest-awards</a:t>
            </a:r>
            <a:endParaRPr lang="en-US" sz="17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7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Silver Award - student guide</a:t>
            </a:r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 u="sng" strike="noStrike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https://secondarylibrary.crestawards.org/student-guide-silver/62444085</a:t>
            </a:r>
            <a:r>
              <a:rPr lang="en-US" sz="1700" b="1" i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7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Gold Award - student guide</a:t>
            </a:r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 u="sng" strike="noStrike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5"/>
              </a:rPr>
              <a:t>https://secondarylibrary.crestawards.org/student-guide-gold/62444084</a:t>
            </a:r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 profile form</a:t>
            </a:r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 u="sng" strike="noStrike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6"/>
              </a:rPr>
              <a:t>https://secondarylibrary.crestawards.org/crest-student-profile-form/62632654</a:t>
            </a:r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US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CREST Help Centre</a:t>
            </a:r>
            <a:r>
              <a:rPr lang="en-GB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sz="1700" b="1" u="sng">
                <a:solidFill>
                  <a:srgbClr val="0000FF"/>
                </a:solidFill>
                <a:latin typeface="Arial" panose="020B0604020202020204" pitchFamily="34" charset="0"/>
                <a:hlinkClick r:id="rId7"/>
              </a:rPr>
              <a:t>https://help.crestawards.org/</a:t>
            </a:r>
            <a:endParaRPr lang="en-GB" sz="1700" b="1" u="sng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GB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n-GB" sz="17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Email</a:t>
            </a:r>
            <a:endParaRPr lang="en-GB" sz="17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GB" sz="1700" b="1" i="0" u="sng" strike="noStrike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8"/>
              </a:rPr>
              <a:t>crest@britishscienceassociation.org</a:t>
            </a:r>
            <a:r>
              <a:rPr lang="en-GB" sz="17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70507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Placeholder 5" descr="A logo for a award&#10;&#10;Description automatically generated">
            <a:extLst>
              <a:ext uri="{FF2B5EF4-FFF2-40B4-BE49-F238E27FC236}">
                <a16:creationId xmlns:a16="http://schemas.microsoft.com/office/drawing/2014/main" id="{10A4F2C6-271C-588C-35F6-95F1996847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r="21399"/>
          <a:stretch>
            <a:fillRect/>
          </a:stretch>
        </p:blipFill>
        <p:spPr/>
      </p:pic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987" y="419878"/>
            <a:ext cx="5315340" cy="8882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8B349-8916-97B6-A794-458EE255E2E8}"/>
              </a:ext>
            </a:extLst>
          </p:cNvPr>
          <p:cNvSpPr txBox="1"/>
          <p:nvPr/>
        </p:nvSpPr>
        <p:spPr>
          <a:xfrm>
            <a:off x="422987" y="2035936"/>
            <a:ext cx="6117670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6666"/>
                </a:solidFill>
                <a:latin typeface="Calibri"/>
                <a:cs typeface="Calibri"/>
              </a:rPr>
              <a:t>  </a:t>
            </a:r>
            <a:endParaRPr lang="en-US">
              <a:solidFill>
                <a:srgbClr val="006666"/>
              </a:solidFill>
            </a:endParaRPr>
          </a:p>
          <a:p>
            <a:r>
              <a:rPr lang="en-US" sz="36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Thank you and good luck </a:t>
            </a:r>
          </a:p>
          <a:p>
            <a:r>
              <a:rPr lang="en-US" sz="3600" b="1" i="0" u="none" strike="noStrike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with your submissions!</a:t>
            </a:r>
            <a:r>
              <a:rPr lang="en-US" sz="3600" b="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3600" b="1">
              <a:solidFill>
                <a:srgbClr val="006666"/>
              </a:solidFill>
              <a:latin typeface="Arial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3200" b="1">
              <a:solidFill>
                <a:srgbClr val="006666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006666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006666"/>
              </a:solidFill>
              <a:ea typeface="Calibri" panose="020F0502020204030204" pitchFamily="34" charset="0"/>
            </a:endParaRPr>
          </a:p>
          <a:p>
            <a:endParaRPr lang="en-US">
              <a:solidFill>
                <a:srgbClr val="006666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50964" y="1914585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FDC1D-9D7D-C65A-9722-DFAB8D4B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Poll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9C582A6-CE82-7620-3776-3DDD5E38D2C7}"/>
              </a:ext>
            </a:extLst>
          </p:cNvPr>
          <p:cNvSpPr txBox="1">
            <a:spLocks/>
          </p:cNvSpPr>
          <p:nvPr/>
        </p:nvSpPr>
        <p:spPr>
          <a:xfrm>
            <a:off x="243819" y="1433658"/>
            <a:ext cx="11554481" cy="252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385AA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9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started my project yet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9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 project/placement already, but not written it up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9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writing up my project but not submitted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90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submitted for CREST and have questions about the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29511-74DA-D02A-8678-F6A43D311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9" y="4381566"/>
            <a:ext cx="4211266" cy="23037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9490F0-71DF-BF71-32B6-4C5C7AE4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085" y="4374012"/>
            <a:ext cx="4366878" cy="23188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F6ED7D-A3AE-AAFB-5EB2-FE3394B69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63" y="4383618"/>
            <a:ext cx="3098907" cy="23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C72A464-251C-C6CA-B876-DDF2EEC54E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r="21399"/>
          <a:stretch/>
        </p:blipFill>
        <p:spPr>
          <a:xfrm>
            <a:off x="6540657" y="-9264"/>
            <a:ext cx="5671948" cy="6891168"/>
          </a:xfrm>
        </p:spPr>
      </p:pic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86" y="2045478"/>
            <a:ext cx="6879513" cy="337933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6600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 Awards</a:t>
            </a:r>
            <a:br>
              <a:rPr lang="en-US" altLang="en-US" sz="6600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600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600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14B5AA-5211-2A9B-C681-2FDEF53EBC9C}"/>
              </a:ext>
            </a:extLst>
          </p:cNvPr>
          <p:cNvSpPr txBox="1"/>
          <p:nvPr/>
        </p:nvSpPr>
        <p:spPr>
          <a:xfrm>
            <a:off x="454802" y="3550479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50975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5100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73" y="345886"/>
            <a:ext cx="10944225" cy="1525588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British Science Association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419DC-52F3-1C15-C248-B37599813DBB}"/>
              </a:ext>
            </a:extLst>
          </p:cNvPr>
          <p:cNvSpPr txBox="1"/>
          <p:nvPr/>
        </p:nvSpPr>
        <p:spPr>
          <a:xfrm>
            <a:off x="2116130" y="1871042"/>
            <a:ext cx="845331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libri"/>
                <a:cs typeface="Calibri"/>
              </a:rPr>
              <a:t> 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1C6CB-7064-EADB-5A6B-3FD08CE6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73" y="2670711"/>
            <a:ext cx="11870527" cy="2977426"/>
          </a:xfrm>
          <a:prstGeom prst="rect">
            <a:avLst/>
          </a:prstGeom>
        </p:spPr>
      </p:pic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39A9B7FD-C1BE-8FE8-C17A-86305BBFE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" y="1528497"/>
            <a:ext cx="2768600" cy="10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4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7">
            <a:extLst>
              <a:ext uri="{FF2B5EF4-FFF2-40B4-BE49-F238E27FC236}">
                <a16:creationId xmlns:a16="http://schemas.microsoft.com/office/drawing/2014/main" id="{93DBAC0D-88F1-441A-A9D9-8A32DEED4FB9}"/>
              </a:ext>
            </a:extLst>
          </p:cNvPr>
          <p:cNvSpPr txBox="1">
            <a:spLocks/>
          </p:cNvSpPr>
          <p:nvPr/>
        </p:nvSpPr>
        <p:spPr bwMode="auto">
          <a:xfrm>
            <a:off x="2856774" y="469101"/>
            <a:ext cx="538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b="1">
              <a:solidFill>
                <a:srgbClr val="662D9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itle 6">
            <a:extLst>
              <a:ext uri="{FF2B5EF4-FFF2-40B4-BE49-F238E27FC236}">
                <a16:creationId xmlns:a16="http://schemas.microsoft.com/office/drawing/2014/main" id="{22C4C476-53B8-47DE-969E-0E2B8C2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99" y="86513"/>
            <a:ext cx="10944225" cy="1525588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6666"/>
                </a:solidFill>
                <a:latin typeface="Arial"/>
                <a:cs typeface="Arial"/>
              </a:rPr>
              <a:t>CREST Awards</a:t>
            </a:r>
            <a:endParaRPr lang="en-US" altLang="en-US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75E5A-5316-A756-0531-D1E3CAA5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74" y="3373564"/>
            <a:ext cx="9183876" cy="3008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9EE52-529D-039C-AC1E-9A461312C02D}"/>
              </a:ext>
            </a:extLst>
          </p:cNvPr>
          <p:cNvSpPr txBox="1"/>
          <p:nvPr/>
        </p:nvSpPr>
        <p:spPr>
          <a:xfrm>
            <a:off x="3885551" y="1252155"/>
            <a:ext cx="79734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The BSA’s flagship education </a:t>
            </a:r>
            <a:r>
              <a:rPr lang="en-US" sz="2800" b="1" i="0" err="1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programme</a:t>
            </a:r>
            <a:endParaRPr lang="en-US" sz="2800" b="1" i="0"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6666"/>
                </a:solidFill>
                <a:latin typeface="Arial" panose="020B0604020202020204" pitchFamily="34" charset="0"/>
              </a:rPr>
              <a:t>Been running for over 36 years</a:t>
            </a:r>
            <a:endParaRPr lang="en-US" sz="2800" b="1" i="0"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6666"/>
                </a:solidFill>
                <a:latin typeface="Arial" panose="020B0604020202020204" pitchFamily="34" charset="0"/>
              </a:rPr>
              <a:t>Aims to inspire young people to think like researchers and scientists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92AE07C-9193-A889-42A1-B87D26BFE990}"/>
              </a:ext>
            </a:extLst>
          </p:cNvPr>
          <p:cNvSpPr/>
          <p:nvPr/>
        </p:nvSpPr>
        <p:spPr>
          <a:xfrm rot="16200000">
            <a:off x="8802044" y="2576560"/>
            <a:ext cx="412814" cy="2480786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4F855-D8D3-4C70-7410-00B2C4276F42}"/>
              </a:ext>
            </a:extLst>
          </p:cNvPr>
          <p:cNvSpPr txBox="1"/>
          <p:nvPr/>
        </p:nvSpPr>
        <p:spPr>
          <a:xfrm>
            <a:off x="7539318" y="3371461"/>
            <a:ext cx="285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Externally assessed</a:t>
            </a:r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9" name="Picture 8" descr="A logo with text overlay&#10;&#10;Description automatically generated">
            <a:extLst>
              <a:ext uri="{FF2B5EF4-FFF2-40B4-BE49-F238E27FC236}">
                <a16:creationId xmlns:a16="http://schemas.microsoft.com/office/drawing/2014/main" id="{096D56FF-61B4-3FEE-90EA-7229DAF7A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49" y="1343152"/>
            <a:ext cx="2247900" cy="177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F380-5A6C-14BC-C895-FA85ADBB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333375"/>
            <a:ext cx="8786813" cy="152558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and Silver CREST Awards</a:t>
            </a:r>
            <a:endParaRPr lang="en-GB" b="1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20E2F-A672-94AC-C1A4-61D7BB394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7" y="1668463"/>
            <a:ext cx="6869113" cy="3007846"/>
          </a:xfrm>
        </p:spPr>
        <p:txBody>
          <a:bodyPr>
            <a:noAutofit/>
          </a:bodyPr>
          <a:lstStyle/>
          <a:p>
            <a:pPr algn="l" rtl="0" fontAlgn="base"/>
            <a:r>
              <a:rPr lang="en-US" sz="200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Any area of STEM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6666"/>
                </a:solidFill>
                <a:latin typeface="Arial" panose="020B0604020202020204" pitchFamily="34" charset="0"/>
              </a:rPr>
              <a:t>Traditional investigation (Hypothesis/methodology/conclusions)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Design and making</a:t>
            </a:r>
            <a:r>
              <a:rPr lang="en-US" sz="2000">
                <a:solidFill>
                  <a:srgbClr val="006666"/>
                </a:solidFill>
                <a:latin typeface="Arial" panose="020B0604020202020204" pitchFamily="34" charset="0"/>
              </a:rPr>
              <a:t> (both real and digital)- (problem/aims/design solutions/testing/evaluation. Links well with GCSE and A level D&amp;T coursework)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000" i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Literature review style research- </a:t>
            </a:r>
            <a:r>
              <a:rPr lang="en-US" sz="2000">
                <a:solidFill>
                  <a:srgbClr val="006666"/>
                </a:solidFill>
                <a:latin typeface="Arial" panose="020B0604020202020204" pitchFamily="34" charset="0"/>
              </a:rPr>
              <a:t>(Well researched and referenced essay on a STEM topic. Often links well with EPQ)</a:t>
            </a:r>
            <a:endParaRPr lang="en-US" sz="2000" i="0"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6666"/>
                </a:solidFill>
                <a:latin typeface="Arial" panose="020B0604020202020204" pitchFamily="34" charset="0"/>
              </a:rPr>
              <a:t>Communication- (Developing a communication solution for an area of STEM with a particular audience. Still following a project process and including research on the topic and the needs of the audience)</a:t>
            </a:r>
            <a:endParaRPr lang="en-US" sz="2000" i="0"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  <a:p>
            <a:endParaRPr lang="en-GB" sz="2000">
              <a:solidFill>
                <a:srgbClr val="00666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B7DA8-57B3-6670-D585-71ADA528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18" y="2222769"/>
            <a:ext cx="4493506" cy="38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61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itle 6">
            <a:extLst>
              <a:ext uri="{FF2B5EF4-FFF2-40B4-BE49-F238E27FC236}">
                <a16:creationId xmlns:a16="http://schemas.microsoft.com/office/drawing/2014/main" id="{277D3BAA-1EDC-45AA-A13D-2C2476F298DD}"/>
              </a:ext>
            </a:extLst>
          </p:cNvPr>
          <p:cNvSpPr txBox="1">
            <a:spLocks/>
          </p:cNvSpPr>
          <p:nvPr/>
        </p:nvSpPr>
        <p:spPr bwMode="auto">
          <a:xfrm>
            <a:off x="3873506" y="3623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Eligible subject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F6934-5B27-E3C6-C9CE-19A8C9F37848}"/>
              </a:ext>
            </a:extLst>
          </p:cNvPr>
          <p:cNvSpPr txBox="1"/>
          <p:nvPr/>
        </p:nvSpPr>
        <p:spPr>
          <a:xfrm>
            <a:off x="1973553" y="2171064"/>
            <a:ext cx="2663464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Astrology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Biology</a:t>
            </a:r>
          </a:p>
          <a:p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Chemistry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Design technology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Drama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Economics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E5FEF-585B-643C-8BC5-5C5238B8B008}"/>
              </a:ext>
            </a:extLst>
          </p:cNvPr>
          <p:cNvSpPr txBox="1"/>
          <p:nvPr/>
        </p:nvSpPr>
        <p:spPr>
          <a:xfrm>
            <a:off x="4294520" y="2185528"/>
            <a:ext cx="2586113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Electronics</a:t>
            </a:r>
            <a:b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Engineering</a:t>
            </a:r>
            <a:b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English</a:t>
            </a:r>
            <a:b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Environmental science</a:t>
            </a:r>
            <a:b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Food technology</a:t>
            </a:r>
            <a:endParaRPr lang="en-GB" sz="24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E3132-72CB-9791-7734-D2549C76A14A}"/>
              </a:ext>
            </a:extLst>
          </p:cNvPr>
          <p:cNvSpPr txBox="1"/>
          <p:nvPr/>
        </p:nvSpPr>
        <p:spPr>
          <a:xfrm>
            <a:off x="7044996" y="2226016"/>
            <a:ext cx="307222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Geography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History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ICT/ Computer Science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Maths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Music</a:t>
            </a:r>
            <a:endParaRPr lang="en-GB" sz="24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A5214-3A82-196F-D157-481B1B676521}"/>
              </a:ext>
            </a:extLst>
          </p:cNvPr>
          <p:cNvSpPr txBox="1"/>
          <p:nvPr/>
        </p:nvSpPr>
        <p:spPr>
          <a:xfrm>
            <a:off x="9764421" y="2226016"/>
            <a:ext cx="5424243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Physics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Psychology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Sociology 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Textiles</a:t>
            </a:r>
            <a:br>
              <a:rPr lang="en-US" sz="24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sz="2400" b="1" i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>
                <a:solidFill>
                  <a:schemeClr val="bg1"/>
                </a:solidFill>
                <a:effectLst/>
                <a:latin typeface="Arial"/>
                <a:cs typeface="Arial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584580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5" ma:contentTypeDescription="Create a new document." ma:contentTypeScope="" ma:versionID="d16822fddd6995a56b32a823c2ceb83e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1bd1bb7fb4f9799c5d54fe9ae10eee31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5888dc7e-574f-412b-b0c1-d1272ceede5a">
      <UserInfo>
        <DisplayName>Maria Rossini</DisplayName>
        <AccountId>54</AccountId>
        <AccountType/>
      </UserInfo>
      <UserInfo>
        <DisplayName>Jenny O’Hare</DisplayName>
        <AccountId>82</AccountId>
        <AccountType/>
      </UserInfo>
      <UserInfo>
        <DisplayName>Neil Trevethan</DisplayName>
        <AccountId>482</AccountId>
        <AccountType/>
      </UserInfo>
      <UserInfo>
        <DisplayName>Estelle Whewell</DisplayName>
        <AccountId>10989</AccountId>
        <AccountType/>
      </UserInfo>
      <UserInfo>
        <DisplayName>Violet Yang</DisplayName>
        <AccountId>11104</AccountId>
        <AccountType/>
      </UserInfo>
      <UserInfo>
        <DisplayName>Lisa Gilbert</DisplayName>
        <AccountId>12192</AccountId>
        <AccountType/>
      </UserInfo>
      <UserInfo>
        <DisplayName>Orna Herr</DisplayName>
        <AccountId>7967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TaxCatchAll xmlns="5888dc7e-574f-412b-b0c1-d1272ceede5a" xsi:nil="true"/>
    <Preview xmlns="f35cf21f-4c90-4c31-b2be-962ed3f04f12" xsi:nil="true"/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EA46B88-E960-425E-9CA0-FA196B0870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6AFD7C-AF69-4116-84FA-767FB54E388B}">
  <ds:schemaRefs>
    <ds:schemaRef ds:uri="5888dc7e-574f-412b-b0c1-d1272ceede5a"/>
    <ds:schemaRef ds:uri="f35cf21f-4c90-4c31-b2be-962ed3f04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2A5E2C-A301-4E62-84F7-EBB6F22DE0C2}">
  <ds:schemaRefs>
    <ds:schemaRef ds:uri="5888dc7e-574f-412b-b0c1-d1272ceede5a"/>
    <ds:schemaRef ds:uri="f35cf21f-4c90-4c31-b2be-962ed3f04f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818B190-BC7B-4820-B800-154985C47A5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2159</Words>
  <Application>Microsoft Office PowerPoint</Application>
  <PresentationFormat>Widescreen</PresentationFormat>
  <Paragraphs>343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Arial,Sans-Serif</vt:lpstr>
      <vt:lpstr>Calibri</vt:lpstr>
      <vt:lpstr>Calibri Light</vt:lpstr>
      <vt:lpstr>Gotham</vt:lpstr>
      <vt:lpstr>NettoOT</vt:lpstr>
      <vt:lpstr>Wingdings</vt:lpstr>
      <vt:lpstr>1_Office Theme</vt:lpstr>
      <vt:lpstr>PowerPoint Presentation</vt:lpstr>
      <vt:lpstr>Introductions</vt:lpstr>
      <vt:lpstr> Objectives</vt:lpstr>
      <vt:lpstr>Poll</vt:lpstr>
      <vt:lpstr>CREST Awards  </vt:lpstr>
      <vt:lpstr>The British Science Association</vt:lpstr>
      <vt:lpstr>CREST Awards</vt:lpstr>
      <vt:lpstr>Gold and Silver CREST Awards</vt:lpstr>
      <vt:lpstr>PowerPoint Presentation</vt:lpstr>
      <vt:lpstr>Case study</vt:lpstr>
      <vt:lpstr>Student X</vt:lpstr>
      <vt:lpstr>Benefits of having a CREST Award</vt:lpstr>
      <vt:lpstr> Employability skills</vt:lpstr>
      <vt:lpstr>Personal statements </vt:lpstr>
      <vt:lpstr>Personal statements</vt:lpstr>
      <vt:lpstr>Student feedback</vt:lpstr>
      <vt:lpstr>Student feedback</vt:lpstr>
      <vt:lpstr>Student feedback</vt:lpstr>
      <vt:lpstr>PowerPoint Presentation</vt:lpstr>
      <vt:lpstr> Your report/portfolio/evidence</vt:lpstr>
      <vt:lpstr>Student profile form</vt:lpstr>
      <vt:lpstr> 1. Planning your project  </vt:lpstr>
      <vt:lpstr> 2. Throughout your project  </vt:lpstr>
      <vt:lpstr> 3. Finalising your project  </vt:lpstr>
      <vt:lpstr> 4. Project-wide criteria </vt:lpstr>
      <vt:lpstr>Criteria and assessment- Top tips!</vt:lpstr>
      <vt:lpstr>Application process</vt:lpstr>
      <vt:lpstr>Application process:</vt:lpstr>
      <vt:lpstr>Application process:</vt:lpstr>
      <vt:lpstr>Final top tips (From a personal point of view)</vt:lpstr>
      <vt:lpstr>Further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localmaster</dc:creator>
  <cp:lastModifiedBy>Cristine Alcantara</cp:lastModifiedBy>
  <cp:revision>1</cp:revision>
  <cp:lastPrinted>2017-09-06T15:17:23Z</cp:lastPrinted>
  <dcterms:created xsi:type="dcterms:W3CDTF">2011-10-06T16:15:34Z</dcterms:created>
  <dcterms:modified xsi:type="dcterms:W3CDTF">2023-09-14T11:41:52Z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Maria Rossini;Jenny O’Hare;Neil Trevethan</vt:lpwstr>
  </property>
  <property fmtid="{D5CDD505-2E9C-101B-9397-08002B2CF9AE}" pid="3" name="SharedWithUsers">
    <vt:lpwstr>54;#Maria Rossini;#82;#Jenny O’Hare;#482;#Neil Trevethan</vt:lpwstr>
  </property>
  <property fmtid="{D5CDD505-2E9C-101B-9397-08002B2CF9AE}" pid="4" name="ContentTypeId">
    <vt:lpwstr>0x0101003AB2BE627E82BC4BAFF6F72779512BEE</vt:lpwstr>
  </property>
  <property fmtid="{D5CDD505-2E9C-101B-9397-08002B2CF9AE}" pid="5" name="_dlc_policyId">
    <vt:lpwstr/>
  </property>
  <property fmtid="{D5CDD505-2E9C-101B-9397-08002B2CF9AE}" pid="6" name="ItemRetentionFormula">
    <vt:lpwstr/>
  </property>
  <property fmtid="{D5CDD505-2E9C-101B-9397-08002B2CF9AE}" pid="7" name="MediaServiceImageTags">
    <vt:lpwstr/>
  </property>
</Properties>
</file>