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113_116FABDA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modernComment_118_35627F61.xml" ContentType="application/vnd.ms-powerpoint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4"/>
  </p:sldMasterIdLst>
  <p:notesMasterIdLst>
    <p:notesMasterId r:id="rId21"/>
  </p:notesMasterIdLst>
  <p:sldIdLst>
    <p:sldId id="268" r:id="rId5"/>
    <p:sldId id="269" r:id="rId6"/>
    <p:sldId id="270" r:id="rId7"/>
    <p:sldId id="260" r:id="rId8"/>
    <p:sldId id="261" r:id="rId9"/>
    <p:sldId id="282" r:id="rId10"/>
    <p:sldId id="283" r:id="rId11"/>
    <p:sldId id="285" r:id="rId12"/>
    <p:sldId id="275" r:id="rId13"/>
    <p:sldId id="277" r:id="rId14"/>
    <p:sldId id="278" r:id="rId15"/>
    <p:sldId id="281" r:id="rId16"/>
    <p:sldId id="280" r:id="rId17"/>
    <p:sldId id="286" r:id="rId18"/>
    <p:sldId id="284" r:id="rId19"/>
    <p:sldId id="25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1F49E22-1E90-F143-CAC9-28EDD4A6B7D8}" name="Orna Herr" initials="OH" userId="S::orna.herr@britishscienceassociation.org::08fda020-aa63-4d67-b9e3-17c5fd6e3eae" providerId="AD"/>
  <p188:author id="{BC27F323-5520-541B-2E15-DB041A5036B9}" name="Violet Yang" initials="VY" userId="S::violet.yang@britishscienceassociation.org::27c1502a-8220-4b95-bf72-a46c7c47311a" providerId="AD"/>
  <p188:author id="{7A4C22E6-6A87-FC02-D427-8DABBA0528A8}" name="Megan Fox" initials="MF" userId="S::megan.fox@britishscienceassociation.org::01d5ca45-4ae8-4c7c-a790-54d256a8663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5F6B"/>
    <a:srgbClr val="118698"/>
    <a:srgbClr val="EAEDB3"/>
    <a:srgbClr val="FBFF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EBFC84-B0C3-402D-923F-3136E76707E0}" v="1" dt="2025-06-05T13:12:57.9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omments/modernComment_113_116FABD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3A5186F-FD2B-4EBF-BD9F-9F4966A17954}" authorId="{D1F49E22-1E90-F143-CAC9-28EDD4A6B7D8}" status="resolved" created="2023-06-01T09:33:35.55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92531162" sldId="275"/>
      <ac:spMk id="3" creationId="{B80C0966-8EFF-D475-3E51-45504BBD4DD3}"/>
      <ac:txMk cp="50" len="5">
        <ac:context len="85" hash="1399187373"/>
      </ac:txMk>
    </ac:txMkLst>
    <p188:pos x="8041647" y="256842"/>
    <p188:txBody>
      <a:bodyPr/>
      <a:lstStyle/>
      <a:p>
        <a:r>
          <a:rPr lang="en-GB"/>
          <a:t>Changed this from 3 to three, numbers ten and lower should be written as words</a:t>
        </a:r>
      </a:p>
    </p188:txBody>
  </p188:cm>
</p188:cmLst>
</file>

<file path=ppt/comments/modernComment_118_35627F6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390A6F8-D2F6-4D6D-BFBA-D1FA6BAC6962}" authorId="{BC27F323-5520-541B-2E15-DB041A5036B9}" status="resolved" created="2023-06-01T11:47:00.56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895647585" sldId="280"/>
      <ac:picMk id="4" creationId="{4DE97DBC-3A5C-E948-E057-DF6757A36B95}"/>
    </ac:deMkLst>
    <p188:txBody>
      <a:bodyPr/>
      <a:lstStyle/>
      <a:p>
        <a:r>
          <a:rPr lang="en-GB"/>
          <a:t>I replaced the logo of CREST here with a picture of students presenting at a CREST Awards activity.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CBEDA-1BFF-4199-A772-B7835792E5AA}" type="datetimeFigureOut">
              <a:rPr lang="en-GB" smtClean="0"/>
              <a:t>05/06/2025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285FC9-EBD8-4975-80AA-76C4FB3CA35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338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86496" rtl="0" eaLnBrk="1" latinLnBrk="0" hangingPunct="1">
      <a:defRPr sz="770" kern="1200">
        <a:solidFill>
          <a:schemeClr val="tx1"/>
        </a:solidFill>
        <a:latin typeface="+mn-lt"/>
        <a:ea typeface="+mn-ea"/>
        <a:cs typeface="+mn-cs"/>
      </a:defRPr>
    </a:lvl1pPr>
    <a:lvl2pPr marL="293248" algn="l" defTabSz="586496" rtl="0" eaLnBrk="1" latinLnBrk="0" hangingPunct="1">
      <a:defRPr sz="770" kern="1200">
        <a:solidFill>
          <a:schemeClr val="tx1"/>
        </a:solidFill>
        <a:latin typeface="+mn-lt"/>
        <a:ea typeface="+mn-ea"/>
        <a:cs typeface="+mn-cs"/>
      </a:defRPr>
    </a:lvl2pPr>
    <a:lvl3pPr marL="586496" algn="l" defTabSz="586496" rtl="0" eaLnBrk="1" latinLnBrk="0" hangingPunct="1">
      <a:defRPr sz="770" kern="1200">
        <a:solidFill>
          <a:schemeClr val="tx1"/>
        </a:solidFill>
        <a:latin typeface="+mn-lt"/>
        <a:ea typeface="+mn-ea"/>
        <a:cs typeface="+mn-cs"/>
      </a:defRPr>
    </a:lvl3pPr>
    <a:lvl4pPr marL="879744" algn="l" defTabSz="586496" rtl="0" eaLnBrk="1" latinLnBrk="0" hangingPunct="1">
      <a:defRPr sz="770" kern="1200">
        <a:solidFill>
          <a:schemeClr val="tx1"/>
        </a:solidFill>
        <a:latin typeface="+mn-lt"/>
        <a:ea typeface="+mn-ea"/>
        <a:cs typeface="+mn-cs"/>
      </a:defRPr>
    </a:lvl4pPr>
    <a:lvl5pPr marL="1172992" algn="l" defTabSz="586496" rtl="0" eaLnBrk="1" latinLnBrk="0" hangingPunct="1">
      <a:defRPr sz="770" kern="1200">
        <a:solidFill>
          <a:schemeClr val="tx1"/>
        </a:solidFill>
        <a:latin typeface="+mn-lt"/>
        <a:ea typeface="+mn-ea"/>
        <a:cs typeface="+mn-cs"/>
      </a:defRPr>
    </a:lvl5pPr>
    <a:lvl6pPr marL="1466240" algn="l" defTabSz="586496" rtl="0" eaLnBrk="1" latinLnBrk="0" hangingPunct="1">
      <a:defRPr sz="770" kern="1200">
        <a:solidFill>
          <a:schemeClr val="tx1"/>
        </a:solidFill>
        <a:latin typeface="+mn-lt"/>
        <a:ea typeface="+mn-ea"/>
        <a:cs typeface="+mn-cs"/>
      </a:defRPr>
    </a:lvl6pPr>
    <a:lvl7pPr marL="1759488" algn="l" defTabSz="586496" rtl="0" eaLnBrk="1" latinLnBrk="0" hangingPunct="1">
      <a:defRPr sz="770" kern="1200">
        <a:solidFill>
          <a:schemeClr val="tx1"/>
        </a:solidFill>
        <a:latin typeface="+mn-lt"/>
        <a:ea typeface="+mn-ea"/>
        <a:cs typeface="+mn-cs"/>
      </a:defRPr>
    </a:lvl7pPr>
    <a:lvl8pPr marL="2052737" algn="l" defTabSz="586496" rtl="0" eaLnBrk="1" latinLnBrk="0" hangingPunct="1">
      <a:defRPr sz="770" kern="1200">
        <a:solidFill>
          <a:schemeClr val="tx1"/>
        </a:solidFill>
        <a:latin typeface="+mn-lt"/>
        <a:ea typeface="+mn-ea"/>
        <a:cs typeface="+mn-cs"/>
      </a:defRPr>
    </a:lvl8pPr>
    <a:lvl9pPr marL="2345985" algn="l" defTabSz="586496" rtl="0" eaLnBrk="1" latinLnBrk="0" hangingPunct="1">
      <a:defRPr sz="77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85FC9-EBD8-4975-80AA-76C4FB3CA35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532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85FC9-EBD8-4975-80AA-76C4FB3CA35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6144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Which toppings will you add to your own pizza?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85FC9-EBD8-4975-80AA-76C4FB3CA35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994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85FC9-EBD8-4975-80AA-76C4FB3CA35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6532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What are the main three parts of a pizza? Students no doubt will know of a range of different pizzas, you can tell them that this pizza with no toppings is called a Margherita. It’s the most popular selling pizza in the UK!</a:t>
            </a:r>
            <a:r>
              <a:rPr kumimoji="0" lang="en-US" sz="77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lang="en-US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85FC9-EBD8-4975-80AA-76C4FB3CA35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778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Encourage students to name or list different pizza toppings. They can also use the ingredients vocab sheet to identify toppings that they like or have tried on pizzas.  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85FC9-EBD8-4975-80AA-76C4FB3CA35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763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£638.95 million British pounds was spent on chilled pizza in the United Kingdom. Published by Statista Research Department, Jan 2, 2023.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85FC9-EBD8-4975-80AA-76C4FB3CA35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5936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86496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en-GB" sz="750">
                <a:solidFill>
                  <a:srgbClr val="434343"/>
                </a:solidFill>
                <a:cs typeface="Calibri"/>
              </a:rPr>
              <a:t>Show the video clip 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(0-2.30 minutes)</a:t>
            </a:r>
            <a:r>
              <a:rPr lang="en-GB" sz="750">
                <a:solidFill>
                  <a:srgbClr val="434343"/>
                </a:solidFill>
                <a:cs typeface="Calibri"/>
              </a:rPr>
              <a:t> and use the prompt questions suggested in the Teacher’s guide.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85FC9-EBD8-4975-80AA-76C4FB3CA35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969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5864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n-ea"/>
                <a:cs typeface="+mn-cs"/>
              </a:rPr>
              <a:t>Show the video clip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n-ea"/>
                <a:cs typeface="+mn-cs"/>
              </a:rPr>
              <a:t>Amazing Pizza Processing and Packaging factory (</a:t>
            </a:r>
            <a:r>
              <a:rPr lang="en-US" sz="800">
                <a:solidFill>
                  <a:prstClr val="black"/>
                </a:solidFill>
                <a:latin typeface="Gotham"/>
              </a:rPr>
              <a:t>4.30-6.20</a:t>
            </a: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n-ea"/>
                <a:cs typeface="+mn-cs"/>
              </a:rPr>
              <a:t>mins) where pizzas are packaged.</a:t>
            </a:r>
            <a:endParaRPr lang="en-US" sz="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85FC9-EBD8-4975-80AA-76C4FB3CA35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8545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 the three steps and what each packaging might be useful for. Overall message here is to protect the pizza from getting damaged.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ns "/>
              <a:ea typeface="+mn-ea"/>
              <a:cs typeface="+mn-cs"/>
            </a:endParaRP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85FC9-EBD8-4975-80AA-76C4FB3CA35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363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Discuss what are the options for food packaging. Can the packaging be recycled? Encourage the students to look for recycling symbols.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the students put waste in recycling bins or with mixed waste (where it ends up in landfill).</a:t>
            </a:r>
            <a:endParaRPr lang="en-GB" sz="11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85FC9-EBD8-4975-80AA-76C4FB3CA35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5650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Discuss what other information they might find on the box including Best before date, etc.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285FC9-EBD8-4975-80AA-76C4FB3CA35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237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onze Titl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CBE0F4-1083-BBAA-E67C-DACA6B207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329BC1AB-F3EC-FC60-5B6D-2E2CE0D229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2406" y="-9265"/>
            <a:ext cx="7911809" cy="5691543"/>
          </a:xfrm>
          <a:custGeom>
            <a:avLst/>
            <a:gdLst>
              <a:gd name="connsiteX0" fmla="*/ 0 w 4011613"/>
              <a:gd name="connsiteY0" fmla="*/ 0 h 4413250"/>
              <a:gd name="connsiteX1" fmla="*/ 4011613 w 4011613"/>
              <a:gd name="connsiteY1" fmla="*/ 0 h 4413250"/>
              <a:gd name="connsiteX2" fmla="*/ 4011613 w 4011613"/>
              <a:gd name="connsiteY2" fmla="*/ 4413250 h 4413250"/>
              <a:gd name="connsiteX3" fmla="*/ 0 w 4011613"/>
              <a:gd name="connsiteY3" fmla="*/ 4413250 h 4413250"/>
              <a:gd name="connsiteX4" fmla="*/ 0 w 4011613"/>
              <a:gd name="connsiteY4" fmla="*/ 0 h 4413250"/>
              <a:gd name="connsiteX0" fmla="*/ 0 w 4011613"/>
              <a:gd name="connsiteY0" fmla="*/ 0 h 5374303"/>
              <a:gd name="connsiteX1" fmla="*/ 4011613 w 4011613"/>
              <a:gd name="connsiteY1" fmla="*/ 0 h 5374303"/>
              <a:gd name="connsiteX2" fmla="*/ 4011613 w 4011613"/>
              <a:gd name="connsiteY2" fmla="*/ 4413250 h 5374303"/>
              <a:gd name="connsiteX3" fmla="*/ 727788 w 4011613"/>
              <a:gd name="connsiteY3" fmla="*/ 5374303 h 5374303"/>
              <a:gd name="connsiteX4" fmla="*/ 0 w 4011613"/>
              <a:gd name="connsiteY4" fmla="*/ 0 h 5374303"/>
              <a:gd name="connsiteX0" fmla="*/ 0 w 4263540"/>
              <a:gd name="connsiteY0" fmla="*/ 0 h 5374303"/>
              <a:gd name="connsiteX1" fmla="*/ 4011613 w 4263540"/>
              <a:gd name="connsiteY1" fmla="*/ 0 h 5374303"/>
              <a:gd name="connsiteX2" fmla="*/ 4263540 w 4263540"/>
              <a:gd name="connsiteY2" fmla="*/ 4525217 h 5374303"/>
              <a:gd name="connsiteX3" fmla="*/ 727788 w 4263540"/>
              <a:gd name="connsiteY3" fmla="*/ 5374303 h 5374303"/>
              <a:gd name="connsiteX4" fmla="*/ 0 w 4263540"/>
              <a:gd name="connsiteY4" fmla="*/ 0 h 5374303"/>
              <a:gd name="connsiteX0" fmla="*/ 0 w 4263540"/>
              <a:gd name="connsiteY0" fmla="*/ 317240 h 5691543"/>
              <a:gd name="connsiteX1" fmla="*/ 4254209 w 4263540"/>
              <a:gd name="connsiteY1" fmla="*/ 0 h 5691543"/>
              <a:gd name="connsiteX2" fmla="*/ 4263540 w 4263540"/>
              <a:gd name="connsiteY2" fmla="*/ 4842457 h 5691543"/>
              <a:gd name="connsiteX3" fmla="*/ 727788 w 4263540"/>
              <a:gd name="connsiteY3" fmla="*/ 5691543 h 5691543"/>
              <a:gd name="connsiteX4" fmla="*/ 0 w 4263540"/>
              <a:gd name="connsiteY4" fmla="*/ 317240 h 5691543"/>
              <a:gd name="connsiteX0" fmla="*/ 0 w 7911809"/>
              <a:gd name="connsiteY0" fmla="*/ 0 h 5691543"/>
              <a:gd name="connsiteX1" fmla="*/ 7902478 w 7911809"/>
              <a:gd name="connsiteY1" fmla="*/ 0 h 5691543"/>
              <a:gd name="connsiteX2" fmla="*/ 7911809 w 7911809"/>
              <a:gd name="connsiteY2" fmla="*/ 4842457 h 5691543"/>
              <a:gd name="connsiteX3" fmla="*/ 4376057 w 7911809"/>
              <a:gd name="connsiteY3" fmla="*/ 5691543 h 5691543"/>
              <a:gd name="connsiteX4" fmla="*/ 0 w 7911809"/>
              <a:gd name="connsiteY4" fmla="*/ 0 h 569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809" h="5691543">
                <a:moveTo>
                  <a:pt x="0" y="0"/>
                </a:moveTo>
                <a:lnTo>
                  <a:pt x="7902478" y="0"/>
                </a:lnTo>
                <a:cubicBezTo>
                  <a:pt x="7905588" y="1614152"/>
                  <a:pt x="7908699" y="3228305"/>
                  <a:pt x="7911809" y="4842457"/>
                </a:cubicBezTo>
                <a:lnTo>
                  <a:pt x="4376057" y="569154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254CD7-CA45-9A82-ADAB-9A4574F63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267" y="2397500"/>
            <a:ext cx="5784978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50E0010-3116-0659-4B97-55629745F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267" y="5027936"/>
            <a:ext cx="6755620" cy="85567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856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3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C6015A-9BD7-01E4-A897-E89E3D7954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7BABE8F7-CE4E-7C98-6602-71F8E598A0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76455" y="387"/>
            <a:ext cx="4007156" cy="2446387"/>
          </a:xfrm>
          <a:custGeom>
            <a:avLst/>
            <a:gdLst>
              <a:gd name="connsiteX0" fmla="*/ 0 w 2709379"/>
              <a:gd name="connsiteY0" fmla="*/ 0 h 2617788"/>
              <a:gd name="connsiteX1" fmla="*/ 2709379 w 2709379"/>
              <a:gd name="connsiteY1" fmla="*/ 0 h 2617788"/>
              <a:gd name="connsiteX2" fmla="*/ 2709379 w 2709379"/>
              <a:gd name="connsiteY2" fmla="*/ 2617788 h 2617788"/>
              <a:gd name="connsiteX3" fmla="*/ 0 w 2709379"/>
              <a:gd name="connsiteY3" fmla="*/ 2617788 h 2617788"/>
              <a:gd name="connsiteX4" fmla="*/ 0 w 2709379"/>
              <a:gd name="connsiteY4" fmla="*/ 0 h 2617788"/>
              <a:gd name="connsiteX0" fmla="*/ 0 w 2709379"/>
              <a:gd name="connsiteY0" fmla="*/ 0 h 2617788"/>
              <a:gd name="connsiteX1" fmla="*/ 2709379 w 2709379"/>
              <a:gd name="connsiteY1" fmla="*/ 0 h 2617788"/>
              <a:gd name="connsiteX2" fmla="*/ 2709379 w 2709379"/>
              <a:gd name="connsiteY2" fmla="*/ 2617788 h 2617788"/>
              <a:gd name="connsiteX3" fmla="*/ 9939 w 2709379"/>
              <a:gd name="connsiteY3" fmla="*/ 2289797 h 2617788"/>
              <a:gd name="connsiteX4" fmla="*/ 0 w 2709379"/>
              <a:gd name="connsiteY4" fmla="*/ 0 h 2617788"/>
              <a:gd name="connsiteX0" fmla="*/ 993913 w 2699440"/>
              <a:gd name="connsiteY0" fmla="*/ 0 h 2627727"/>
              <a:gd name="connsiteX1" fmla="*/ 2699440 w 2699440"/>
              <a:gd name="connsiteY1" fmla="*/ 9939 h 2627727"/>
              <a:gd name="connsiteX2" fmla="*/ 2699440 w 2699440"/>
              <a:gd name="connsiteY2" fmla="*/ 2627727 h 2627727"/>
              <a:gd name="connsiteX3" fmla="*/ 0 w 2699440"/>
              <a:gd name="connsiteY3" fmla="*/ 2299736 h 2627727"/>
              <a:gd name="connsiteX4" fmla="*/ 993913 w 2699440"/>
              <a:gd name="connsiteY4" fmla="*/ 0 h 2627727"/>
              <a:gd name="connsiteX0" fmla="*/ 989150 w 2699440"/>
              <a:gd name="connsiteY0" fmla="*/ 0 h 2618202"/>
              <a:gd name="connsiteX1" fmla="*/ 2699440 w 2699440"/>
              <a:gd name="connsiteY1" fmla="*/ 414 h 2618202"/>
              <a:gd name="connsiteX2" fmla="*/ 2699440 w 2699440"/>
              <a:gd name="connsiteY2" fmla="*/ 2618202 h 2618202"/>
              <a:gd name="connsiteX3" fmla="*/ 0 w 2699440"/>
              <a:gd name="connsiteY3" fmla="*/ 2290211 h 2618202"/>
              <a:gd name="connsiteX4" fmla="*/ 989150 w 2699440"/>
              <a:gd name="connsiteY4" fmla="*/ 0 h 2618202"/>
              <a:gd name="connsiteX0" fmla="*/ 426814 w 2699440"/>
              <a:gd name="connsiteY0" fmla="*/ 0 h 2618202"/>
              <a:gd name="connsiteX1" fmla="*/ 2699440 w 2699440"/>
              <a:gd name="connsiteY1" fmla="*/ 414 h 2618202"/>
              <a:gd name="connsiteX2" fmla="*/ 2699440 w 2699440"/>
              <a:gd name="connsiteY2" fmla="*/ 2618202 h 2618202"/>
              <a:gd name="connsiteX3" fmla="*/ 0 w 2699440"/>
              <a:gd name="connsiteY3" fmla="*/ 2290211 h 2618202"/>
              <a:gd name="connsiteX4" fmla="*/ 426814 w 2699440"/>
              <a:gd name="connsiteY4" fmla="*/ 0 h 2618202"/>
              <a:gd name="connsiteX0" fmla="*/ 399876 w 2672502"/>
              <a:gd name="connsiteY0" fmla="*/ 0 h 2618202"/>
              <a:gd name="connsiteX1" fmla="*/ 2672502 w 2672502"/>
              <a:gd name="connsiteY1" fmla="*/ 414 h 2618202"/>
              <a:gd name="connsiteX2" fmla="*/ 2672502 w 2672502"/>
              <a:gd name="connsiteY2" fmla="*/ 2618202 h 2618202"/>
              <a:gd name="connsiteX3" fmla="*/ 0 w 2672502"/>
              <a:gd name="connsiteY3" fmla="*/ 2295588 h 2618202"/>
              <a:gd name="connsiteX4" fmla="*/ 399876 w 2672502"/>
              <a:gd name="connsiteY4" fmla="*/ 0 h 2618202"/>
              <a:gd name="connsiteX0" fmla="*/ 413036 w 2685662"/>
              <a:gd name="connsiteY0" fmla="*/ 0 h 2618202"/>
              <a:gd name="connsiteX1" fmla="*/ 2685662 w 2685662"/>
              <a:gd name="connsiteY1" fmla="*/ 414 h 2618202"/>
              <a:gd name="connsiteX2" fmla="*/ 2685662 w 2685662"/>
              <a:gd name="connsiteY2" fmla="*/ 2618202 h 2618202"/>
              <a:gd name="connsiteX3" fmla="*/ 0 w 2685662"/>
              <a:gd name="connsiteY3" fmla="*/ 2301591 h 2618202"/>
              <a:gd name="connsiteX4" fmla="*/ 413036 w 2685662"/>
              <a:gd name="connsiteY4" fmla="*/ 0 h 2618202"/>
              <a:gd name="connsiteX0" fmla="*/ 411156 w 2685662"/>
              <a:gd name="connsiteY0" fmla="*/ 2588 h 2617788"/>
              <a:gd name="connsiteX1" fmla="*/ 2685662 w 2685662"/>
              <a:gd name="connsiteY1" fmla="*/ 0 h 2617788"/>
              <a:gd name="connsiteX2" fmla="*/ 2685662 w 2685662"/>
              <a:gd name="connsiteY2" fmla="*/ 2617788 h 2617788"/>
              <a:gd name="connsiteX3" fmla="*/ 0 w 2685662"/>
              <a:gd name="connsiteY3" fmla="*/ 2301177 h 2617788"/>
              <a:gd name="connsiteX4" fmla="*/ 411156 w 2685662"/>
              <a:gd name="connsiteY4" fmla="*/ 2588 h 261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5662" h="2617788">
                <a:moveTo>
                  <a:pt x="411156" y="2588"/>
                </a:moveTo>
                <a:lnTo>
                  <a:pt x="2685662" y="0"/>
                </a:lnTo>
                <a:lnTo>
                  <a:pt x="2685662" y="2617788"/>
                </a:lnTo>
                <a:lnTo>
                  <a:pt x="0" y="2301177"/>
                </a:lnTo>
                <a:lnTo>
                  <a:pt x="411156" y="2588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6A204C2E-E2BD-FBAD-F2D9-FCA54ED97F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8" y="2528888"/>
            <a:ext cx="10944225" cy="377983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16000" indent="-216000">
              <a:buFont typeface="Arial" panose="020B0604020202020204" pitchFamily="34" charset="0"/>
              <a:buChar char="•"/>
              <a:defRPr/>
            </a:lvl2pPr>
            <a:lvl3pPr marL="216000" indent="-216000">
              <a:buFont typeface="Arial" panose="020B0604020202020204" pitchFamily="34" charset="0"/>
              <a:buChar char="•"/>
              <a:defRPr/>
            </a:lvl3pPr>
            <a:lvl4pPr marL="216000" indent="-216000">
              <a:buFont typeface="Arial" panose="020B0604020202020204" pitchFamily="34" charset="0"/>
              <a:buChar char="•"/>
              <a:defRPr/>
            </a:lvl4pPr>
            <a:lvl5pPr marL="216000" indent="-216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399FA5-FB18-941B-477E-CB96FD38E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3375"/>
            <a:ext cx="7450967" cy="1525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0863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3 - Full Wid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C6015A-9BD7-01E4-A897-E89E3D7954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7BABE8F7-CE4E-7C98-6602-71F8E598A0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76455" y="387"/>
            <a:ext cx="4007156" cy="2446387"/>
          </a:xfrm>
          <a:custGeom>
            <a:avLst/>
            <a:gdLst>
              <a:gd name="connsiteX0" fmla="*/ 0 w 2709379"/>
              <a:gd name="connsiteY0" fmla="*/ 0 h 2617788"/>
              <a:gd name="connsiteX1" fmla="*/ 2709379 w 2709379"/>
              <a:gd name="connsiteY1" fmla="*/ 0 h 2617788"/>
              <a:gd name="connsiteX2" fmla="*/ 2709379 w 2709379"/>
              <a:gd name="connsiteY2" fmla="*/ 2617788 h 2617788"/>
              <a:gd name="connsiteX3" fmla="*/ 0 w 2709379"/>
              <a:gd name="connsiteY3" fmla="*/ 2617788 h 2617788"/>
              <a:gd name="connsiteX4" fmla="*/ 0 w 2709379"/>
              <a:gd name="connsiteY4" fmla="*/ 0 h 2617788"/>
              <a:gd name="connsiteX0" fmla="*/ 0 w 2709379"/>
              <a:gd name="connsiteY0" fmla="*/ 0 h 2617788"/>
              <a:gd name="connsiteX1" fmla="*/ 2709379 w 2709379"/>
              <a:gd name="connsiteY1" fmla="*/ 0 h 2617788"/>
              <a:gd name="connsiteX2" fmla="*/ 2709379 w 2709379"/>
              <a:gd name="connsiteY2" fmla="*/ 2617788 h 2617788"/>
              <a:gd name="connsiteX3" fmla="*/ 9939 w 2709379"/>
              <a:gd name="connsiteY3" fmla="*/ 2289797 h 2617788"/>
              <a:gd name="connsiteX4" fmla="*/ 0 w 2709379"/>
              <a:gd name="connsiteY4" fmla="*/ 0 h 2617788"/>
              <a:gd name="connsiteX0" fmla="*/ 993913 w 2699440"/>
              <a:gd name="connsiteY0" fmla="*/ 0 h 2627727"/>
              <a:gd name="connsiteX1" fmla="*/ 2699440 w 2699440"/>
              <a:gd name="connsiteY1" fmla="*/ 9939 h 2627727"/>
              <a:gd name="connsiteX2" fmla="*/ 2699440 w 2699440"/>
              <a:gd name="connsiteY2" fmla="*/ 2627727 h 2627727"/>
              <a:gd name="connsiteX3" fmla="*/ 0 w 2699440"/>
              <a:gd name="connsiteY3" fmla="*/ 2299736 h 2627727"/>
              <a:gd name="connsiteX4" fmla="*/ 993913 w 2699440"/>
              <a:gd name="connsiteY4" fmla="*/ 0 h 2627727"/>
              <a:gd name="connsiteX0" fmla="*/ 989150 w 2699440"/>
              <a:gd name="connsiteY0" fmla="*/ 0 h 2618202"/>
              <a:gd name="connsiteX1" fmla="*/ 2699440 w 2699440"/>
              <a:gd name="connsiteY1" fmla="*/ 414 h 2618202"/>
              <a:gd name="connsiteX2" fmla="*/ 2699440 w 2699440"/>
              <a:gd name="connsiteY2" fmla="*/ 2618202 h 2618202"/>
              <a:gd name="connsiteX3" fmla="*/ 0 w 2699440"/>
              <a:gd name="connsiteY3" fmla="*/ 2290211 h 2618202"/>
              <a:gd name="connsiteX4" fmla="*/ 989150 w 2699440"/>
              <a:gd name="connsiteY4" fmla="*/ 0 h 2618202"/>
              <a:gd name="connsiteX0" fmla="*/ 426814 w 2699440"/>
              <a:gd name="connsiteY0" fmla="*/ 0 h 2618202"/>
              <a:gd name="connsiteX1" fmla="*/ 2699440 w 2699440"/>
              <a:gd name="connsiteY1" fmla="*/ 414 h 2618202"/>
              <a:gd name="connsiteX2" fmla="*/ 2699440 w 2699440"/>
              <a:gd name="connsiteY2" fmla="*/ 2618202 h 2618202"/>
              <a:gd name="connsiteX3" fmla="*/ 0 w 2699440"/>
              <a:gd name="connsiteY3" fmla="*/ 2290211 h 2618202"/>
              <a:gd name="connsiteX4" fmla="*/ 426814 w 2699440"/>
              <a:gd name="connsiteY4" fmla="*/ 0 h 2618202"/>
              <a:gd name="connsiteX0" fmla="*/ 399876 w 2672502"/>
              <a:gd name="connsiteY0" fmla="*/ 0 h 2618202"/>
              <a:gd name="connsiteX1" fmla="*/ 2672502 w 2672502"/>
              <a:gd name="connsiteY1" fmla="*/ 414 h 2618202"/>
              <a:gd name="connsiteX2" fmla="*/ 2672502 w 2672502"/>
              <a:gd name="connsiteY2" fmla="*/ 2618202 h 2618202"/>
              <a:gd name="connsiteX3" fmla="*/ 0 w 2672502"/>
              <a:gd name="connsiteY3" fmla="*/ 2295588 h 2618202"/>
              <a:gd name="connsiteX4" fmla="*/ 399876 w 2672502"/>
              <a:gd name="connsiteY4" fmla="*/ 0 h 2618202"/>
              <a:gd name="connsiteX0" fmla="*/ 413036 w 2685662"/>
              <a:gd name="connsiteY0" fmla="*/ 0 h 2618202"/>
              <a:gd name="connsiteX1" fmla="*/ 2685662 w 2685662"/>
              <a:gd name="connsiteY1" fmla="*/ 414 h 2618202"/>
              <a:gd name="connsiteX2" fmla="*/ 2685662 w 2685662"/>
              <a:gd name="connsiteY2" fmla="*/ 2618202 h 2618202"/>
              <a:gd name="connsiteX3" fmla="*/ 0 w 2685662"/>
              <a:gd name="connsiteY3" fmla="*/ 2301591 h 2618202"/>
              <a:gd name="connsiteX4" fmla="*/ 413036 w 2685662"/>
              <a:gd name="connsiteY4" fmla="*/ 0 h 2618202"/>
              <a:gd name="connsiteX0" fmla="*/ 411156 w 2685662"/>
              <a:gd name="connsiteY0" fmla="*/ 2588 h 2617788"/>
              <a:gd name="connsiteX1" fmla="*/ 2685662 w 2685662"/>
              <a:gd name="connsiteY1" fmla="*/ 0 h 2617788"/>
              <a:gd name="connsiteX2" fmla="*/ 2685662 w 2685662"/>
              <a:gd name="connsiteY2" fmla="*/ 2617788 h 2617788"/>
              <a:gd name="connsiteX3" fmla="*/ 0 w 2685662"/>
              <a:gd name="connsiteY3" fmla="*/ 2301177 h 2617788"/>
              <a:gd name="connsiteX4" fmla="*/ 411156 w 2685662"/>
              <a:gd name="connsiteY4" fmla="*/ 2588 h 2617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5662" h="2617788">
                <a:moveTo>
                  <a:pt x="411156" y="2588"/>
                </a:moveTo>
                <a:lnTo>
                  <a:pt x="2685662" y="0"/>
                </a:lnTo>
                <a:lnTo>
                  <a:pt x="2685662" y="2617788"/>
                </a:lnTo>
                <a:lnTo>
                  <a:pt x="0" y="2301177"/>
                </a:lnTo>
                <a:lnTo>
                  <a:pt x="411156" y="2588"/>
                </a:lnTo>
                <a:close/>
              </a:path>
            </a:pathLst>
          </a:cu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A399FA5-FB18-941B-477E-CB96FD38E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3375"/>
            <a:ext cx="7450967" cy="1525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821D6B5-62EF-EBAA-2155-12577E5EE85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7" y="2528888"/>
            <a:ext cx="10944225" cy="37798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185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5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C6015A-9BD7-01E4-A897-E89E3D7954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345D9B1-BD60-5903-5650-CC9BD325E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3375"/>
            <a:ext cx="10944225" cy="1525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C1EAF00-68A9-72D3-A810-DB2A80454C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8" y="2528888"/>
            <a:ext cx="10944225" cy="377983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 indent="-2160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2pPr>
            <a:lvl3pPr marL="216000" indent="-2160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3pPr>
            <a:lvl4pPr marL="216000" indent="-2160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4pPr>
            <a:lvl5pPr marL="216000" indent="-216000"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340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5 - Full Width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C6015A-9BD7-01E4-A897-E89E3D7954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345D9B1-BD60-5903-5650-CC9BD325E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3375"/>
            <a:ext cx="10944225" cy="1525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4AA167-1D57-2F35-77AD-F7F202458D3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3887" y="2528888"/>
            <a:ext cx="10944225" cy="37912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3494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6 - One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8D4C3-F133-9D0A-E88D-58774E7570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C1FF6290-A175-7C85-7502-5D8476A9AC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0657" y="-9264"/>
            <a:ext cx="5671948" cy="6891168"/>
          </a:xfrm>
          <a:custGeom>
            <a:avLst/>
            <a:gdLst>
              <a:gd name="connsiteX0" fmla="*/ 0 w 4011613"/>
              <a:gd name="connsiteY0" fmla="*/ 0 h 4413250"/>
              <a:gd name="connsiteX1" fmla="*/ 4011613 w 4011613"/>
              <a:gd name="connsiteY1" fmla="*/ 0 h 4413250"/>
              <a:gd name="connsiteX2" fmla="*/ 4011613 w 4011613"/>
              <a:gd name="connsiteY2" fmla="*/ 4413250 h 4413250"/>
              <a:gd name="connsiteX3" fmla="*/ 0 w 4011613"/>
              <a:gd name="connsiteY3" fmla="*/ 4413250 h 4413250"/>
              <a:gd name="connsiteX4" fmla="*/ 0 w 4011613"/>
              <a:gd name="connsiteY4" fmla="*/ 0 h 4413250"/>
              <a:gd name="connsiteX0" fmla="*/ 0 w 4011613"/>
              <a:gd name="connsiteY0" fmla="*/ 0 h 5374303"/>
              <a:gd name="connsiteX1" fmla="*/ 4011613 w 4011613"/>
              <a:gd name="connsiteY1" fmla="*/ 0 h 5374303"/>
              <a:gd name="connsiteX2" fmla="*/ 4011613 w 4011613"/>
              <a:gd name="connsiteY2" fmla="*/ 4413250 h 5374303"/>
              <a:gd name="connsiteX3" fmla="*/ 727788 w 4011613"/>
              <a:gd name="connsiteY3" fmla="*/ 5374303 h 5374303"/>
              <a:gd name="connsiteX4" fmla="*/ 0 w 4011613"/>
              <a:gd name="connsiteY4" fmla="*/ 0 h 5374303"/>
              <a:gd name="connsiteX0" fmla="*/ 0 w 4263540"/>
              <a:gd name="connsiteY0" fmla="*/ 0 h 5374303"/>
              <a:gd name="connsiteX1" fmla="*/ 4011613 w 4263540"/>
              <a:gd name="connsiteY1" fmla="*/ 0 h 5374303"/>
              <a:gd name="connsiteX2" fmla="*/ 4263540 w 4263540"/>
              <a:gd name="connsiteY2" fmla="*/ 4525217 h 5374303"/>
              <a:gd name="connsiteX3" fmla="*/ 727788 w 4263540"/>
              <a:gd name="connsiteY3" fmla="*/ 5374303 h 5374303"/>
              <a:gd name="connsiteX4" fmla="*/ 0 w 4263540"/>
              <a:gd name="connsiteY4" fmla="*/ 0 h 5374303"/>
              <a:gd name="connsiteX0" fmla="*/ 0 w 4263540"/>
              <a:gd name="connsiteY0" fmla="*/ 317240 h 5691543"/>
              <a:gd name="connsiteX1" fmla="*/ 4254209 w 4263540"/>
              <a:gd name="connsiteY1" fmla="*/ 0 h 5691543"/>
              <a:gd name="connsiteX2" fmla="*/ 4263540 w 4263540"/>
              <a:gd name="connsiteY2" fmla="*/ 4842457 h 5691543"/>
              <a:gd name="connsiteX3" fmla="*/ 727788 w 4263540"/>
              <a:gd name="connsiteY3" fmla="*/ 5691543 h 5691543"/>
              <a:gd name="connsiteX4" fmla="*/ 0 w 4263540"/>
              <a:gd name="connsiteY4" fmla="*/ 317240 h 5691543"/>
              <a:gd name="connsiteX0" fmla="*/ 0 w 7911809"/>
              <a:gd name="connsiteY0" fmla="*/ 0 h 5691543"/>
              <a:gd name="connsiteX1" fmla="*/ 7902478 w 7911809"/>
              <a:gd name="connsiteY1" fmla="*/ 0 h 5691543"/>
              <a:gd name="connsiteX2" fmla="*/ 7911809 w 7911809"/>
              <a:gd name="connsiteY2" fmla="*/ 4842457 h 5691543"/>
              <a:gd name="connsiteX3" fmla="*/ 4376057 w 7911809"/>
              <a:gd name="connsiteY3" fmla="*/ 5691543 h 5691543"/>
              <a:gd name="connsiteX4" fmla="*/ 0 w 7911809"/>
              <a:gd name="connsiteY4" fmla="*/ 0 h 5691543"/>
              <a:gd name="connsiteX0" fmla="*/ 0 w 5663559"/>
              <a:gd name="connsiteY0" fmla="*/ 0 h 5691543"/>
              <a:gd name="connsiteX1" fmla="*/ 5654228 w 5663559"/>
              <a:gd name="connsiteY1" fmla="*/ 0 h 5691543"/>
              <a:gd name="connsiteX2" fmla="*/ 5663559 w 5663559"/>
              <a:gd name="connsiteY2" fmla="*/ 4842457 h 5691543"/>
              <a:gd name="connsiteX3" fmla="*/ 2127807 w 5663559"/>
              <a:gd name="connsiteY3" fmla="*/ 5691543 h 5691543"/>
              <a:gd name="connsiteX4" fmla="*/ 0 w 5663559"/>
              <a:gd name="connsiteY4" fmla="*/ 0 h 5691543"/>
              <a:gd name="connsiteX0" fmla="*/ 0 w 5663559"/>
              <a:gd name="connsiteY0" fmla="*/ 0 h 6891168"/>
              <a:gd name="connsiteX1" fmla="*/ 5654228 w 5663559"/>
              <a:gd name="connsiteY1" fmla="*/ 0 h 6891168"/>
              <a:gd name="connsiteX2" fmla="*/ 5663559 w 5663559"/>
              <a:gd name="connsiteY2" fmla="*/ 4842457 h 6891168"/>
              <a:gd name="connsiteX3" fmla="*/ 1926471 w 5663559"/>
              <a:gd name="connsiteY3" fmla="*/ 6891168 h 6891168"/>
              <a:gd name="connsiteX4" fmla="*/ 0 w 5663559"/>
              <a:gd name="connsiteY4" fmla="*/ 0 h 6891168"/>
              <a:gd name="connsiteX0" fmla="*/ 0 w 5671948"/>
              <a:gd name="connsiteY0" fmla="*/ 0 h 6891168"/>
              <a:gd name="connsiteX1" fmla="*/ 5654228 w 5671948"/>
              <a:gd name="connsiteY1" fmla="*/ 0 h 6891168"/>
              <a:gd name="connsiteX2" fmla="*/ 5671948 w 5671948"/>
              <a:gd name="connsiteY2" fmla="*/ 6872593 h 6891168"/>
              <a:gd name="connsiteX3" fmla="*/ 1926471 w 5671948"/>
              <a:gd name="connsiteY3" fmla="*/ 6891168 h 6891168"/>
              <a:gd name="connsiteX4" fmla="*/ 0 w 5671948"/>
              <a:gd name="connsiteY4" fmla="*/ 0 h 6891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1948" h="6891168">
                <a:moveTo>
                  <a:pt x="0" y="0"/>
                </a:moveTo>
                <a:lnTo>
                  <a:pt x="5654228" y="0"/>
                </a:lnTo>
                <a:cubicBezTo>
                  <a:pt x="5657338" y="1614152"/>
                  <a:pt x="5668838" y="5258441"/>
                  <a:pt x="5671948" y="6872593"/>
                </a:cubicBezTo>
                <a:lnTo>
                  <a:pt x="1926471" y="689116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E1BB0C-284F-F9F9-46EB-760164681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333375"/>
            <a:ext cx="5671948" cy="1525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D9E55A5E-F97E-78DA-1B69-E8453DD569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9" y="2528888"/>
            <a:ext cx="5983099" cy="377983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  <a:lvl2pPr marL="216000" indent="-2160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2pPr>
            <a:lvl3pPr marL="216000" indent="-2160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  <a:lvl4pPr marL="216000" indent="-2160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4pPr>
            <a:lvl5pPr marL="216000" indent="-216000"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26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onze Title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CBE0F4-1083-BBAA-E67C-DACA6B207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329BC1AB-F3EC-FC60-5B6D-2E2CE0D2291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2406" y="-9265"/>
            <a:ext cx="7911809" cy="5691543"/>
          </a:xfrm>
          <a:custGeom>
            <a:avLst/>
            <a:gdLst>
              <a:gd name="connsiteX0" fmla="*/ 0 w 4011613"/>
              <a:gd name="connsiteY0" fmla="*/ 0 h 4413250"/>
              <a:gd name="connsiteX1" fmla="*/ 4011613 w 4011613"/>
              <a:gd name="connsiteY1" fmla="*/ 0 h 4413250"/>
              <a:gd name="connsiteX2" fmla="*/ 4011613 w 4011613"/>
              <a:gd name="connsiteY2" fmla="*/ 4413250 h 4413250"/>
              <a:gd name="connsiteX3" fmla="*/ 0 w 4011613"/>
              <a:gd name="connsiteY3" fmla="*/ 4413250 h 4413250"/>
              <a:gd name="connsiteX4" fmla="*/ 0 w 4011613"/>
              <a:gd name="connsiteY4" fmla="*/ 0 h 4413250"/>
              <a:gd name="connsiteX0" fmla="*/ 0 w 4011613"/>
              <a:gd name="connsiteY0" fmla="*/ 0 h 5374303"/>
              <a:gd name="connsiteX1" fmla="*/ 4011613 w 4011613"/>
              <a:gd name="connsiteY1" fmla="*/ 0 h 5374303"/>
              <a:gd name="connsiteX2" fmla="*/ 4011613 w 4011613"/>
              <a:gd name="connsiteY2" fmla="*/ 4413250 h 5374303"/>
              <a:gd name="connsiteX3" fmla="*/ 727788 w 4011613"/>
              <a:gd name="connsiteY3" fmla="*/ 5374303 h 5374303"/>
              <a:gd name="connsiteX4" fmla="*/ 0 w 4011613"/>
              <a:gd name="connsiteY4" fmla="*/ 0 h 5374303"/>
              <a:gd name="connsiteX0" fmla="*/ 0 w 4263540"/>
              <a:gd name="connsiteY0" fmla="*/ 0 h 5374303"/>
              <a:gd name="connsiteX1" fmla="*/ 4011613 w 4263540"/>
              <a:gd name="connsiteY1" fmla="*/ 0 h 5374303"/>
              <a:gd name="connsiteX2" fmla="*/ 4263540 w 4263540"/>
              <a:gd name="connsiteY2" fmla="*/ 4525217 h 5374303"/>
              <a:gd name="connsiteX3" fmla="*/ 727788 w 4263540"/>
              <a:gd name="connsiteY3" fmla="*/ 5374303 h 5374303"/>
              <a:gd name="connsiteX4" fmla="*/ 0 w 4263540"/>
              <a:gd name="connsiteY4" fmla="*/ 0 h 5374303"/>
              <a:gd name="connsiteX0" fmla="*/ 0 w 4263540"/>
              <a:gd name="connsiteY0" fmla="*/ 317240 h 5691543"/>
              <a:gd name="connsiteX1" fmla="*/ 4254209 w 4263540"/>
              <a:gd name="connsiteY1" fmla="*/ 0 h 5691543"/>
              <a:gd name="connsiteX2" fmla="*/ 4263540 w 4263540"/>
              <a:gd name="connsiteY2" fmla="*/ 4842457 h 5691543"/>
              <a:gd name="connsiteX3" fmla="*/ 727788 w 4263540"/>
              <a:gd name="connsiteY3" fmla="*/ 5691543 h 5691543"/>
              <a:gd name="connsiteX4" fmla="*/ 0 w 4263540"/>
              <a:gd name="connsiteY4" fmla="*/ 317240 h 5691543"/>
              <a:gd name="connsiteX0" fmla="*/ 0 w 7911809"/>
              <a:gd name="connsiteY0" fmla="*/ 0 h 5691543"/>
              <a:gd name="connsiteX1" fmla="*/ 7902478 w 7911809"/>
              <a:gd name="connsiteY1" fmla="*/ 0 h 5691543"/>
              <a:gd name="connsiteX2" fmla="*/ 7911809 w 7911809"/>
              <a:gd name="connsiteY2" fmla="*/ 4842457 h 5691543"/>
              <a:gd name="connsiteX3" fmla="*/ 4376057 w 7911809"/>
              <a:gd name="connsiteY3" fmla="*/ 5691543 h 5691543"/>
              <a:gd name="connsiteX4" fmla="*/ 0 w 7911809"/>
              <a:gd name="connsiteY4" fmla="*/ 0 h 569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11809" h="5691543">
                <a:moveTo>
                  <a:pt x="0" y="0"/>
                </a:moveTo>
                <a:lnTo>
                  <a:pt x="7902478" y="0"/>
                </a:lnTo>
                <a:cubicBezTo>
                  <a:pt x="7905588" y="1614152"/>
                  <a:pt x="7908699" y="3228305"/>
                  <a:pt x="7911809" y="4842457"/>
                </a:cubicBezTo>
                <a:lnTo>
                  <a:pt x="4376057" y="569154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2" name="Flowchart: Manual Operation 1">
            <a:extLst>
              <a:ext uri="{FF2B5EF4-FFF2-40B4-BE49-F238E27FC236}">
                <a16:creationId xmlns:a16="http://schemas.microsoft.com/office/drawing/2014/main" id="{1F858320-42A6-FADD-502A-08E0C82ED3A4}"/>
              </a:ext>
            </a:extLst>
          </p:cNvPr>
          <p:cNvSpPr/>
          <p:nvPr userDrawn="1"/>
        </p:nvSpPr>
        <p:spPr>
          <a:xfrm rot="20918477" flipV="1">
            <a:off x="-354469" y="1373627"/>
            <a:ext cx="9285561" cy="6462058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1432"/>
              <a:gd name="connsiteY0" fmla="*/ 2177 h 12177"/>
              <a:gd name="connsiteX1" fmla="*/ 11432 w 11432"/>
              <a:gd name="connsiteY1" fmla="*/ 0 h 12177"/>
              <a:gd name="connsiteX2" fmla="*/ 8000 w 11432"/>
              <a:gd name="connsiteY2" fmla="*/ 12177 h 12177"/>
              <a:gd name="connsiteX3" fmla="*/ 2000 w 11432"/>
              <a:gd name="connsiteY3" fmla="*/ 12177 h 12177"/>
              <a:gd name="connsiteX4" fmla="*/ 0 w 11432"/>
              <a:gd name="connsiteY4" fmla="*/ 2177 h 12177"/>
              <a:gd name="connsiteX0" fmla="*/ 0 w 11432"/>
              <a:gd name="connsiteY0" fmla="*/ 2177 h 12623"/>
              <a:gd name="connsiteX1" fmla="*/ 11432 w 11432"/>
              <a:gd name="connsiteY1" fmla="*/ 0 h 12623"/>
              <a:gd name="connsiteX2" fmla="*/ 8049 w 11432"/>
              <a:gd name="connsiteY2" fmla="*/ 12623 h 12623"/>
              <a:gd name="connsiteX3" fmla="*/ 2000 w 11432"/>
              <a:gd name="connsiteY3" fmla="*/ 12177 h 12623"/>
              <a:gd name="connsiteX4" fmla="*/ 0 w 11432"/>
              <a:gd name="connsiteY4" fmla="*/ 2177 h 12623"/>
              <a:gd name="connsiteX0" fmla="*/ 0 w 11432"/>
              <a:gd name="connsiteY0" fmla="*/ 2177 h 12623"/>
              <a:gd name="connsiteX1" fmla="*/ 11432 w 11432"/>
              <a:gd name="connsiteY1" fmla="*/ 0 h 12623"/>
              <a:gd name="connsiteX2" fmla="*/ 8049 w 11432"/>
              <a:gd name="connsiteY2" fmla="*/ 12623 h 12623"/>
              <a:gd name="connsiteX3" fmla="*/ 2003 w 11432"/>
              <a:gd name="connsiteY3" fmla="*/ 12495 h 12623"/>
              <a:gd name="connsiteX4" fmla="*/ 0 w 11432"/>
              <a:gd name="connsiteY4" fmla="*/ 2177 h 12623"/>
              <a:gd name="connsiteX0" fmla="*/ 0 w 9557"/>
              <a:gd name="connsiteY0" fmla="*/ 3289 h 12623"/>
              <a:gd name="connsiteX1" fmla="*/ 9557 w 9557"/>
              <a:gd name="connsiteY1" fmla="*/ 0 h 12623"/>
              <a:gd name="connsiteX2" fmla="*/ 6174 w 9557"/>
              <a:gd name="connsiteY2" fmla="*/ 12623 h 12623"/>
              <a:gd name="connsiteX3" fmla="*/ 128 w 9557"/>
              <a:gd name="connsiteY3" fmla="*/ 12495 h 12623"/>
              <a:gd name="connsiteX4" fmla="*/ 0 w 9557"/>
              <a:gd name="connsiteY4" fmla="*/ 3289 h 12623"/>
              <a:gd name="connsiteX0" fmla="*/ 0 w 10356"/>
              <a:gd name="connsiteY0" fmla="*/ 2796 h 10000"/>
              <a:gd name="connsiteX1" fmla="*/ 10356 w 10356"/>
              <a:gd name="connsiteY1" fmla="*/ 0 h 10000"/>
              <a:gd name="connsiteX2" fmla="*/ 6816 w 10356"/>
              <a:gd name="connsiteY2" fmla="*/ 10000 h 10000"/>
              <a:gd name="connsiteX3" fmla="*/ 490 w 10356"/>
              <a:gd name="connsiteY3" fmla="*/ 9899 h 10000"/>
              <a:gd name="connsiteX4" fmla="*/ 0 w 10356"/>
              <a:gd name="connsiteY4" fmla="*/ 2796 h 10000"/>
              <a:gd name="connsiteX0" fmla="*/ 0 w 10356"/>
              <a:gd name="connsiteY0" fmla="*/ 2796 h 10000"/>
              <a:gd name="connsiteX1" fmla="*/ 10356 w 10356"/>
              <a:gd name="connsiteY1" fmla="*/ 0 h 10000"/>
              <a:gd name="connsiteX2" fmla="*/ 6816 w 10356"/>
              <a:gd name="connsiteY2" fmla="*/ 10000 h 10000"/>
              <a:gd name="connsiteX3" fmla="*/ 961 w 10356"/>
              <a:gd name="connsiteY3" fmla="*/ 9815 h 10000"/>
              <a:gd name="connsiteX4" fmla="*/ 0 w 10356"/>
              <a:gd name="connsiteY4" fmla="*/ 2796 h 10000"/>
              <a:gd name="connsiteX0" fmla="*/ 0 w 10356"/>
              <a:gd name="connsiteY0" fmla="*/ 2796 h 10000"/>
              <a:gd name="connsiteX1" fmla="*/ 10356 w 10356"/>
              <a:gd name="connsiteY1" fmla="*/ 0 h 10000"/>
              <a:gd name="connsiteX2" fmla="*/ 6816 w 10356"/>
              <a:gd name="connsiteY2" fmla="*/ 10000 h 10000"/>
              <a:gd name="connsiteX3" fmla="*/ 868 w 10356"/>
              <a:gd name="connsiteY3" fmla="*/ 9864 h 10000"/>
              <a:gd name="connsiteX4" fmla="*/ 0 w 10356"/>
              <a:gd name="connsiteY4" fmla="*/ 2796 h 10000"/>
              <a:gd name="connsiteX0" fmla="*/ 0 w 10356"/>
              <a:gd name="connsiteY0" fmla="*/ 2796 h 10000"/>
              <a:gd name="connsiteX1" fmla="*/ 10356 w 10356"/>
              <a:gd name="connsiteY1" fmla="*/ 0 h 10000"/>
              <a:gd name="connsiteX2" fmla="*/ 6816 w 10356"/>
              <a:gd name="connsiteY2" fmla="*/ 10000 h 10000"/>
              <a:gd name="connsiteX3" fmla="*/ 868 w 10356"/>
              <a:gd name="connsiteY3" fmla="*/ 9864 h 10000"/>
              <a:gd name="connsiteX4" fmla="*/ 0 w 10356"/>
              <a:gd name="connsiteY4" fmla="*/ 2796 h 10000"/>
              <a:gd name="connsiteX0" fmla="*/ 0 w 10356"/>
              <a:gd name="connsiteY0" fmla="*/ 2796 h 10000"/>
              <a:gd name="connsiteX1" fmla="*/ 10356 w 10356"/>
              <a:gd name="connsiteY1" fmla="*/ 0 h 10000"/>
              <a:gd name="connsiteX2" fmla="*/ 6816 w 10356"/>
              <a:gd name="connsiteY2" fmla="*/ 10000 h 10000"/>
              <a:gd name="connsiteX3" fmla="*/ 1003 w 10356"/>
              <a:gd name="connsiteY3" fmla="*/ 9873 h 10000"/>
              <a:gd name="connsiteX4" fmla="*/ 0 w 10356"/>
              <a:gd name="connsiteY4" fmla="*/ 2796 h 10000"/>
              <a:gd name="connsiteX0" fmla="*/ 0 w 10356"/>
              <a:gd name="connsiteY0" fmla="*/ 2796 h 10000"/>
              <a:gd name="connsiteX1" fmla="*/ 10356 w 10356"/>
              <a:gd name="connsiteY1" fmla="*/ 0 h 10000"/>
              <a:gd name="connsiteX2" fmla="*/ 6816 w 10356"/>
              <a:gd name="connsiteY2" fmla="*/ 10000 h 10000"/>
              <a:gd name="connsiteX3" fmla="*/ 1003 w 10356"/>
              <a:gd name="connsiteY3" fmla="*/ 9873 h 10000"/>
              <a:gd name="connsiteX4" fmla="*/ 0 w 10356"/>
              <a:gd name="connsiteY4" fmla="*/ 2796 h 10000"/>
              <a:gd name="connsiteX0" fmla="*/ 0 w 10334"/>
              <a:gd name="connsiteY0" fmla="*/ 2836 h 10000"/>
              <a:gd name="connsiteX1" fmla="*/ 10334 w 10334"/>
              <a:gd name="connsiteY1" fmla="*/ 0 h 10000"/>
              <a:gd name="connsiteX2" fmla="*/ 6794 w 10334"/>
              <a:gd name="connsiteY2" fmla="*/ 10000 h 10000"/>
              <a:gd name="connsiteX3" fmla="*/ 981 w 10334"/>
              <a:gd name="connsiteY3" fmla="*/ 9873 h 10000"/>
              <a:gd name="connsiteX4" fmla="*/ 0 w 10334"/>
              <a:gd name="connsiteY4" fmla="*/ 2836 h 10000"/>
              <a:gd name="connsiteX0" fmla="*/ 0 w 10395"/>
              <a:gd name="connsiteY0" fmla="*/ 2876 h 10040"/>
              <a:gd name="connsiteX1" fmla="*/ 10395 w 10395"/>
              <a:gd name="connsiteY1" fmla="*/ 0 h 10040"/>
              <a:gd name="connsiteX2" fmla="*/ 6794 w 10395"/>
              <a:gd name="connsiteY2" fmla="*/ 10040 h 10040"/>
              <a:gd name="connsiteX3" fmla="*/ 981 w 10395"/>
              <a:gd name="connsiteY3" fmla="*/ 9913 h 10040"/>
              <a:gd name="connsiteX4" fmla="*/ 0 w 10395"/>
              <a:gd name="connsiteY4" fmla="*/ 2876 h 10040"/>
              <a:gd name="connsiteX0" fmla="*/ 0 w 10395"/>
              <a:gd name="connsiteY0" fmla="*/ 2876 h 10040"/>
              <a:gd name="connsiteX1" fmla="*/ 10395 w 10395"/>
              <a:gd name="connsiteY1" fmla="*/ 0 h 10040"/>
              <a:gd name="connsiteX2" fmla="*/ 6794 w 10395"/>
              <a:gd name="connsiteY2" fmla="*/ 10040 h 10040"/>
              <a:gd name="connsiteX3" fmla="*/ 994 w 10395"/>
              <a:gd name="connsiteY3" fmla="*/ 9886 h 10040"/>
              <a:gd name="connsiteX4" fmla="*/ 0 w 10395"/>
              <a:gd name="connsiteY4" fmla="*/ 2876 h 10040"/>
              <a:gd name="connsiteX0" fmla="*/ 0 w 10395"/>
              <a:gd name="connsiteY0" fmla="*/ 2876 h 10040"/>
              <a:gd name="connsiteX1" fmla="*/ 10395 w 10395"/>
              <a:gd name="connsiteY1" fmla="*/ 0 h 10040"/>
              <a:gd name="connsiteX2" fmla="*/ 6794 w 10395"/>
              <a:gd name="connsiteY2" fmla="*/ 10040 h 10040"/>
              <a:gd name="connsiteX3" fmla="*/ 994 w 10395"/>
              <a:gd name="connsiteY3" fmla="*/ 9886 h 10040"/>
              <a:gd name="connsiteX4" fmla="*/ 0 w 10395"/>
              <a:gd name="connsiteY4" fmla="*/ 2876 h 1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95" h="10040">
                <a:moveTo>
                  <a:pt x="0" y="2876"/>
                </a:moveTo>
                <a:lnTo>
                  <a:pt x="10395" y="0"/>
                </a:lnTo>
                <a:lnTo>
                  <a:pt x="6794" y="10040"/>
                </a:lnTo>
                <a:lnTo>
                  <a:pt x="994" y="9886"/>
                </a:lnTo>
                <a:cubicBezTo>
                  <a:pt x="719" y="7357"/>
                  <a:pt x="221" y="5373"/>
                  <a:pt x="0" y="2876"/>
                </a:cubicBez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" t="-35581" r="-22770" b="-88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E3B6C27-D518-47F5-448F-2B0846C438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267" y="2397500"/>
            <a:ext cx="5784978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752D506-A487-1DF8-19C6-10D0F9A8C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267" y="5027936"/>
            <a:ext cx="6755620" cy="85567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3E37DE-2D76-D619-9388-8568E31D8F33}"/>
              </a:ext>
            </a:extLst>
          </p:cNvPr>
          <p:cNvSpPr txBox="1"/>
          <p:nvPr userDrawn="1"/>
        </p:nvSpPr>
        <p:spPr>
          <a:xfrm>
            <a:off x="252317" y="6180856"/>
            <a:ext cx="2709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>
                <a:solidFill>
                  <a:schemeClr val="bg1"/>
                </a:solidFill>
              </a:rPr>
              <a:t>crestawards.org</a:t>
            </a:r>
          </a:p>
        </p:txBody>
      </p:sp>
    </p:spTree>
    <p:extLst>
      <p:ext uri="{BB962C8B-B14F-4D97-AF65-F5344CB8AC3E}">
        <p14:creationId xmlns:p14="http://schemas.microsoft.com/office/powerpoint/2010/main" val="2794504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1 - Head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5B1DDB-2B38-F8AB-CBBA-ABB5707F9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66400DA-90C9-CA72-4D4F-4F26564A3D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987" y="419878"/>
            <a:ext cx="5315340" cy="3379334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7A59427-5B70-8089-FF51-89926BE78F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987" y="4310743"/>
            <a:ext cx="5315340" cy="21273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159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2 - Head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C8D4C3-F133-9D0A-E88D-58774E7570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8"/>
          </a:xfrm>
          <a:prstGeom prst="rect">
            <a:avLst/>
          </a:prstGeom>
        </p:spPr>
      </p:pic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C1FF6290-A175-7C85-7502-5D8476A9AC6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40657" y="-9264"/>
            <a:ext cx="5671948" cy="6891168"/>
          </a:xfrm>
          <a:custGeom>
            <a:avLst/>
            <a:gdLst>
              <a:gd name="connsiteX0" fmla="*/ 0 w 4011613"/>
              <a:gd name="connsiteY0" fmla="*/ 0 h 4413250"/>
              <a:gd name="connsiteX1" fmla="*/ 4011613 w 4011613"/>
              <a:gd name="connsiteY1" fmla="*/ 0 h 4413250"/>
              <a:gd name="connsiteX2" fmla="*/ 4011613 w 4011613"/>
              <a:gd name="connsiteY2" fmla="*/ 4413250 h 4413250"/>
              <a:gd name="connsiteX3" fmla="*/ 0 w 4011613"/>
              <a:gd name="connsiteY3" fmla="*/ 4413250 h 4413250"/>
              <a:gd name="connsiteX4" fmla="*/ 0 w 4011613"/>
              <a:gd name="connsiteY4" fmla="*/ 0 h 4413250"/>
              <a:gd name="connsiteX0" fmla="*/ 0 w 4011613"/>
              <a:gd name="connsiteY0" fmla="*/ 0 h 5374303"/>
              <a:gd name="connsiteX1" fmla="*/ 4011613 w 4011613"/>
              <a:gd name="connsiteY1" fmla="*/ 0 h 5374303"/>
              <a:gd name="connsiteX2" fmla="*/ 4011613 w 4011613"/>
              <a:gd name="connsiteY2" fmla="*/ 4413250 h 5374303"/>
              <a:gd name="connsiteX3" fmla="*/ 727788 w 4011613"/>
              <a:gd name="connsiteY3" fmla="*/ 5374303 h 5374303"/>
              <a:gd name="connsiteX4" fmla="*/ 0 w 4011613"/>
              <a:gd name="connsiteY4" fmla="*/ 0 h 5374303"/>
              <a:gd name="connsiteX0" fmla="*/ 0 w 4263540"/>
              <a:gd name="connsiteY0" fmla="*/ 0 h 5374303"/>
              <a:gd name="connsiteX1" fmla="*/ 4011613 w 4263540"/>
              <a:gd name="connsiteY1" fmla="*/ 0 h 5374303"/>
              <a:gd name="connsiteX2" fmla="*/ 4263540 w 4263540"/>
              <a:gd name="connsiteY2" fmla="*/ 4525217 h 5374303"/>
              <a:gd name="connsiteX3" fmla="*/ 727788 w 4263540"/>
              <a:gd name="connsiteY3" fmla="*/ 5374303 h 5374303"/>
              <a:gd name="connsiteX4" fmla="*/ 0 w 4263540"/>
              <a:gd name="connsiteY4" fmla="*/ 0 h 5374303"/>
              <a:gd name="connsiteX0" fmla="*/ 0 w 4263540"/>
              <a:gd name="connsiteY0" fmla="*/ 317240 h 5691543"/>
              <a:gd name="connsiteX1" fmla="*/ 4254209 w 4263540"/>
              <a:gd name="connsiteY1" fmla="*/ 0 h 5691543"/>
              <a:gd name="connsiteX2" fmla="*/ 4263540 w 4263540"/>
              <a:gd name="connsiteY2" fmla="*/ 4842457 h 5691543"/>
              <a:gd name="connsiteX3" fmla="*/ 727788 w 4263540"/>
              <a:gd name="connsiteY3" fmla="*/ 5691543 h 5691543"/>
              <a:gd name="connsiteX4" fmla="*/ 0 w 4263540"/>
              <a:gd name="connsiteY4" fmla="*/ 317240 h 5691543"/>
              <a:gd name="connsiteX0" fmla="*/ 0 w 7911809"/>
              <a:gd name="connsiteY0" fmla="*/ 0 h 5691543"/>
              <a:gd name="connsiteX1" fmla="*/ 7902478 w 7911809"/>
              <a:gd name="connsiteY1" fmla="*/ 0 h 5691543"/>
              <a:gd name="connsiteX2" fmla="*/ 7911809 w 7911809"/>
              <a:gd name="connsiteY2" fmla="*/ 4842457 h 5691543"/>
              <a:gd name="connsiteX3" fmla="*/ 4376057 w 7911809"/>
              <a:gd name="connsiteY3" fmla="*/ 5691543 h 5691543"/>
              <a:gd name="connsiteX4" fmla="*/ 0 w 7911809"/>
              <a:gd name="connsiteY4" fmla="*/ 0 h 5691543"/>
              <a:gd name="connsiteX0" fmla="*/ 0 w 5663559"/>
              <a:gd name="connsiteY0" fmla="*/ 0 h 5691543"/>
              <a:gd name="connsiteX1" fmla="*/ 5654228 w 5663559"/>
              <a:gd name="connsiteY1" fmla="*/ 0 h 5691543"/>
              <a:gd name="connsiteX2" fmla="*/ 5663559 w 5663559"/>
              <a:gd name="connsiteY2" fmla="*/ 4842457 h 5691543"/>
              <a:gd name="connsiteX3" fmla="*/ 2127807 w 5663559"/>
              <a:gd name="connsiteY3" fmla="*/ 5691543 h 5691543"/>
              <a:gd name="connsiteX4" fmla="*/ 0 w 5663559"/>
              <a:gd name="connsiteY4" fmla="*/ 0 h 5691543"/>
              <a:gd name="connsiteX0" fmla="*/ 0 w 5663559"/>
              <a:gd name="connsiteY0" fmla="*/ 0 h 6891168"/>
              <a:gd name="connsiteX1" fmla="*/ 5654228 w 5663559"/>
              <a:gd name="connsiteY1" fmla="*/ 0 h 6891168"/>
              <a:gd name="connsiteX2" fmla="*/ 5663559 w 5663559"/>
              <a:gd name="connsiteY2" fmla="*/ 4842457 h 6891168"/>
              <a:gd name="connsiteX3" fmla="*/ 1926471 w 5663559"/>
              <a:gd name="connsiteY3" fmla="*/ 6891168 h 6891168"/>
              <a:gd name="connsiteX4" fmla="*/ 0 w 5663559"/>
              <a:gd name="connsiteY4" fmla="*/ 0 h 6891168"/>
              <a:gd name="connsiteX0" fmla="*/ 0 w 5671948"/>
              <a:gd name="connsiteY0" fmla="*/ 0 h 6891168"/>
              <a:gd name="connsiteX1" fmla="*/ 5654228 w 5671948"/>
              <a:gd name="connsiteY1" fmla="*/ 0 h 6891168"/>
              <a:gd name="connsiteX2" fmla="*/ 5671948 w 5671948"/>
              <a:gd name="connsiteY2" fmla="*/ 6872593 h 6891168"/>
              <a:gd name="connsiteX3" fmla="*/ 1926471 w 5671948"/>
              <a:gd name="connsiteY3" fmla="*/ 6891168 h 6891168"/>
              <a:gd name="connsiteX4" fmla="*/ 0 w 5671948"/>
              <a:gd name="connsiteY4" fmla="*/ 0 h 6891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1948" h="6891168">
                <a:moveTo>
                  <a:pt x="0" y="0"/>
                </a:moveTo>
                <a:lnTo>
                  <a:pt x="5654228" y="0"/>
                </a:lnTo>
                <a:cubicBezTo>
                  <a:pt x="5657338" y="1614152"/>
                  <a:pt x="5668838" y="5258441"/>
                  <a:pt x="5671948" y="6872593"/>
                </a:cubicBezTo>
                <a:lnTo>
                  <a:pt x="1926471" y="6891168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defRPr/>
            </a:lvl1pPr>
          </a:lstStyle>
          <a:p>
            <a:r>
              <a:rPr lang="en-GB"/>
              <a:t>Click icon to insert image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3280A4-CDF0-07E1-8C9A-62A454A2BF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987" y="419878"/>
            <a:ext cx="5315340" cy="3379334"/>
          </a:xfrm>
          <a:prstGeom prst="rect">
            <a:avLst/>
          </a:prstGeom>
        </p:spPr>
        <p:txBody>
          <a:bodyPr anchor="b"/>
          <a:lstStyle>
            <a:lvl1pPr algn="l">
              <a:defRPr sz="44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28FFAE2-504B-A9C4-10B6-EE5EB0D563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2987" y="4310743"/>
            <a:ext cx="5315340" cy="212737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418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1 - One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5B2DBD-0B43-202C-7FA2-7B62FD828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89D3717-13BD-AC0D-41D9-AB2954DA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3375"/>
            <a:ext cx="10944225" cy="1525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F7296296-1748-6948-92CF-8B2156E7CA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8" y="2528889"/>
            <a:ext cx="10944225" cy="300784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16000" indent="-216000">
              <a:buFont typeface="Arial" panose="020B0604020202020204" pitchFamily="34" charset="0"/>
              <a:buChar char="•"/>
              <a:defRPr/>
            </a:lvl2pPr>
            <a:lvl3pPr marL="216000" indent="-216000">
              <a:buFont typeface="Arial" panose="020B0604020202020204" pitchFamily="34" charset="0"/>
              <a:buChar char="•"/>
              <a:defRPr/>
            </a:lvl3pPr>
            <a:lvl4pPr marL="216000" indent="-216000">
              <a:buFont typeface="Arial" panose="020B0604020202020204" pitchFamily="34" charset="0"/>
              <a:buChar char="•"/>
              <a:defRPr/>
            </a:lvl4pPr>
            <a:lvl5pPr marL="216000" indent="-216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8251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1 - Two Colum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5B2DBD-0B43-202C-7FA2-7B62FD828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81D504D-C8A9-FAE5-22D0-6C641352814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456363" y="2528888"/>
            <a:ext cx="5111750" cy="3779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AB87214-A174-6025-8C72-67AAD33BFF54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3888" y="2528888"/>
            <a:ext cx="5111750" cy="2999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2F4338-BA30-F445-C919-68E1B754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3375"/>
            <a:ext cx="10944225" cy="1525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91155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1 - Full Width Graphi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5B2DBD-0B43-202C-7FA2-7B62FD828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5DA835C-FA4E-3C77-20C8-ABB69F5C0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3375"/>
            <a:ext cx="10944225" cy="15255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55F3CF-3F61-B0A9-08BD-CF338F3CC89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3887" y="2528888"/>
            <a:ext cx="10944225" cy="29659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046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Content Slide (Custom Desig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D59A505-F0C5-5DB1-7C2E-092431D348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15" r="42605"/>
          <a:stretch/>
        </p:blipFill>
        <p:spPr>
          <a:xfrm>
            <a:off x="3" y="5473700"/>
            <a:ext cx="6997698" cy="13842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B2FA6A-9E62-4510-AC18-ECF8D93FE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1599" y="552450"/>
            <a:ext cx="8926514" cy="11906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9D7673-9889-4C96-883A-5B298999FCA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27100" y="1930401"/>
            <a:ext cx="10641013" cy="43783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94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 2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29A4463-6E21-A588-AC34-4F561A188D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1557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345D9B1-BD60-5903-5650-CC9BD325E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333375"/>
            <a:ext cx="10944225" cy="6572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1C1EAF00-68A9-72D3-A810-DB2A80454C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5488" y="1489075"/>
            <a:ext cx="10944225" cy="3779837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216000" indent="-216000">
              <a:buFont typeface="Arial" panose="020B0604020202020204" pitchFamily="34" charset="0"/>
              <a:buChar char="•"/>
              <a:defRPr/>
            </a:lvl2pPr>
            <a:lvl3pPr marL="216000" indent="-216000">
              <a:buFont typeface="Arial" panose="020B0604020202020204" pitchFamily="34" charset="0"/>
              <a:buChar char="•"/>
              <a:defRPr/>
            </a:lvl3pPr>
            <a:lvl4pPr marL="216000" indent="-216000">
              <a:buFont typeface="Arial" panose="020B0604020202020204" pitchFamily="34" charset="0"/>
              <a:buChar char="•"/>
              <a:defRPr/>
            </a:lvl4pPr>
            <a:lvl5pPr marL="216000" indent="-2160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A9B866-688A-F51F-1924-65E9C145641B}"/>
              </a:ext>
            </a:extLst>
          </p:cNvPr>
          <p:cNvSpPr txBox="1"/>
          <p:nvPr userDrawn="1"/>
        </p:nvSpPr>
        <p:spPr>
          <a:xfrm>
            <a:off x="623888" y="6155293"/>
            <a:ext cx="2074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>
                <a:solidFill>
                  <a:srgbClr val="118698"/>
                </a:solidFill>
              </a:rPr>
              <a:t>crestawards.org</a:t>
            </a:r>
          </a:p>
        </p:txBody>
      </p:sp>
    </p:spTree>
    <p:extLst>
      <p:ext uri="{BB962C8B-B14F-4D97-AF65-F5344CB8AC3E}">
        <p14:creationId xmlns:p14="http://schemas.microsoft.com/office/powerpoint/2010/main" val="2772870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669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54" r:id="rId2"/>
    <p:sldLayoutId id="2147483731" r:id="rId3"/>
    <p:sldLayoutId id="2147483733" r:id="rId4"/>
    <p:sldLayoutId id="2147483737" r:id="rId5"/>
    <p:sldLayoutId id="2147483740" r:id="rId6"/>
    <p:sldLayoutId id="2147483741" r:id="rId7"/>
    <p:sldLayoutId id="2147483735" r:id="rId8"/>
    <p:sldLayoutId id="2147483676" r:id="rId9"/>
    <p:sldLayoutId id="2147483744" r:id="rId10"/>
    <p:sldLayoutId id="2147483746" r:id="rId11"/>
    <p:sldLayoutId id="2147483748" r:id="rId12"/>
    <p:sldLayoutId id="2147483750" r:id="rId13"/>
    <p:sldLayoutId id="2147483751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216000" indent="-216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216000" indent="-216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16000" indent="-216000" algn="l" defTabSz="914400" rtl="0" eaLnBrk="1" latinLnBrk="0" hangingPunct="1">
        <a:lnSpc>
          <a:spcPct val="1000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7287" userDrawn="1">
          <p15:clr>
            <a:srgbClr val="F26B43"/>
          </p15:clr>
        </p15:guide>
        <p15:guide id="4" orient="horz" pos="3974" userDrawn="1">
          <p15:clr>
            <a:srgbClr val="F26B43"/>
          </p15:clr>
        </p15:guide>
        <p15:guide id="5" orient="horz" pos="1171" userDrawn="1">
          <p15:clr>
            <a:srgbClr val="F26B43"/>
          </p15:clr>
        </p15:guide>
        <p15:guide id="6" orient="horz" pos="1593" userDrawn="1">
          <p15:clr>
            <a:srgbClr val="F26B43"/>
          </p15:clr>
        </p15:guide>
        <p15:guide id="7" orient="horz" pos="210" userDrawn="1">
          <p15:clr>
            <a:srgbClr val="F26B43"/>
          </p15:clr>
        </p15:guide>
        <p15:guide id="9" pos="393" userDrawn="1">
          <p15:clr>
            <a:srgbClr val="F26B43"/>
          </p15:clr>
        </p15:guide>
        <p15:guide id="10" pos="3613" userDrawn="1">
          <p15:clr>
            <a:srgbClr val="F26B43"/>
          </p15:clr>
        </p15:guide>
        <p15:guide id="11" pos="406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8_35627F6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5x1A3R-cF4g?feature=oembed" TargetMode="Externa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5x1A3R-cF4g?start=270&amp;feature=oembed" TargetMode="Externa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3_116FABDA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B77FAE4-00EB-859D-38D4-ECD24C3886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2406" y="-9265"/>
            <a:ext cx="7911809" cy="5691543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1D57092-C8B5-447B-B9BA-EFDA04664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9967" y="1929197"/>
            <a:ext cx="5414002" cy="2387600"/>
          </a:xfrm>
        </p:spPr>
        <p:txBody>
          <a:bodyPr lIns="91440" tIns="45720" rIns="91440" bIns="45720" anchor="b"/>
          <a:lstStyle/>
          <a:p>
            <a:r>
              <a:rPr lang="en-GB" sz="4000"/>
              <a:t>DESIGN AND MAKE A PIZZA BOX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A7A00B-487B-46E7-A265-243C89796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967" y="5121106"/>
            <a:ext cx="6755620" cy="855677"/>
          </a:xfrm>
        </p:spPr>
        <p:txBody>
          <a:bodyPr/>
          <a:lstStyle/>
          <a:p>
            <a:r>
              <a:rPr lang="en-GB"/>
              <a:t>Bronze CREST Award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37D67F4-1860-C939-D2A6-4F567CF2A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238868"/>
            <a:ext cx="1458982" cy="5520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F60108-B790-D21B-AF93-F052E2C0BCF5}"/>
              </a:ext>
            </a:extLst>
          </p:cNvPr>
          <p:cNvSpPr txBox="1"/>
          <p:nvPr/>
        </p:nvSpPr>
        <p:spPr>
          <a:xfrm>
            <a:off x="6590506" y="6068188"/>
            <a:ext cx="796762" cy="195814"/>
          </a:xfrm>
          <a:prstGeom prst="rect">
            <a:avLst/>
          </a:prstGeom>
          <a:noFill/>
        </p:spPr>
        <p:txBody>
          <a:bodyPr wrap="square" lIns="108000" tIns="7200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n-ea"/>
                <a:cs typeface="+mn-cs"/>
              </a:rPr>
              <a:t>Managed by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E92741-8595-504E-5880-02F81BDBDB1B}"/>
              </a:ext>
            </a:extLst>
          </p:cNvPr>
          <p:cNvSpPr txBox="1"/>
          <p:nvPr/>
        </p:nvSpPr>
        <p:spPr>
          <a:xfrm>
            <a:off x="8049488" y="6068188"/>
            <a:ext cx="928559" cy="195814"/>
          </a:xfrm>
          <a:prstGeom prst="rect">
            <a:avLst/>
          </a:prstGeom>
          <a:noFill/>
        </p:spPr>
        <p:txBody>
          <a:bodyPr wrap="square" lIns="108000" tIns="7200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>
                <a:solidFill>
                  <a:prstClr val="black"/>
                </a:solidFill>
                <a:latin typeface="Gotham"/>
              </a:rPr>
              <a:t>Supported</a:t>
            </a: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/>
                <a:ea typeface="+mn-ea"/>
                <a:cs typeface="+mn-cs"/>
              </a:rPr>
              <a:t> by</a:t>
            </a:r>
          </a:p>
        </p:txBody>
      </p:sp>
      <p:pic>
        <p:nvPicPr>
          <p:cNvPr id="11" name="Picture 10" descr="A picture containing font, text, graphics, screenshot&#10;&#10;Description automatically generated">
            <a:extLst>
              <a:ext uri="{FF2B5EF4-FFF2-40B4-BE49-F238E27FC236}">
                <a16:creationId xmlns:a16="http://schemas.microsoft.com/office/drawing/2014/main" id="{ECF00342-1C5E-A929-AE66-41E491816D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350" y="6313688"/>
            <a:ext cx="1359411" cy="40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72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7795C-F483-8A64-2BC3-F8893C572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happens to the pizza box?</a:t>
            </a:r>
            <a:br>
              <a:rPr lang="en-US"/>
            </a:b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55DB69-D82E-66E2-FED7-454702769EA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2800"/>
              <a:t>Do you throw it in a waste bin or recycling bin?</a:t>
            </a:r>
            <a:endParaRPr lang="en-GB" sz="1600">
              <a:solidFill>
                <a:srgbClr val="FF0000"/>
              </a:solidFill>
            </a:endParaRPr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691B7C3B-3AED-2F8B-62C9-DFA54E330D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47964" y="2767612"/>
            <a:ext cx="2768211" cy="2813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icture containing outdoor, bin, stone, trash&#10;&#10;Description automatically generated">
            <a:extLst>
              <a:ext uri="{FF2B5EF4-FFF2-40B4-BE49-F238E27FC236}">
                <a16:creationId xmlns:a16="http://schemas.microsoft.com/office/drawing/2014/main" id="{C5F6DA2A-69A5-5C1A-46B8-AF811121EF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2161" y="2756870"/>
            <a:ext cx="1624568" cy="2819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7CD480-B618-DB9E-7436-D4BA149BABE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4827" y="2767613"/>
            <a:ext cx="4214674" cy="2809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0258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4D257-6C85-2D2A-D794-D3FD7ACAE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Packaging waste</a:t>
            </a:r>
            <a:br>
              <a:rPr lang="en-US"/>
            </a:b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D7A54-8433-6B3E-E1D6-7A6E85F53F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5488" y="1489075"/>
            <a:ext cx="6137039" cy="3779837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2800"/>
              <a:t>A lot of food packaging ends up in waste bins.    </a:t>
            </a:r>
          </a:p>
          <a:p>
            <a:r>
              <a:rPr lang="en-US" sz="2800"/>
              <a:t>This waste goes to landfill sites.</a:t>
            </a:r>
          </a:p>
          <a:p>
            <a:pPr>
              <a:spcBef>
                <a:spcPts val="1000"/>
              </a:spcBef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Landfill sites cause a lot of pollution which is bad for the environment.</a:t>
            </a:r>
          </a:p>
          <a:p>
            <a:endParaRPr lang="en-GB" sz="280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F7383F-6613-79BE-6E87-A4E5C25E8E27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7886509" y="1755775"/>
            <a:ext cx="3471389" cy="4300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7541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5EAE0-BB33-EC27-4BB4-CF100DE44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/>
              <a:t>Pizza packaging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B79DA-A6E0-B29B-D790-65F3AC0A5B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/>
              <a:t>Look at a pizza box. </a:t>
            </a:r>
          </a:p>
          <a:p>
            <a:pPr marL="0" indent="0">
              <a:buNone/>
            </a:pPr>
            <a:r>
              <a:rPr lang="en-US" sz="2800"/>
              <a:t>Find the pizza’s: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name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weight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ingredients list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cooking instructions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recycle sign.</a:t>
            </a:r>
          </a:p>
          <a:p>
            <a:endParaRPr lang="en-GB" sz="2800"/>
          </a:p>
          <a:p>
            <a:pPr marL="0" indent="0">
              <a:buNone/>
            </a:pPr>
            <a:endParaRPr lang="en-GB" sz="2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5135C3-451C-4CF8-FAEC-6FEF322EB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7600" y="2106177"/>
            <a:ext cx="5111750" cy="34120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8154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sign&#10;&#10;Description automatically generated">
            <a:extLst>
              <a:ext uri="{FF2B5EF4-FFF2-40B4-BE49-F238E27FC236}">
                <a16:creationId xmlns:a16="http://schemas.microsoft.com/office/drawing/2014/main" id="{4DE97DBC-3A5C-E948-E057-DF6757A36B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0657" y="-9264"/>
            <a:ext cx="5671948" cy="6891168"/>
          </a:xfrm>
          <a:custGeom>
            <a:avLst/>
            <a:gdLst>
              <a:gd name="connsiteX0" fmla="*/ 0 w 4011613"/>
              <a:gd name="connsiteY0" fmla="*/ 0 h 4413250"/>
              <a:gd name="connsiteX1" fmla="*/ 4011613 w 4011613"/>
              <a:gd name="connsiteY1" fmla="*/ 0 h 4413250"/>
              <a:gd name="connsiteX2" fmla="*/ 4011613 w 4011613"/>
              <a:gd name="connsiteY2" fmla="*/ 4413250 h 4413250"/>
              <a:gd name="connsiteX3" fmla="*/ 0 w 4011613"/>
              <a:gd name="connsiteY3" fmla="*/ 4413250 h 4413250"/>
              <a:gd name="connsiteX4" fmla="*/ 0 w 4011613"/>
              <a:gd name="connsiteY4" fmla="*/ 0 h 4413250"/>
              <a:gd name="connsiteX0" fmla="*/ 0 w 4011613"/>
              <a:gd name="connsiteY0" fmla="*/ 0 h 5374303"/>
              <a:gd name="connsiteX1" fmla="*/ 4011613 w 4011613"/>
              <a:gd name="connsiteY1" fmla="*/ 0 h 5374303"/>
              <a:gd name="connsiteX2" fmla="*/ 4011613 w 4011613"/>
              <a:gd name="connsiteY2" fmla="*/ 4413250 h 5374303"/>
              <a:gd name="connsiteX3" fmla="*/ 727788 w 4011613"/>
              <a:gd name="connsiteY3" fmla="*/ 5374303 h 5374303"/>
              <a:gd name="connsiteX4" fmla="*/ 0 w 4011613"/>
              <a:gd name="connsiteY4" fmla="*/ 0 h 5374303"/>
              <a:gd name="connsiteX0" fmla="*/ 0 w 4263540"/>
              <a:gd name="connsiteY0" fmla="*/ 0 h 5374303"/>
              <a:gd name="connsiteX1" fmla="*/ 4011613 w 4263540"/>
              <a:gd name="connsiteY1" fmla="*/ 0 h 5374303"/>
              <a:gd name="connsiteX2" fmla="*/ 4263540 w 4263540"/>
              <a:gd name="connsiteY2" fmla="*/ 4525217 h 5374303"/>
              <a:gd name="connsiteX3" fmla="*/ 727788 w 4263540"/>
              <a:gd name="connsiteY3" fmla="*/ 5374303 h 5374303"/>
              <a:gd name="connsiteX4" fmla="*/ 0 w 4263540"/>
              <a:gd name="connsiteY4" fmla="*/ 0 h 5374303"/>
              <a:gd name="connsiteX0" fmla="*/ 0 w 4263540"/>
              <a:gd name="connsiteY0" fmla="*/ 317240 h 5691543"/>
              <a:gd name="connsiteX1" fmla="*/ 4254209 w 4263540"/>
              <a:gd name="connsiteY1" fmla="*/ 0 h 5691543"/>
              <a:gd name="connsiteX2" fmla="*/ 4263540 w 4263540"/>
              <a:gd name="connsiteY2" fmla="*/ 4842457 h 5691543"/>
              <a:gd name="connsiteX3" fmla="*/ 727788 w 4263540"/>
              <a:gd name="connsiteY3" fmla="*/ 5691543 h 5691543"/>
              <a:gd name="connsiteX4" fmla="*/ 0 w 4263540"/>
              <a:gd name="connsiteY4" fmla="*/ 317240 h 5691543"/>
              <a:gd name="connsiteX0" fmla="*/ 0 w 7911809"/>
              <a:gd name="connsiteY0" fmla="*/ 0 h 5691543"/>
              <a:gd name="connsiteX1" fmla="*/ 7902478 w 7911809"/>
              <a:gd name="connsiteY1" fmla="*/ 0 h 5691543"/>
              <a:gd name="connsiteX2" fmla="*/ 7911809 w 7911809"/>
              <a:gd name="connsiteY2" fmla="*/ 4842457 h 5691543"/>
              <a:gd name="connsiteX3" fmla="*/ 4376057 w 7911809"/>
              <a:gd name="connsiteY3" fmla="*/ 5691543 h 5691543"/>
              <a:gd name="connsiteX4" fmla="*/ 0 w 7911809"/>
              <a:gd name="connsiteY4" fmla="*/ 0 h 5691543"/>
              <a:gd name="connsiteX0" fmla="*/ 0 w 5663559"/>
              <a:gd name="connsiteY0" fmla="*/ 0 h 5691543"/>
              <a:gd name="connsiteX1" fmla="*/ 5654228 w 5663559"/>
              <a:gd name="connsiteY1" fmla="*/ 0 h 5691543"/>
              <a:gd name="connsiteX2" fmla="*/ 5663559 w 5663559"/>
              <a:gd name="connsiteY2" fmla="*/ 4842457 h 5691543"/>
              <a:gd name="connsiteX3" fmla="*/ 2127807 w 5663559"/>
              <a:gd name="connsiteY3" fmla="*/ 5691543 h 5691543"/>
              <a:gd name="connsiteX4" fmla="*/ 0 w 5663559"/>
              <a:gd name="connsiteY4" fmla="*/ 0 h 5691543"/>
              <a:gd name="connsiteX0" fmla="*/ 0 w 5663559"/>
              <a:gd name="connsiteY0" fmla="*/ 0 h 6891168"/>
              <a:gd name="connsiteX1" fmla="*/ 5654228 w 5663559"/>
              <a:gd name="connsiteY1" fmla="*/ 0 h 6891168"/>
              <a:gd name="connsiteX2" fmla="*/ 5663559 w 5663559"/>
              <a:gd name="connsiteY2" fmla="*/ 4842457 h 6891168"/>
              <a:gd name="connsiteX3" fmla="*/ 1926471 w 5663559"/>
              <a:gd name="connsiteY3" fmla="*/ 6891168 h 6891168"/>
              <a:gd name="connsiteX4" fmla="*/ 0 w 5663559"/>
              <a:gd name="connsiteY4" fmla="*/ 0 h 6891168"/>
              <a:gd name="connsiteX0" fmla="*/ 0 w 5671948"/>
              <a:gd name="connsiteY0" fmla="*/ 0 h 6891168"/>
              <a:gd name="connsiteX1" fmla="*/ 5654228 w 5671948"/>
              <a:gd name="connsiteY1" fmla="*/ 0 h 6891168"/>
              <a:gd name="connsiteX2" fmla="*/ 5671948 w 5671948"/>
              <a:gd name="connsiteY2" fmla="*/ 6872593 h 6891168"/>
              <a:gd name="connsiteX3" fmla="*/ 1926471 w 5671948"/>
              <a:gd name="connsiteY3" fmla="*/ 6891168 h 6891168"/>
              <a:gd name="connsiteX4" fmla="*/ 0 w 5671948"/>
              <a:gd name="connsiteY4" fmla="*/ 0 h 6891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1948" h="6891168">
                <a:moveTo>
                  <a:pt x="0" y="0"/>
                </a:moveTo>
                <a:lnTo>
                  <a:pt x="5654228" y="0"/>
                </a:lnTo>
                <a:cubicBezTo>
                  <a:pt x="5657338" y="1614152"/>
                  <a:pt x="5668838" y="5258441"/>
                  <a:pt x="5671948" y="6872593"/>
                </a:cubicBezTo>
                <a:lnTo>
                  <a:pt x="1926471" y="6891168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364543-21AB-739A-2CA1-507B92AA0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88" y="662781"/>
            <a:ext cx="6589711" cy="1525588"/>
          </a:xfrm>
        </p:spPr>
        <p:txBody>
          <a:bodyPr>
            <a:normAutofit/>
          </a:bodyPr>
          <a:lstStyle/>
          <a:p>
            <a:r>
              <a:rPr lang="en-US" sz="4400">
                <a:solidFill>
                  <a:srgbClr val="195F6B"/>
                </a:solidFill>
              </a:rPr>
              <a:t>Present your project </a:t>
            </a:r>
            <a:endParaRPr lang="en-GB" sz="4400">
              <a:solidFill>
                <a:srgbClr val="195F6B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E299B-3DD6-A1F6-AD55-4D889DB688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7558" y="1970088"/>
            <a:ext cx="5983099" cy="3779837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rgbClr val="195F6B"/>
                </a:solidFill>
              </a:rPr>
              <a:t>Write a list of things to help you to talk about your project.  </a:t>
            </a:r>
          </a:p>
          <a:p>
            <a:r>
              <a:rPr lang="en-US" sz="2800">
                <a:solidFill>
                  <a:srgbClr val="195F6B"/>
                </a:solidFill>
              </a:rPr>
              <a:t>Do not forget to include: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195F6B"/>
                </a:solidFill>
              </a:rPr>
              <a:t>the name of your pizza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195F6B"/>
                </a:solidFill>
              </a:rPr>
              <a:t>how you made your box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195F6B"/>
                </a:solidFill>
              </a:rPr>
              <a:t>what you are most proud of.</a:t>
            </a:r>
          </a:p>
          <a:p>
            <a:endParaRPr lang="en-GB" sz="2800" b="1">
              <a:solidFill>
                <a:srgbClr val="195F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64758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10ED1-2FD1-3540-EECC-B2E3BA718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742" y="-446897"/>
            <a:ext cx="5315340" cy="3379334"/>
          </a:xfrm>
        </p:spPr>
        <p:txBody>
          <a:bodyPr>
            <a:normAutofit/>
          </a:bodyPr>
          <a:lstStyle/>
          <a:p>
            <a:r>
              <a:rPr lang="en-US" sz="4800"/>
              <a:t>Well done!</a:t>
            </a:r>
            <a:endParaRPr lang="en-GB" sz="48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A86926-8B20-E0A0-4EB7-14359DD20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742" y="3304014"/>
            <a:ext cx="5091683" cy="2127379"/>
          </a:xfrm>
        </p:spPr>
        <p:txBody>
          <a:bodyPr>
            <a:normAutofit fontScale="92500" lnSpcReduction="10000"/>
          </a:bodyPr>
          <a:lstStyle/>
          <a:p>
            <a:pPr marL="0" indent="0"/>
            <a:r>
              <a:rPr lang="en-US" sz="2800"/>
              <a:t>Thank you for doing your pizza box project.</a:t>
            </a:r>
          </a:p>
          <a:p>
            <a:pPr marL="0" indent="0"/>
            <a:r>
              <a:rPr lang="en-US" sz="2800"/>
              <a:t>We look forward to sending you your Bronze CREST Award certificate. 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DBFBFD42-013A-93E8-2BA7-6238C4BEF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559" y="1497132"/>
            <a:ext cx="5591342" cy="3613763"/>
          </a:xfrm>
          <a:prstGeom prst="round2Diag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4EC861-AC1B-53AE-C1B4-82A8B7A56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219" y="464926"/>
            <a:ext cx="1781181" cy="138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07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od, dish, pasta, close&#10;&#10;Description automatically generated">
            <a:extLst>
              <a:ext uri="{FF2B5EF4-FFF2-40B4-BE49-F238E27FC236}">
                <a16:creationId xmlns:a16="http://schemas.microsoft.com/office/drawing/2014/main" id="{6590CF2C-758D-421A-7829-1635E7D6DF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0657" y="-9264"/>
            <a:ext cx="5671948" cy="6891168"/>
          </a:xfrm>
          <a:custGeom>
            <a:avLst/>
            <a:gdLst>
              <a:gd name="connsiteX0" fmla="*/ 0 w 4011613"/>
              <a:gd name="connsiteY0" fmla="*/ 0 h 4413250"/>
              <a:gd name="connsiteX1" fmla="*/ 4011613 w 4011613"/>
              <a:gd name="connsiteY1" fmla="*/ 0 h 4413250"/>
              <a:gd name="connsiteX2" fmla="*/ 4011613 w 4011613"/>
              <a:gd name="connsiteY2" fmla="*/ 4413250 h 4413250"/>
              <a:gd name="connsiteX3" fmla="*/ 0 w 4011613"/>
              <a:gd name="connsiteY3" fmla="*/ 4413250 h 4413250"/>
              <a:gd name="connsiteX4" fmla="*/ 0 w 4011613"/>
              <a:gd name="connsiteY4" fmla="*/ 0 h 4413250"/>
              <a:gd name="connsiteX0" fmla="*/ 0 w 4011613"/>
              <a:gd name="connsiteY0" fmla="*/ 0 h 5374303"/>
              <a:gd name="connsiteX1" fmla="*/ 4011613 w 4011613"/>
              <a:gd name="connsiteY1" fmla="*/ 0 h 5374303"/>
              <a:gd name="connsiteX2" fmla="*/ 4011613 w 4011613"/>
              <a:gd name="connsiteY2" fmla="*/ 4413250 h 5374303"/>
              <a:gd name="connsiteX3" fmla="*/ 727788 w 4011613"/>
              <a:gd name="connsiteY3" fmla="*/ 5374303 h 5374303"/>
              <a:gd name="connsiteX4" fmla="*/ 0 w 4011613"/>
              <a:gd name="connsiteY4" fmla="*/ 0 h 5374303"/>
              <a:gd name="connsiteX0" fmla="*/ 0 w 4263540"/>
              <a:gd name="connsiteY0" fmla="*/ 0 h 5374303"/>
              <a:gd name="connsiteX1" fmla="*/ 4011613 w 4263540"/>
              <a:gd name="connsiteY1" fmla="*/ 0 h 5374303"/>
              <a:gd name="connsiteX2" fmla="*/ 4263540 w 4263540"/>
              <a:gd name="connsiteY2" fmla="*/ 4525217 h 5374303"/>
              <a:gd name="connsiteX3" fmla="*/ 727788 w 4263540"/>
              <a:gd name="connsiteY3" fmla="*/ 5374303 h 5374303"/>
              <a:gd name="connsiteX4" fmla="*/ 0 w 4263540"/>
              <a:gd name="connsiteY4" fmla="*/ 0 h 5374303"/>
              <a:gd name="connsiteX0" fmla="*/ 0 w 4263540"/>
              <a:gd name="connsiteY0" fmla="*/ 317240 h 5691543"/>
              <a:gd name="connsiteX1" fmla="*/ 4254209 w 4263540"/>
              <a:gd name="connsiteY1" fmla="*/ 0 h 5691543"/>
              <a:gd name="connsiteX2" fmla="*/ 4263540 w 4263540"/>
              <a:gd name="connsiteY2" fmla="*/ 4842457 h 5691543"/>
              <a:gd name="connsiteX3" fmla="*/ 727788 w 4263540"/>
              <a:gd name="connsiteY3" fmla="*/ 5691543 h 5691543"/>
              <a:gd name="connsiteX4" fmla="*/ 0 w 4263540"/>
              <a:gd name="connsiteY4" fmla="*/ 317240 h 5691543"/>
              <a:gd name="connsiteX0" fmla="*/ 0 w 7911809"/>
              <a:gd name="connsiteY0" fmla="*/ 0 h 5691543"/>
              <a:gd name="connsiteX1" fmla="*/ 7902478 w 7911809"/>
              <a:gd name="connsiteY1" fmla="*/ 0 h 5691543"/>
              <a:gd name="connsiteX2" fmla="*/ 7911809 w 7911809"/>
              <a:gd name="connsiteY2" fmla="*/ 4842457 h 5691543"/>
              <a:gd name="connsiteX3" fmla="*/ 4376057 w 7911809"/>
              <a:gd name="connsiteY3" fmla="*/ 5691543 h 5691543"/>
              <a:gd name="connsiteX4" fmla="*/ 0 w 7911809"/>
              <a:gd name="connsiteY4" fmla="*/ 0 h 5691543"/>
              <a:gd name="connsiteX0" fmla="*/ 0 w 5663559"/>
              <a:gd name="connsiteY0" fmla="*/ 0 h 5691543"/>
              <a:gd name="connsiteX1" fmla="*/ 5654228 w 5663559"/>
              <a:gd name="connsiteY1" fmla="*/ 0 h 5691543"/>
              <a:gd name="connsiteX2" fmla="*/ 5663559 w 5663559"/>
              <a:gd name="connsiteY2" fmla="*/ 4842457 h 5691543"/>
              <a:gd name="connsiteX3" fmla="*/ 2127807 w 5663559"/>
              <a:gd name="connsiteY3" fmla="*/ 5691543 h 5691543"/>
              <a:gd name="connsiteX4" fmla="*/ 0 w 5663559"/>
              <a:gd name="connsiteY4" fmla="*/ 0 h 5691543"/>
              <a:gd name="connsiteX0" fmla="*/ 0 w 5663559"/>
              <a:gd name="connsiteY0" fmla="*/ 0 h 6891168"/>
              <a:gd name="connsiteX1" fmla="*/ 5654228 w 5663559"/>
              <a:gd name="connsiteY1" fmla="*/ 0 h 6891168"/>
              <a:gd name="connsiteX2" fmla="*/ 5663559 w 5663559"/>
              <a:gd name="connsiteY2" fmla="*/ 4842457 h 6891168"/>
              <a:gd name="connsiteX3" fmla="*/ 1926471 w 5663559"/>
              <a:gd name="connsiteY3" fmla="*/ 6891168 h 6891168"/>
              <a:gd name="connsiteX4" fmla="*/ 0 w 5663559"/>
              <a:gd name="connsiteY4" fmla="*/ 0 h 6891168"/>
              <a:gd name="connsiteX0" fmla="*/ 0 w 5671948"/>
              <a:gd name="connsiteY0" fmla="*/ 0 h 6891168"/>
              <a:gd name="connsiteX1" fmla="*/ 5654228 w 5671948"/>
              <a:gd name="connsiteY1" fmla="*/ 0 h 6891168"/>
              <a:gd name="connsiteX2" fmla="*/ 5671948 w 5671948"/>
              <a:gd name="connsiteY2" fmla="*/ 6872593 h 6891168"/>
              <a:gd name="connsiteX3" fmla="*/ 1926471 w 5671948"/>
              <a:gd name="connsiteY3" fmla="*/ 6891168 h 6891168"/>
              <a:gd name="connsiteX4" fmla="*/ 0 w 5671948"/>
              <a:gd name="connsiteY4" fmla="*/ 0 h 6891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71948" h="6891168">
                <a:moveTo>
                  <a:pt x="0" y="0"/>
                </a:moveTo>
                <a:lnTo>
                  <a:pt x="5654228" y="0"/>
                </a:lnTo>
                <a:cubicBezTo>
                  <a:pt x="5657338" y="1614152"/>
                  <a:pt x="5668838" y="5258441"/>
                  <a:pt x="5671948" y="6872593"/>
                </a:cubicBezTo>
                <a:lnTo>
                  <a:pt x="1926471" y="6891168"/>
                </a:lnTo>
                <a:lnTo>
                  <a:pt x="0" y="0"/>
                </a:lnTo>
                <a:close/>
              </a:path>
            </a:pathLst>
          </a:cu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699F64-CA58-BBC1-E5FB-52719D55D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2986" y="419878"/>
            <a:ext cx="6854113" cy="3379334"/>
          </a:xfrm>
        </p:spPr>
        <p:txBody>
          <a:bodyPr anchor="b">
            <a:normAutofit/>
          </a:bodyPr>
          <a:lstStyle/>
          <a:p>
            <a:r>
              <a:rPr lang="en-US"/>
              <a:t>Optional extension activity:</a:t>
            </a:r>
            <a:br>
              <a:rPr lang="en-US"/>
            </a:br>
            <a:r>
              <a:rPr lang="en-US"/>
              <a:t> </a:t>
            </a:r>
            <a:br>
              <a:rPr lang="en-US"/>
            </a:br>
            <a:r>
              <a:rPr lang="en-US"/>
              <a:t>Make </a:t>
            </a:r>
            <a:r>
              <a:rPr lang="en-US">
                <a:solidFill>
                  <a:srgbClr val="195F6B"/>
                </a:solidFill>
              </a:rPr>
              <a:t>y</a:t>
            </a:r>
            <a:r>
              <a:rPr lang="en-US"/>
              <a:t>our own pizza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408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CB77FAE4-00EB-859D-38D4-ECD24C3886D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19"/>
          <a:stretch/>
        </p:blipFill>
        <p:spPr>
          <a:xfrm>
            <a:off x="4292406" y="-9265"/>
            <a:ext cx="7911809" cy="5691543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1D57092-C8B5-447B-B9BA-EFDA046644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398910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8B2237C-C7B5-11C3-5569-474266F36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/>
              <a:t>Parts of a pizza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0A4DB795-B26D-6847-3E95-D843C74AD6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31609" y="1522210"/>
            <a:ext cx="10944225" cy="300784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/>
              <a:t>What are the main parts of a pizza?</a:t>
            </a:r>
          </a:p>
          <a:p>
            <a:pPr marL="0" indent="0">
              <a:buNone/>
            </a:pPr>
            <a:endParaRPr lang="en-US" sz="280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800"/>
              <a:t>Dough base</a:t>
            </a:r>
          </a:p>
          <a:p>
            <a:r>
              <a:rPr lang="en-US" sz="2800"/>
              <a:t>Tomato sauce</a:t>
            </a:r>
          </a:p>
          <a:p>
            <a:r>
              <a:rPr lang="en-US" sz="2800"/>
              <a:t>Cheese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A68D48-1AD1-E8EC-232C-C3FA17351614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880" y="2328941"/>
            <a:ext cx="4503883" cy="3005852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5B57993-0E3E-E88B-327F-90D03742A1A4}"/>
              </a:ext>
            </a:extLst>
          </p:cNvPr>
          <p:cNvCxnSpPr>
            <a:cxnSpLocks/>
          </p:cNvCxnSpPr>
          <p:nvPr/>
        </p:nvCxnSpPr>
        <p:spPr>
          <a:xfrm>
            <a:off x="2849041" y="3026133"/>
            <a:ext cx="5078555" cy="610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53AF319-6685-3547-0A86-2A6E53C2E5F0}"/>
              </a:ext>
            </a:extLst>
          </p:cNvPr>
          <p:cNvCxnSpPr>
            <a:cxnSpLocks/>
          </p:cNvCxnSpPr>
          <p:nvPr/>
        </p:nvCxnSpPr>
        <p:spPr>
          <a:xfrm>
            <a:off x="3458641" y="3717721"/>
            <a:ext cx="3655223" cy="5791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4353E88-3B69-5902-7340-1B12F909D4BE}"/>
              </a:ext>
            </a:extLst>
          </p:cNvPr>
          <p:cNvCxnSpPr>
            <a:cxnSpLocks/>
          </p:cNvCxnSpPr>
          <p:nvPr/>
        </p:nvCxnSpPr>
        <p:spPr>
          <a:xfrm>
            <a:off x="2285161" y="4296841"/>
            <a:ext cx="6137386" cy="4597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285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04905-E064-450C-B146-C40577D1A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/>
              <a:t>Pizza toppings</a:t>
            </a:r>
            <a:endParaRPr lang="en-GB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6EE58076-33F4-1A73-B84B-FB215E06E0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7" y="1512072"/>
            <a:ext cx="6341338" cy="3007846"/>
          </a:xfrm>
        </p:spPr>
        <p:txBody>
          <a:bodyPr/>
          <a:lstStyle/>
          <a:p>
            <a:pPr marL="0" indent="0">
              <a:buNone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Pizzas can have different toppings, such as:</a:t>
            </a:r>
          </a:p>
          <a:p>
            <a:r>
              <a:rPr lang="en-US" sz="2800">
                <a:solidFill>
                  <a:prstClr val="black"/>
                </a:solidFill>
              </a:rPr>
              <a:t>mushrooms</a:t>
            </a:r>
          </a:p>
          <a:p>
            <a:r>
              <a:rPr lang="en-US" sz="2800">
                <a:solidFill>
                  <a:prstClr val="black"/>
                </a:solidFill>
              </a:rPr>
              <a:t>tomatoes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800"/>
              <a:t>Have you tried any different types of pizzas?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631B7F2-5BED-F313-46A6-66ACCE0F0D10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210388" y="1991192"/>
            <a:ext cx="4493525" cy="30078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7386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F1B1428B-337F-70AD-A24E-2364CC4E8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 love pizza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5D41AD9-BA7F-77AC-6CFE-DFC7ACDE50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3888" y="1858963"/>
            <a:ext cx="6294039" cy="3007846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Pizza was first invented in Italy.  </a:t>
            </a:r>
            <a:endParaRPr lang="en-US" sz="280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Today, we love eating pizza in the United Kingdom.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>
                <a:solidFill>
                  <a:prstClr val="black"/>
                </a:solidFill>
              </a:rPr>
              <a:t>W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 spend millions of pounds buying pizzas from shops and take aways.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ns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2800">
              <a:solidFill>
                <a:prstClr val="black"/>
              </a:solidFill>
              <a:latin typeface="Sans 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ans "/>
              <a:ea typeface="+mn-ea"/>
              <a:cs typeface="+mn-cs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BACD258-CB54-97FF-084F-CF5B4E589EB6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917927" y="1706444"/>
            <a:ext cx="4659076" cy="34451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0293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752CE-672D-4661-AA65-4B43737E9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Pizzas made in a factory</a:t>
            </a:r>
            <a:endParaRPr lang="en-GB"/>
          </a:p>
        </p:txBody>
      </p:sp>
      <p:pic>
        <p:nvPicPr>
          <p:cNvPr id="6" name="Online Media 5" descr="Video clip of pizza being made in a factory then packaged">
            <a:hlinkClick r:id="" action="ppaction://media"/>
            <a:extLst>
              <a:ext uri="{FF2B5EF4-FFF2-40B4-BE49-F238E27FC236}">
                <a16:creationId xmlns:a16="http://schemas.microsoft.com/office/drawing/2014/main" id="{C2194AA7-97AF-43F5-B7BA-41C42F852DB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ChangeAspect="1"/>
          </p:cNvPicPr>
          <p:nvPr>
            <p:ph sz="quarter" idx="16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56156" y="1526796"/>
            <a:ext cx="7307293" cy="412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0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33B90-E5AB-29BE-0488-E40DC86F9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n-US"/>
              <a:t>A problem</a:t>
            </a:r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A9B1F3-60D3-5315-5903-F92483987141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228422" y="1629624"/>
            <a:ext cx="2575955" cy="3864714"/>
          </a:xfr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9A3E8B-6394-08E1-C58F-B4605DFB974D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751437" y="1714501"/>
            <a:ext cx="7125078" cy="37798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/>
              <a:t>Pizzas sometimes get squashed when the boxes get damaged in shops.</a:t>
            </a:r>
          </a:p>
          <a:p>
            <a:pPr marL="0" indent="0">
              <a:buNone/>
            </a:pPr>
            <a:r>
              <a:rPr lang="en-US" sz="2800"/>
              <a:t>This causes waste as people do not want to buy them.</a:t>
            </a:r>
          </a:p>
        </p:txBody>
      </p:sp>
    </p:spTree>
    <p:extLst>
      <p:ext uri="{BB962C8B-B14F-4D97-AF65-F5344CB8AC3E}">
        <p14:creationId xmlns:p14="http://schemas.microsoft.com/office/powerpoint/2010/main" val="585837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71FD170-B513-0C1B-B1C6-88919FA5C2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E36F70-A042-8508-39E9-EC15AB8724C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>
            <a:normAutofit/>
          </a:bodyPr>
          <a:lstStyle/>
          <a:p>
            <a:r>
              <a:rPr lang="en-US">
                <a:solidFill>
                  <a:srgbClr val="195F6B"/>
                </a:solidFill>
              </a:rPr>
              <a:t>Your project</a:t>
            </a:r>
            <a:endParaRPr lang="en-GB">
              <a:solidFill>
                <a:srgbClr val="195F6B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2E4845-E19E-9FCD-D46E-0900938570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471" y="1769998"/>
            <a:ext cx="6137276" cy="4009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>
                <a:solidFill>
                  <a:srgbClr val="195F6B"/>
                </a:solidFill>
              </a:rPr>
              <a:t>Design and make a box for a pizza of your choice </a:t>
            </a:r>
          </a:p>
          <a:p>
            <a:pPr marL="0" indent="0">
              <a:buNone/>
            </a:pPr>
            <a:r>
              <a:rPr lang="en-US" sz="2800">
                <a:solidFill>
                  <a:srgbClr val="195F6B"/>
                </a:solidFill>
              </a:rPr>
              <a:t>The box needs to: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195F6B"/>
                </a:solidFill>
              </a:rPr>
              <a:t>be strong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195F6B"/>
                </a:solidFill>
              </a:rPr>
              <a:t>h</a:t>
            </a:r>
            <a:r>
              <a:rPr lang="en-US" sz="2800">
                <a:solidFill>
                  <a:srgbClr val="195F6B"/>
                </a:solidFill>
                <a:effectLst/>
              </a:rPr>
              <a:t>ave clear information on it</a:t>
            </a:r>
            <a:endParaRPr lang="en-GB" sz="2800">
              <a:solidFill>
                <a:srgbClr val="195F6B"/>
              </a:solidFill>
              <a:effectLst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>
                <a:solidFill>
                  <a:srgbClr val="195F6B"/>
                </a:solidFill>
              </a:rPr>
              <a:t>b</a:t>
            </a:r>
            <a:r>
              <a:rPr lang="en-US" sz="2800">
                <a:solidFill>
                  <a:srgbClr val="195F6B"/>
                </a:solidFill>
                <a:effectLst/>
              </a:rPr>
              <a:t>e easy to recycle. </a:t>
            </a:r>
            <a:endParaRPr lang="en-GB" sz="2800">
              <a:solidFill>
                <a:srgbClr val="195F6B"/>
              </a:solidFill>
              <a:effectLst/>
            </a:endParaRPr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13EAA062-0F87-57FF-FE16-536438A5A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747" y="2681288"/>
            <a:ext cx="5039782" cy="3779837"/>
          </a:xfrm>
        </p:spPr>
      </p:pic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BD1DAF4F-A3F9-C5E2-BC18-454790254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147" y="2833688"/>
            <a:ext cx="5039782" cy="3779837"/>
          </a:xfrm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4316DE84-2600-5C52-EA39-2DF37D47D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547" y="2986088"/>
            <a:ext cx="5039782" cy="3779837"/>
          </a:xfrm>
        </p:spPr>
      </p:pic>
      <p:pic>
        <p:nvPicPr>
          <p:cNvPr id="7" name="Content Placeholder 8">
            <a:extLst>
              <a:ext uri="{FF2B5EF4-FFF2-40B4-BE49-F238E27FC236}">
                <a16:creationId xmlns:a16="http://schemas.microsoft.com/office/drawing/2014/main" id="{5432C5BC-7FC9-3720-CD02-38B8EE0D27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79" y="2986088"/>
            <a:ext cx="5039782" cy="3779837"/>
          </a:xfrm>
        </p:spPr>
      </p:pic>
    </p:spTree>
    <p:extLst>
      <p:ext uri="{BB962C8B-B14F-4D97-AF65-F5344CB8AC3E}">
        <p14:creationId xmlns:p14="http://schemas.microsoft.com/office/powerpoint/2010/main" val="481629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ECFD-D3FE-4B3E-913A-44DE3C120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Pizza packaging</a:t>
            </a:r>
            <a:endParaRPr lang="en-GB"/>
          </a:p>
        </p:txBody>
      </p:sp>
      <p:pic>
        <p:nvPicPr>
          <p:cNvPr id="5" name="Online Media 4" title="Amazing Pizza Processing and Packaging factory">
            <a:hlinkClick r:id="" action="ppaction://media"/>
            <a:extLst>
              <a:ext uri="{FF2B5EF4-FFF2-40B4-BE49-F238E27FC236}">
                <a16:creationId xmlns:a16="http://schemas.microsoft.com/office/drawing/2014/main" id="{DA979E82-A9A9-6E32-E84E-8C306A113A85}"/>
              </a:ext>
            </a:extLst>
          </p:cNvPr>
          <p:cNvPicPr>
            <a:picLocks noGrp="1" noRot="1" noChangeAspect="1"/>
          </p:cNvPicPr>
          <p:nvPr>
            <p:ph sz="quarter" idx="4294967295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404872" y="1806512"/>
            <a:ext cx="6689725" cy="377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0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40AC77-75C6-F1B3-3D5C-3B9B88926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Pizza packaging</a:t>
            </a:r>
            <a:br>
              <a:rPr lang="en-US" sz="3600"/>
            </a:b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0C0966-8EFF-D475-3E51-45504BBD4D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2800"/>
              <a:t>In the video, we saw that pizzas were packaged in three ways.</a:t>
            </a:r>
          </a:p>
          <a:p>
            <a:r>
              <a:rPr lang="en-GB" sz="2800"/>
              <a:t>What were they?</a:t>
            </a:r>
          </a:p>
          <a:p>
            <a:endParaRPr lang="en-GB" sz="3600"/>
          </a:p>
          <a:p>
            <a:endParaRPr lang="en-GB" sz="3600"/>
          </a:p>
          <a:p>
            <a:endParaRPr lang="en-GB" sz="3600"/>
          </a:p>
          <a:p>
            <a:endParaRPr lang="en-GB" sz="3600"/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en-GB"/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DF6E4D-0470-BB5A-7F08-F76353FF90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117" y="3550225"/>
            <a:ext cx="3300955" cy="2299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667E3A-C4EF-F520-CB38-2690DBCE35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22" y="3525297"/>
            <a:ext cx="2324100" cy="232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A close-up of a book&#10;&#10;Description automatically generated with low confidence">
            <a:extLst>
              <a:ext uri="{FF2B5EF4-FFF2-40B4-BE49-F238E27FC236}">
                <a16:creationId xmlns:a16="http://schemas.microsoft.com/office/drawing/2014/main" id="{B9F86142-6A82-5BA2-D958-606D7AF65C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516" y="3550225"/>
            <a:ext cx="3398147" cy="2299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5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BSA CREST Secondary Templates">
  <a:themeElements>
    <a:clrScheme name="Custom 3">
      <a:dk1>
        <a:srgbClr val="000000"/>
      </a:dk1>
      <a:lt1>
        <a:sysClr val="window" lastClr="FFFFFF"/>
      </a:lt1>
      <a:dk2>
        <a:srgbClr val="195F6B"/>
      </a:dk2>
      <a:lt2>
        <a:srgbClr val="E7E6E6"/>
      </a:lt2>
      <a:accent1>
        <a:srgbClr val="158F9D"/>
      </a:accent1>
      <a:accent2>
        <a:srgbClr val="97D5D1"/>
      </a:accent2>
      <a:accent3>
        <a:srgbClr val="B9C400"/>
      </a:accent3>
      <a:accent4>
        <a:srgbClr val="CCB004"/>
      </a:accent4>
      <a:accent5>
        <a:srgbClr val="9EA1A4"/>
      </a:accent5>
      <a:accent6>
        <a:srgbClr val="986D41"/>
      </a:accent6>
      <a:hlink>
        <a:srgbClr val="158F9D"/>
      </a:hlink>
      <a:folHlink>
        <a:srgbClr val="97D5D1"/>
      </a:folHlink>
    </a:clrScheme>
    <a:fontScheme name="BSA">
      <a:majorFont>
        <a:latin typeface="Gotham"/>
        <a:ea typeface=""/>
        <a:cs typeface=""/>
      </a:majorFont>
      <a:minorFont>
        <a:latin typeface="Gotha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SA14451 - CREST Secondary PowerPoint templates 2023 V2.2 REPRO.pptx" id="{40C9B7B7-32C0-4B9E-AFC4-B9717F8FD4C4}" vid="{35FCB089-78E0-4F52-9A36-4B08715F373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35cf21f-4c90-4c31-b2be-962ed3f04f12">
      <Terms xmlns="http://schemas.microsoft.com/office/infopath/2007/PartnerControls"/>
    </lcf76f155ced4ddcb4097134ff3c332f>
    <_ip_UnifiedCompliancePolicyUIAction xmlns="http://schemas.microsoft.com/sharepoint/v3" xsi:nil="true"/>
    <_ip_UnifiedCompliancePolicyProperties xmlns="http://schemas.microsoft.com/sharepoint/v3" xsi:nil="true"/>
    <TaxCatchAll xmlns="5888dc7e-574f-412b-b0c1-d1272ceede5a" xsi:nil="true"/>
    <Preview xmlns="f35cf21f-4c90-4c31-b2be-962ed3f04f1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B2BE627E82BC4BAFF6F72779512BEE" ma:contentTypeVersion="26" ma:contentTypeDescription="Create a new document." ma:contentTypeScope="" ma:versionID="a308e2f66c5445c7c0ed42a5b5f60746">
  <xsd:schema xmlns:xsd="http://www.w3.org/2001/XMLSchema" xmlns:xs="http://www.w3.org/2001/XMLSchema" xmlns:p="http://schemas.microsoft.com/office/2006/metadata/properties" xmlns:ns1="http://schemas.microsoft.com/sharepoint/v3" xmlns:ns2="5888dc7e-574f-412b-b0c1-d1272ceede5a" xmlns:ns3="f35cf21f-4c90-4c31-b2be-962ed3f04f12" targetNamespace="http://schemas.microsoft.com/office/2006/metadata/properties" ma:root="true" ma:fieldsID="f480723274008f11133b0edb9a2e3aec" ns1:_="" ns2:_="" ns3:_="">
    <xsd:import namespace="http://schemas.microsoft.com/sharepoint/v3"/>
    <xsd:import namespace="5888dc7e-574f-412b-b0c1-d1272ceede5a"/>
    <xsd:import namespace="f35cf21f-4c90-4c31-b2be-962ed3f04f1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1:_ip_UnifiedCompliancePolicyProperties" minOccurs="0"/>
                <xsd:element ref="ns1:_ip_UnifiedCompliancePolicyUIAc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1:_dlc_ExpireDateSaved" minOccurs="0"/>
                <xsd:element ref="ns1:_dlc_ExpireDate" minOccurs="0"/>
                <xsd:element ref="ns1:_dlc_Exempt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Preview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  <xsd:element name="_dlc_ExpireDateSaved" ma:index="24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25" nillable="true" ma:displayName="Expiration Date" ma:hidden="true" ma:internalName="_dlc_ExpireDate" ma:readOnly="true">
      <xsd:simpleType>
        <xsd:restriction base="dms:DateTime"/>
      </xsd:simpleType>
    </xsd:element>
    <xsd:element name="_dlc_Exempt" ma:index="26" nillable="true" ma:displayName="Exempt from Policy" ma:hidden="true" ma:internalName="_dlc_Exempt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8dc7e-574f-412b-b0c1-d1272ceede5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30" nillable="true" ma:displayName="Taxonomy Catch All Column" ma:hidden="true" ma:list="{8d00c09c-64cc-40b5-b62d-98cd3ea61ec5}" ma:internalName="TaxCatchAll" ma:showField="CatchAllData" ma:web="5888dc7e-574f-412b-b0c1-d1272ceede5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5cf21f-4c90-4c31-b2be-962ed3f04f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467a9367-3028-4b03-bdb8-e3689ed89f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review" ma:index="31" nillable="true" ma:displayName="Preview" ma:format="Thumbnail" ma:internalName="Preview">
      <xsd:simpleType>
        <xsd:restriction base="dms:Unknown"/>
      </xsd:simpleType>
    </xsd:element>
    <xsd:element name="MediaServiceObjectDetectorVersions" ma:index="3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D689BA-BB0E-4A3D-AB77-2E5955FA4AB9}">
  <ds:schemaRefs>
    <ds:schemaRef ds:uri="http://purl.org/dc/elements/1.1/"/>
    <ds:schemaRef ds:uri="http://www.w3.org/XML/1998/namespace"/>
    <ds:schemaRef ds:uri="f35cf21f-4c90-4c31-b2be-962ed3f04f12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5888dc7e-574f-412b-b0c1-d1272ceede5a"/>
    <ds:schemaRef ds:uri="http://schemas.microsoft.com/sharepoint/v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6AF2666F-C335-45EF-9249-33AC552591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B353F4-E304-4CCB-A680-18326ED2C400}">
  <ds:schemaRefs>
    <ds:schemaRef ds:uri="5888dc7e-574f-412b-b0c1-d1272ceede5a"/>
    <ds:schemaRef ds:uri="f35cf21f-4c90-4c31-b2be-962ed3f04f1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BSA14451 - CREST Secondary PowerPoint templates 2023 V2.2 REPRO</Template>
  <TotalTime>0</TotalTime>
  <Words>572</Words>
  <Application>Microsoft Office PowerPoint</Application>
  <PresentationFormat>Widescreen</PresentationFormat>
  <Paragraphs>90</Paragraphs>
  <Slides>16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Gotham</vt:lpstr>
      <vt:lpstr>Sans </vt:lpstr>
      <vt:lpstr>BSA CREST Secondary Templates</vt:lpstr>
      <vt:lpstr>DESIGN AND MAKE A PIZZA BOX</vt:lpstr>
      <vt:lpstr>Parts of a pizza</vt:lpstr>
      <vt:lpstr>Pizza toppings</vt:lpstr>
      <vt:lpstr>We love pizza</vt:lpstr>
      <vt:lpstr>Pizzas made in a factory</vt:lpstr>
      <vt:lpstr>A problem</vt:lpstr>
      <vt:lpstr>Your project</vt:lpstr>
      <vt:lpstr>Pizza packaging</vt:lpstr>
      <vt:lpstr>Pizza packaging </vt:lpstr>
      <vt:lpstr>What happens to the pizza box? </vt:lpstr>
      <vt:lpstr>Packaging waste </vt:lpstr>
      <vt:lpstr>Pizza packaging</vt:lpstr>
      <vt:lpstr>Present your project </vt:lpstr>
      <vt:lpstr>Well done!</vt:lpstr>
      <vt:lpstr>Optional extension activity:   Make your own pizza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Violet Yang</dc:creator>
  <cp:lastModifiedBy>Catherine Davies</cp:lastModifiedBy>
  <cp:revision>2</cp:revision>
  <dcterms:created xsi:type="dcterms:W3CDTF">2023-07-21T09:11:38Z</dcterms:created>
  <dcterms:modified xsi:type="dcterms:W3CDTF">2025-06-05T13:12:58Z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0x0101003AB2BE627E82BC4BAFF6F72779512BEE</vt:lpwstr>
  </property>
  <property fmtid="{D5CDD505-2E9C-101B-9397-08002B2CF9AE}" pid="3" name="_dlc_policyId">
    <vt:lpwstr/>
  </property>
  <property fmtid="{D5CDD505-2E9C-101B-9397-08002B2CF9AE}" pid="4" name="ItemRetentionFormula">
    <vt:lpwstr/>
  </property>
  <property fmtid="{D5CDD505-2E9C-101B-9397-08002B2CF9AE}" pid="5" name="MediaServiceImageTags">
    <vt:lpwstr/>
  </property>
</Properties>
</file>