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6" r:id="rId4"/>
  </p:sldMasterIdLst>
  <p:notesMasterIdLst>
    <p:notesMasterId r:id="rId32"/>
  </p:notesMasterIdLst>
  <p:sldIdLst>
    <p:sldId id="256" r:id="rId5"/>
    <p:sldId id="313" r:id="rId6"/>
    <p:sldId id="274" r:id="rId7"/>
    <p:sldId id="275" r:id="rId8"/>
    <p:sldId id="327" r:id="rId9"/>
    <p:sldId id="276" r:id="rId10"/>
    <p:sldId id="300" r:id="rId11"/>
    <p:sldId id="329" r:id="rId12"/>
    <p:sldId id="310" r:id="rId13"/>
    <p:sldId id="328" r:id="rId14"/>
    <p:sldId id="288" r:id="rId15"/>
    <p:sldId id="316" r:id="rId16"/>
    <p:sldId id="320" r:id="rId17"/>
    <p:sldId id="317" r:id="rId18"/>
    <p:sldId id="293" r:id="rId19"/>
    <p:sldId id="269" r:id="rId20"/>
    <p:sldId id="319" r:id="rId21"/>
    <p:sldId id="322" r:id="rId22"/>
    <p:sldId id="314" r:id="rId23"/>
    <p:sldId id="324" r:id="rId24"/>
    <p:sldId id="259" r:id="rId25"/>
    <p:sldId id="323" r:id="rId26"/>
    <p:sldId id="299" r:id="rId27"/>
    <p:sldId id="325" r:id="rId28"/>
    <p:sldId id="303" r:id="rId29"/>
    <p:sldId id="326" r:id="rId30"/>
    <p:sldId id="281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C27F323-5520-541B-2E15-DB041A5036B9}" name="Violet Yang" initials="VY" userId="S::violet.yang@britishscienceassociation.org::27c1502a-8220-4b95-bf72-a46c7c47311a" providerId="AD"/>
  <p188:author id="{F2D4A8D5-F8AE-44F3-EB7A-08B04658DBBB}" name="Catherine Davies" initials="CD" userId="S::catherine.davies@britishscienceassociation.org::f51976df-a8d3-425f-8a5f-de491c995764" providerId="AD"/>
  <p188:author id="{78F943E7-06CF-4CBA-A914-06A8848C6FAC}" name="Catherine Davies" initials="CD" userId="S::Catherine.Davies@britishscienceassociation.org::f51976df-a8d3-425f-8a5f-de491c99576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8698"/>
    <a:srgbClr val="EAEDB3"/>
    <a:srgbClr val="FBFF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8B865B2-EBDF-4238-B086-8244A94F73F9}" v="37" dt="2026-07-15T22:25:08.8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8/10/relationships/authors" Target="authors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therine Davies" userId="f51976df-a8d3-425f-8a5f-de491c995764" providerId="ADAL" clId="{978260A9-7D0A-4D87-8AD5-E5E236222193}"/>
    <pc:docChg chg="undo custSel modSld">
      <pc:chgData name="Catherine Davies" userId="f51976df-a8d3-425f-8a5f-de491c995764" providerId="ADAL" clId="{978260A9-7D0A-4D87-8AD5-E5E236222193}" dt="2026-07-16T08:55:33.906" v="34" actId="20577"/>
      <pc:docMkLst>
        <pc:docMk/>
      </pc:docMkLst>
      <pc:sldChg chg="addSp delSp modSp mod modClrScheme chgLayout">
        <pc:chgData name="Catherine Davies" userId="f51976df-a8d3-425f-8a5f-de491c995764" providerId="ADAL" clId="{978260A9-7D0A-4D87-8AD5-E5E236222193}" dt="2026-07-15T22:25:08.807" v="33" actId="26606"/>
        <pc:sldMkLst>
          <pc:docMk/>
          <pc:sldMk cId="3714946642" sldId="269"/>
        </pc:sldMkLst>
        <pc:spChg chg="mod">
          <ac:chgData name="Catherine Davies" userId="f51976df-a8d3-425f-8a5f-de491c995764" providerId="ADAL" clId="{978260A9-7D0A-4D87-8AD5-E5E236222193}" dt="2026-07-15T22:25:08.807" v="33" actId="26606"/>
          <ac:spMkLst>
            <pc:docMk/>
            <pc:sldMk cId="3714946642" sldId="269"/>
            <ac:spMk id="4" creationId="{8A4D7C03-B0B5-7614-C455-45ECD474FEE7}"/>
          </ac:spMkLst>
        </pc:spChg>
        <pc:spChg chg="mod">
          <ac:chgData name="Catherine Davies" userId="f51976df-a8d3-425f-8a5f-de491c995764" providerId="ADAL" clId="{978260A9-7D0A-4D87-8AD5-E5E236222193}" dt="2026-07-15T22:25:08.807" v="33" actId="26606"/>
          <ac:spMkLst>
            <pc:docMk/>
            <pc:sldMk cId="3714946642" sldId="269"/>
            <ac:spMk id="5" creationId="{0F715BCF-AC5E-4C81-56CB-0EAC1A453592}"/>
          </ac:spMkLst>
        </pc:spChg>
        <pc:picChg chg="del">
          <ac:chgData name="Catherine Davies" userId="f51976df-a8d3-425f-8a5f-de491c995764" providerId="ADAL" clId="{978260A9-7D0A-4D87-8AD5-E5E236222193}" dt="2026-07-15T22:23:37.082" v="28" actId="478"/>
          <ac:picMkLst>
            <pc:docMk/>
            <pc:sldMk cId="3714946642" sldId="269"/>
            <ac:picMk id="2" creationId="{5C0F6415-D729-3689-1999-6AA3841BFE71}"/>
          </ac:picMkLst>
        </pc:picChg>
        <pc:picChg chg="add mod ord">
          <ac:chgData name="Catherine Davies" userId="f51976df-a8d3-425f-8a5f-de491c995764" providerId="ADAL" clId="{978260A9-7D0A-4D87-8AD5-E5E236222193}" dt="2026-07-15T22:25:08.807" v="33" actId="26606"/>
          <ac:picMkLst>
            <pc:docMk/>
            <pc:sldMk cId="3714946642" sldId="269"/>
            <ac:picMk id="3" creationId="{A2F63168-F268-9BCB-968A-72C611CC7251}"/>
          </ac:picMkLst>
        </pc:picChg>
      </pc:sldChg>
      <pc:sldChg chg="modSp mod">
        <pc:chgData name="Catherine Davies" userId="f51976df-a8d3-425f-8a5f-de491c995764" providerId="ADAL" clId="{978260A9-7D0A-4D87-8AD5-E5E236222193}" dt="2026-07-15T22:22:57.755" v="27" actId="20577"/>
        <pc:sldMkLst>
          <pc:docMk/>
          <pc:sldMk cId="1500649853" sldId="288"/>
        </pc:sldMkLst>
        <pc:spChg chg="mod">
          <ac:chgData name="Catherine Davies" userId="f51976df-a8d3-425f-8a5f-de491c995764" providerId="ADAL" clId="{978260A9-7D0A-4D87-8AD5-E5E236222193}" dt="2026-07-15T22:22:57.755" v="27" actId="20577"/>
          <ac:spMkLst>
            <pc:docMk/>
            <pc:sldMk cId="1500649853" sldId="288"/>
            <ac:spMk id="4" creationId="{0C8EE9C8-7D54-5706-B064-1FF330BAB01A}"/>
          </ac:spMkLst>
        </pc:spChg>
      </pc:sldChg>
      <pc:sldChg chg="modSp mod">
        <pc:chgData name="Catherine Davies" userId="f51976df-a8d3-425f-8a5f-de491c995764" providerId="ADAL" clId="{978260A9-7D0A-4D87-8AD5-E5E236222193}" dt="2026-07-15T22:21:33.553" v="21" actId="1076"/>
        <pc:sldMkLst>
          <pc:docMk/>
          <pc:sldMk cId="3934846743" sldId="300"/>
        </pc:sldMkLst>
        <pc:picChg chg="mod">
          <ac:chgData name="Catherine Davies" userId="f51976df-a8d3-425f-8a5f-de491c995764" providerId="ADAL" clId="{978260A9-7D0A-4D87-8AD5-E5E236222193}" dt="2026-07-15T22:21:33.553" v="21" actId="1076"/>
          <ac:picMkLst>
            <pc:docMk/>
            <pc:sldMk cId="3934846743" sldId="300"/>
            <ac:picMk id="5" creationId="{A561E117-AAE3-D632-32D8-D3F3F65B1103}"/>
          </ac:picMkLst>
        </pc:picChg>
      </pc:sldChg>
      <pc:sldChg chg="modSp mod">
        <pc:chgData name="Catherine Davies" userId="f51976df-a8d3-425f-8a5f-de491c995764" providerId="ADAL" clId="{978260A9-7D0A-4D87-8AD5-E5E236222193}" dt="2026-07-16T08:55:33.906" v="34" actId="20577"/>
        <pc:sldMkLst>
          <pc:docMk/>
          <pc:sldMk cId="4197735354" sldId="303"/>
        </pc:sldMkLst>
        <pc:spChg chg="mod">
          <ac:chgData name="Catherine Davies" userId="f51976df-a8d3-425f-8a5f-de491c995764" providerId="ADAL" clId="{978260A9-7D0A-4D87-8AD5-E5E236222193}" dt="2026-07-16T08:55:33.906" v="34" actId="20577"/>
          <ac:spMkLst>
            <pc:docMk/>
            <pc:sldMk cId="4197735354" sldId="303"/>
            <ac:spMk id="3" creationId="{E53DE0B5-1FD6-DD3F-6ECB-85B23374F753}"/>
          </ac:spMkLst>
        </pc:spChg>
      </pc:sldChg>
      <pc:sldChg chg="addSp delSp modSp mod">
        <pc:chgData name="Catherine Davies" userId="f51976df-a8d3-425f-8a5f-de491c995764" providerId="ADAL" clId="{978260A9-7D0A-4D87-8AD5-E5E236222193}" dt="2026-07-15T22:21:00.257" v="17" actId="14861"/>
        <pc:sldMkLst>
          <pc:docMk/>
          <pc:sldMk cId="1916804803" sldId="329"/>
        </pc:sldMkLst>
        <pc:spChg chg="mod">
          <ac:chgData name="Catherine Davies" userId="f51976df-a8d3-425f-8a5f-de491c995764" providerId="ADAL" clId="{978260A9-7D0A-4D87-8AD5-E5E236222193}" dt="2026-07-15T22:20:35.867" v="16" actId="1076"/>
          <ac:spMkLst>
            <pc:docMk/>
            <pc:sldMk cId="1916804803" sldId="329"/>
            <ac:spMk id="12" creationId="{D7FB79BB-6D6D-0886-64C0-38C5F9112EDF}"/>
          </ac:spMkLst>
        </pc:spChg>
        <pc:picChg chg="add del mod">
          <ac:chgData name="Catherine Davies" userId="f51976df-a8d3-425f-8a5f-de491c995764" providerId="ADAL" clId="{978260A9-7D0A-4D87-8AD5-E5E236222193}" dt="2026-07-15T22:19:57.821" v="8" actId="478"/>
          <ac:picMkLst>
            <pc:docMk/>
            <pc:sldMk cId="1916804803" sldId="329"/>
            <ac:picMk id="5" creationId="{69DF17D5-8C6E-FB33-04CD-3E74E15FA07C}"/>
          </ac:picMkLst>
        </pc:picChg>
        <pc:picChg chg="add mod">
          <ac:chgData name="Catherine Davies" userId="f51976df-a8d3-425f-8a5f-de491c995764" providerId="ADAL" clId="{978260A9-7D0A-4D87-8AD5-E5E236222193}" dt="2026-07-15T22:21:00.257" v="17" actId="14861"/>
          <ac:picMkLst>
            <pc:docMk/>
            <pc:sldMk cId="1916804803" sldId="329"/>
            <ac:picMk id="8" creationId="{EA62D5C6-91CD-8DD8-0A13-AC3266A1014E}"/>
          </ac:picMkLst>
        </pc:picChg>
        <pc:picChg chg="del">
          <ac:chgData name="Catherine Davies" userId="f51976df-a8d3-425f-8a5f-de491c995764" providerId="ADAL" clId="{978260A9-7D0A-4D87-8AD5-E5E236222193}" dt="2026-07-15T22:17:47.972" v="0" actId="478"/>
          <ac:picMkLst>
            <pc:docMk/>
            <pc:sldMk cId="1916804803" sldId="329"/>
            <ac:picMk id="11" creationId="{D5E44354-5384-9399-FD2F-A35B53D6F560}"/>
          </ac:picMkLst>
        </pc:pic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svg"/><Relationship Id="rId2" Type="http://schemas.openxmlformats.org/officeDocument/2006/relationships/image" Target="../media/image48.svg"/><Relationship Id="rId1" Type="http://schemas.openxmlformats.org/officeDocument/2006/relationships/image" Target="../media/image47.svg"/><Relationship Id="rId4" Type="http://schemas.openxmlformats.org/officeDocument/2006/relationships/image" Target="../media/image50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svg"/><Relationship Id="rId2" Type="http://schemas.openxmlformats.org/officeDocument/2006/relationships/image" Target="../media/image48.svg"/><Relationship Id="rId1" Type="http://schemas.openxmlformats.org/officeDocument/2006/relationships/image" Target="../media/image47.svg"/><Relationship Id="rId4" Type="http://schemas.openxmlformats.org/officeDocument/2006/relationships/image" Target="../media/image50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E629EFC-1938-498C-ABF4-A596B57DF715}" type="doc">
      <dgm:prSet loTypeId="urn:microsoft.com/office/officeart/2018/2/layout/IconCircle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4B9627B5-A5C4-45C5-BD73-1408A549EDFF}">
      <dgm:prSet/>
      <dgm:spPr/>
      <dgm:t>
        <a:bodyPr/>
        <a:lstStyle/>
        <a:p>
          <a:r>
            <a:rPr lang="en-US" b="1"/>
            <a:t>Use your research </a:t>
          </a:r>
          <a:r>
            <a:rPr lang="en-US"/>
            <a:t>to improve your plan and generate ideas to deliver your project</a:t>
          </a:r>
        </a:p>
      </dgm:t>
    </dgm:pt>
    <dgm:pt modelId="{FFB53C61-23D7-4B2C-A0D2-6BE7F4B253A0}" type="parTrans" cxnId="{E6FF9888-9F4F-4FE7-8847-1FFF28B436F5}">
      <dgm:prSet/>
      <dgm:spPr/>
      <dgm:t>
        <a:bodyPr/>
        <a:lstStyle/>
        <a:p>
          <a:endParaRPr lang="en-US"/>
        </a:p>
      </dgm:t>
    </dgm:pt>
    <dgm:pt modelId="{FC127128-C2BC-4419-BF9C-A73633127A6E}" type="sibTrans" cxnId="{E6FF9888-9F4F-4FE7-8847-1FFF28B436F5}">
      <dgm:prSet/>
      <dgm:spPr/>
      <dgm:t>
        <a:bodyPr/>
        <a:lstStyle/>
        <a:p>
          <a:endParaRPr lang="en-US"/>
        </a:p>
      </dgm:t>
    </dgm:pt>
    <dgm:pt modelId="{466F66A2-C801-4D0F-A824-73331D509750}">
      <dgm:prSet/>
      <dgm:spPr/>
      <dgm:t>
        <a:bodyPr/>
        <a:lstStyle/>
        <a:p>
          <a:r>
            <a:rPr lang="en-US" b="1"/>
            <a:t>Finalise your idea and carry out your work </a:t>
          </a:r>
          <a:r>
            <a:rPr lang="en-US"/>
            <a:t>to realise your project</a:t>
          </a:r>
        </a:p>
      </dgm:t>
    </dgm:pt>
    <dgm:pt modelId="{686ED727-8C56-4CCB-8300-2AF6E9773CAE}" type="parTrans" cxnId="{536FD98D-B3D7-419D-87F8-167594BE5D94}">
      <dgm:prSet/>
      <dgm:spPr/>
      <dgm:t>
        <a:bodyPr/>
        <a:lstStyle/>
        <a:p>
          <a:endParaRPr lang="en-US"/>
        </a:p>
      </dgm:t>
    </dgm:pt>
    <dgm:pt modelId="{F1AE889E-644A-4378-AF4E-32C67F0FC33D}" type="sibTrans" cxnId="{536FD98D-B3D7-419D-87F8-167594BE5D94}">
      <dgm:prSet/>
      <dgm:spPr/>
      <dgm:t>
        <a:bodyPr/>
        <a:lstStyle/>
        <a:p>
          <a:endParaRPr lang="en-US"/>
        </a:p>
      </dgm:t>
    </dgm:pt>
    <dgm:pt modelId="{6BE193EB-B86B-408A-9C53-78BC08282597}">
      <dgm:prSet/>
      <dgm:spPr/>
      <dgm:t>
        <a:bodyPr/>
        <a:lstStyle/>
        <a:p>
          <a:r>
            <a:rPr lang="en-US" b="1"/>
            <a:t>Conclude your project </a:t>
          </a:r>
          <a:r>
            <a:rPr lang="en-US"/>
            <a:t>by reflecting on what have you found out </a:t>
          </a:r>
        </a:p>
      </dgm:t>
    </dgm:pt>
    <dgm:pt modelId="{8015BB4A-7813-43B7-9C83-671B4A177FC9}" type="parTrans" cxnId="{FDC67048-5E5C-4329-9042-1EE48DD3BAD7}">
      <dgm:prSet/>
      <dgm:spPr/>
      <dgm:t>
        <a:bodyPr/>
        <a:lstStyle/>
        <a:p>
          <a:endParaRPr lang="en-US"/>
        </a:p>
      </dgm:t>
    </dgm:pt>
    <dgm:pt modelId="{91F4D8C3-77A4-4E28-BE18-36E8DAC83525}" type="sibTrans" cxnId="{FDC67048-5E5C-4329-9042-1EE48DD3BAD7}">
      <dgm:prSet/>
      <dgm:spPr/>
      <dgm:t>
        <a:bodyPr/>
        <a:lstStyle/>
        <a:p>
          <a:endParaRPr lang="en-US"/>
        </a:p>
      </dgm:t>
    </dgm:pt>
    <dgm:pt modelId="{35C6BF14-0061-480A-B62A-C72368D3E390}">
      <dgm:prSet/>
      <dgm:spPr/>
      <dgm:t>
        <a:bodyPr/>
        <a:lstStyle/>
        <a:p>
          <a:r>
            <a:rPr lang="en-US" b="1"/>
            <a:t>Communicate about it </a:t>
          </a:r>
          <a:r>
            <a:rPr lang="en-US"/>
            <a:t>by telling others about what you did throughout your project </a:t>
          </a:r>
        </a:p>
      </dgm:t>
    </dgm:pt>
    <dgm:pt modelId="{42AE3A02-0445-445D-B985-F553FD48E9BC}" type="parTrans" cxnId="{ACED1A6D-A209-4E8B-890A-54FF14D80460}">
      <dgm:prSet/>
      <dgm:spPr/>
      <dgm:t>
        <a:bodyPr/>
        <a:lstStyle/>
        <a:p>
          <a:endParaRPr lang="en-US"/>
        </a:p>
      </dgm:t>
    </dgm:pt>
    <dgm:pt modelId="{2949F725-6D10-47CB-8FDA-A01BE5878E46}" type="sibTrans" cxnId="{ACED1A6D-A209-4E8B-890A-54FF14D80460}">
      <dgm:prSet/>
      <dgm:spPr/>
      <dgm:t>
        <a:bodyPr/>
        <a:lstStyle/>
        <a:p>
          <a:endParaRPr lang="en-US"/>
        </a:p>
      </dgm:t>
    </dgm:pt>
    <dgm:pt modelId="{301CF431-395F-423C-A197-FB9FA6CCFB2E}" type="pres">
      <dgm:prSet presAssocID="{0E629EFC-1938-498C-ABF4-A596B57DF715}" presName="root" presStyleCnt="0">
        <dgm:presLayoutVars>
          <dgm:dir/>
          <dgm:resizeHandles val="exact"/>
        </dgm:presLayoutVars>
      </dgm:prSet>
      <dgm:spPr/>
    </dgm:pt>
    <dgm:pt modelId="{4403C00D-7EE5-4D39-905F-19012AE08C48}" type="pres">
      <dgm:prSet presAssocID="{0E629EFC-1938-498C-ABF4-A596B57DF715}" presName="container" presStyleCnt="0">
        <dgm:presLayoutVars>
          <dgm:dir/>
          <dgm:resizeHandles val="exact"/>
        </dgm:presLayoutVars>
      </dgm:prSet>
      <dgm:spPr/>
    </dgm:pt>
    <dgm:pt modelId="{89FAC938-4FBC-4006-BD5A-8D0FD788BE3A}" type="pres">
      <dgm:prSet presAssocID="{4B9627B5-A5C4-45C5-BD73-1408A549EDFF}" presName="compNode" presStyleCnt="0"/>
      <dgm:spPr/>
    </dgm:pt>
    <dgm:pt modelId="{7ED63C12-3A12-44E2-A9AD-C92394BE6039}" type="pres">
      <dgm:prSet presAssocID="{4B9627B5-A5C4-45C5-BD73-1408A549EDFF}" presName="iconBgRect" presStyleLbl="bgShp" presStyleIdx="0" presStyleCnt="4"/>
      <dgm:spPr/>
    </dgm:pt>
    <dgm:pt modelId="{B72DB301-595F-4075-88D4-5DF90178BC2F}" type="pres">
      <dgm:prSet presAssocID="{4B9627B5-A5C4-45C5-BD73-1408A549EDFF}" presName="iconRect" presStyleLbl="node1" presStyleIdx="0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E2FA4DD5-9D35-421B-BAAC-164C1F67F9A3}" type="pres">
      <dgm:prSet presAssocID="{4B9627B5-A5C4-45C5-BD73-1408A549EDFF}" presName="spaceRect" presStyleCnt="0"/>
      <dgm:spPr/>
    </dgm:pt>
    <dgm:pt modelId="{68A56267-C21B-4AC7-9E51-874E266966F1}" type="pres">
      <dgm:prSet presAssocID="{4B9627B5-A5C4-45C5-BD73-1408A549EDFF}" presName="textRect" presStyleLbl="revTx" presStyleIdx="0" presStyleCnt="4">
        <dgm:presLayoutVars>
          <dgm:chMax val="1"/>
          <dgm:chPref val="1"/>
        </dgm:presLayoutVars>
      </dgm:prSet>
      <dgm:spPr/>
    </dgm:pt>
    <dgm:pt modelId="{3DCB0418-7284-45FD-B42E-5F3725557070}" type="pres">
      <dgm:prSet presAssocID="{FC127128-C2BC-4419-BF9C-A73633127A6E}" presName="sibTrans" presStyleLbl="sibTrans2D1" presStyleIdx="0" presStyleCnt="0"/>
      <dgm:spPr/>
    </dgm:pt>
    <dgm:pt modelId="{362753C5-2D03-4ADB-97E9-FAD9AF1E8B14}" type="pres">
      <dgm:prSet presAssocID="{466F66A2-C801-4D0F-A824-73331D509750}" presName="compNode" presStyleCnt="0"/>
      <dgm:spPr/>
    </dgm:pt>
    <dgm:pt modelId="{06C9872F-919F-49DA-ACD1-884D070C1F2B}" type="pres">
      <dgm:prSet presAssocID="{466F66A2-C801-4D0F-A824-73331D509750}" presName="iconBgRect" presStyleLbl="bgShp" presStyleIdx="1" presStyleCnt="4"/>
      <dgm:spPr/>
    </dgm:pt>
    <dgm:pt modelId="{2C2279DF-B36F-4D79-9226-32395D385A98}" type="pres">
      <dgm:prSet presAssocID="{466F66A2-C801-4D0F-A824-73331D509750}" presName="iconRect" presStyleLbl="node1" presStyleIdx="1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ightbulb"/>
        </a:ext>
      </dgm:extLst>
    </dgm:pt>
    <dgm:pt modelId="{6D22A3A2-BD13-4AFD-9322-14C21064D0B0}" type="pres">
      <dgm:prSet presAssocID="{466F66A2-C801-4D0F-A824-73331D509750}" presName="spaceRect" presStyleCnt="0"/>
      <dgm:spPr/>
    </dgm:pt>
    <dgm:pt modelId="{A4B393D1-5BBB-4657-ACD2-79D928AEA267}" type="pres">
      <dgm:prSet presAssocID="{466F66A2-C801-4D0F-A824-73331D509750}" presName="textRect" presStyleLbl="revTx" presStyleIdx="1" presStyleCnt="4">
        <dgm:presLayoutVars>
          <dgm:chMax val="1"/>
          <dgm:chPref val="1"/>
        </dgm:presLayoutVars>
      </dgm:prSet>
      <dgm:spPr/>
    </dgm:pt>
    <dgm:pt modelId="{4084E8DB-9B26-4331-8CD9-4CB089604D88}" type="pres">
      <dgm:prSet presAssocID="{F1AE889E-644A-4378-AF4E-32C67F0FC33D}" presName="sibTrans" presStyleLbl="sibTrans2D1" presStyleIdx="0" presStyleCnt="0"/>
      <dgm:spPr/>
    </dgm:pt>
    <dgm:pt modelId="{93D0B8F5-153A-4C09-B672-34335D56D9E2}" type="pres">
      <dgm:prSet presAssocID="{6BE193EB-B86B-408A-9C53-78BC08282597}" presName="compNode" presStyleCnt="0"/>
      <dgm:spPr/>
    </dgm:pt>
    <dgm:pt modelId="{E197A768-2B30-4528-ACBC-03B7159420DD}" type="pres">
      <dgm:prSet presAssocID="{6BE193EB-B86B-408A-9C53-78BC08282597}" presName="iconBgRect" presStyleLbl="bgShp" presStyleIdx="2" presStyleCnt="4"/>
      <dgm:spPr/>
    </dgm:pt>
    <dgm:pt modelId="{DB602CE7-5EB3-4FE9-BF18-F1A8D413FC06}" type="pres">
      <dgm:prSet presAssocID="{6BE193EB-B86B-408A-9C53-78BC08282597}" presName="iconRect" presStyleLbl="node1" presStyleIdx="2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hought bubble"/>
        </a:ext>
      </dgm:extLst>
    </dgm:pt>
    <dgm:pt modelId="{17FEC91E-A740-450C-BC53-35E8B7A3534F}" type="pres">
      <dgm:prSet presAssocID="{6BE193EB-B86B-408A-9C53-78BC08282597}" presName="spaceRect" presStyleCnt="0"/>
      <dgm:spPr/>
    </dgm:pt>
    <dgm:pt modelId="{FCE83E66-7866-4E61-8677-06E81C31B9A1}" type="pres">
      <dgm:prSet presAssocID="{6BE193EB-B86B-408A-9C53-78BC08282597}" presName="textRect" presStyleLbl="revTx" presStyleIdx="2" presStyleCnt="4">
        <dgm:presLayoutVars>
          <dgm:chMax val="1"/>
          <dgm:chPref val="1"/>
        </dgm:presLayoutVars>
      </dgm:prSet>
      <dgm:spPr/>
    </dgm:pt>
    <dgm:pt modelId="{62D0F8A7-C47E-46D5-A06E-108AB673CE22}" type="pres">
      <dgm:prSet presAssocID="{91F4D8C3-77A4-4E28-BE18-36E8DAC83525}" presName="sibTrans" presStyleLbl="sibTrans2D1" presStyleIdx="0" presStyleCnt="0"/>
      <dgm:spPr/>
    </dgm:pt>
    <dgm:pt modelId="{ED3447E8-2B21-49E8-921F-1E0698F35763}" type="pres">
      <dgm:prSet presAssocID="{35C6BF14-0061-480A-B62A-C72368D3E390}" presName="compNode" presStyleCnt="0"/>
      <dgm:spPr/>
    </dgm:pt>
    <dgm:pt modelId="{09F713CA-2B65-430B-9A6C-E3045989FFDA}" type="pres">
      <dgm:prSet presAssocID="{35C6BF14-0061-480A-B62A-C72368D3E390}" presName="iconBgRect" presStyleLbl="bgShp" presStyleIdx="3" presStyleCnt="4"/>
      <dgm:spPr/>
    </dgm:pt>
    <dgm:pt modelId="{70F71333-F6BB-4FBF-82EC-0A2335FADF89}" type="pres">
      <dgm:prSet presAssocID="{35C6BF14-0061-480A-B62A-C72368D3E390}" presName="iconRect" presStyleLbl="node1" presStyleIdx="3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at"/>
        </a:ext>
      </dgm:extLst>
    </dgm:pt>
    <dgm:pt modelId="{DD9BE0BA-EB5E-4D5A-9F6C-9A8183553366}" type="pres">
      <dgm:prSet presAssocID="{35C6BF14-0061-480A-B62A-C72368D3E390}" presName="spaceRect" presStyleCnt="0"/>
      <dgm:spPr/>
    </dgm:pt>
    <dgm:pt modelId="{BC88CDE3-2C5C-4F91-AC4A-779C3EF1B411}" type="pres">
      <dgm:prSet presAssocID="{35C6BF14-0061-480A-B62A-C72368D3E390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3BD70912-6ED8-4FF7-B232-27C9C361F4CB}" type="presOf" srcId="{F1AE889E-644A-4378-AF4E-32C67F0FC33D}" destId="{4084E8DB-9B26-4331-8CD9-4CB089604D88}" srcOrd="0" destOrd="0" presId="urn:microsoft.com/office/officeart/2018/2/layout/IconCircleList"/>
    <dgm:cxn modelId="{475D8030-7013-4B68-BF28-F1831117CCE6}" type="presOf" srcId="{0E629EFC-1938-498C-ABF4-A596B57DF715}" destId="{301CF431-395F-423C-A197-FB9FA6CCFB2E}" srcOrd="0" destOrd="0" presId="urn:microsoft.com/office/officeart/2018/2/layout/IconCircleList"/>
    <dgm:cxn modelId="{FE30163C-407B-4D03-B975-B0D7EB6DC08B}" type="presOf" srcId="{35C6BF14-0061-480A-B62A-C72368D3E390}" destId="{BC88CDE3-2C5C-4F91-AC4A-779C3EF1B411}" srcOrd="0" destOrd="0" presId="urn:microsoft.com/office/officeart/2018/2/layout/IconCircleList"/>
    <dgm:cxn modelId="{1D2C3761-F34E-4B7B-ACE1-9970BA892D96}" type="presOf" srcId="{4B9627B5-A5C4-45C5-BD73-1408A549EDFF}" destId="{68A56267-C21B-4AC7-9E51-874E266966F1}" srcOrd="0" destOrd="0" presId="urn:microsoft.com/office/officeart/2018/2/layout/IconCircleList"/>
    <dgm:cxn modelId="{FDC67048-5E5C-4329-9042-1EE48DD3BAD7}" srcId="{0E629EFC-1938-498C-ABF4-A596B57DF715}" destId="{6BE193EB-B86B-408A-9C53-78BC08282597}" srcOrd="2" destOrd="0" parTransId="{8015BB4A-7813-43B7-9C83-671B4A177FC9}" sibTransId="{91F4D8C3-77A4-4E28-BE18-36E8DAC83525}"/>
    <dgm:cxn modelId="{ACED1A6D-A209-4E8B-890A-54FF14D80460}" srcId="{0E629EFC-1938-498C-ABF4-A596B57DF715}" destId="{35C6BF14-0061-480A-B62A-C72368D3E390}" srcOrd="3" destOrd="0" parTransId="{42AE3A02-0445-445D-B985-F553FD48E9BC}" sibTransId="{2949F725-6D10-47CB-8FDA-A01BE5878E46}"/>
    <dgm:cxn modelId="{E6FF9888-9F4F-4FE7-8847-1FFF28B436F5}" srcId="{0E629EFC-1938-498C-ABF4-A596B57DF715}" destId="{4B9627B5-A5C4-45C5-BD73-1408A549EDFF}" srcOrd="0" destOrd="0" parTransId="{FFB53C61-23D7-4B2C-A0D2-6BE7F4B253A0}" sibTransId="{FC127128-C2BC-4419-BF9C-A73633127A6E}"/>
    <dgm:cxn modelId="{536FD98D-B3D7-419D-87F8-167594BE5D94}" srcId="{0E629EFC-1938-498C-ABF4-A596B57DF715}" destId="{466F66A2-C801-4D0F-A824-73331D509750}" srcOrd="1" destOrd="0" parTransId="{686ED727-8C56-4CCB-8300-2AF6E9773CAE}" sibTransId="{F1AE889E-644A-4378-AF4E-32C67F0FC33D}"/>
    <dgm:cxn modelId="{832BD192-DC83-458B-AC1E-4653A5E5E367}" type="presOf" srcId="{FC127128-C2BC-4419-BF9C-A73633127A6E}" destId="{3DCB0418-7284-45FD-B42E-5F3725557070}" srcOrd="0" destOrd="0" presId="urn:microsoft.com/office/officeart/2018/2/layout/IconCircleList"/>
    <dgm:cxn modelId="{6F336598-B053-4F1A-B64C-10B50D9EF66F}" type="presOf" srcId="{6BE193EB-B86B-408A-9C53-78BC08282597}" destId="{FCE83E66-7866-4E61-8677-06E81C31B9A1}" srcOrd="0" destOrd="0" presId="urn:microsoft.com/office/officeart/2018/2/layout/IconCircleList"/>
    <dgm:cxn modelId="{81C713B5-D7CA-4FF5-B8B6-B180DC88C8CF}" type="presOf" srcId="{91F4D8C3-77A4-4E28-BE18-36E8DAC83525}" destId="{62D0F8A7-C47E-46D5-A06E-108AB673CE22}" srcOrd="0" destOrd="0" presId="urn:microsoft.com/office/officeart/2018/2/layout/IconCircleList"/>
    <dgm:cxn modelId="{8C7A55F6-132A-4F15-B281-1B52117CCFA1}" type="presOf" srcId="{466F66A2-C801-4D0F-A824-73331D509750}" destId="{A4B393D1-5BBB-4657-ACD2-79D928AEA267}" srcOrd="0" destOrd="0" presId="urn:microsoft.com/office/officeart/2018/2/layout/IconCircleList"/>
    <dgm:cxn modelId="{ADF78AC4-ED53-4969-9BE2-7189CF762D71}" type="presParOf" srcId="{301CF431-395F-423C-A197-FB9FA6CCFB2E}" destId="{4403C00D-7EE5-4D39-905F-19012AE08C48}" srcOrd="0" destOrd="0" presId="urn:microsoft.com/office/officeart/2018/2/layout/IconCircleList"/>
    <dgm:cxn modelId="{A645D301-B509-49BF-BB40-A2B9BE0CADFA}" type="presParOf" srcId="{4403C00D-7EE5-4D39-905F-19012AE08C48}" destId="{89FAC938-4FBC-4006-BD5A-8D0FD788BE3A}" srcOrd="0" destOrd="0" presId="urn:microsoft.com/office/officeart/2018/2/layout/IconCircleList"/>
    <dgm:cxn modelId="{4059151A-C87E-4739-8480-7D31F08861F8}" type="presParOf" srcId="{89FAC938-4FBC-4006-BD5A-8D0FD788BE3A}" destId="{7ED63C12-3A12-44E2-A9AD-C92394BE6039}" srcOrd="0" destOrd="0" presId="urn:microsoft.com/office/officeart/2018/2/layout/IconCircleList"/>
    <dgm:cxn modelId="{A1022270-EBF7-4D83-89F7-97D1E7F07259}" type="presParOf" srcId="{89FAC938-4FBC-4006-BD5A-8D0FD788BE3A}" destId="{B72DB301-595F-4075-88D4-5DF90178BC2F}" srcOrd="1" destOrd="0" presId="urn:microsoft.com/office/officeart/2018/2/layout/IconCircleList"/>
    <dgm:cxn modelId="{C7B67E2A-9B6A-425C-8A94-D0E363541B7D}" type="presParOf" srcId="{89FAC938-4FBC-4006-BD5A-8D0FD788BE3A}" destId="{E2FA4DD5-9D35-421B-BAAC-164C1F67F9A3}" srcOrd="2" destOrd="0" presId="urn:microsoft.com/office/officeart/2018/2/layout/IconCircleList"/>
    <dgm:cxn modelId="{38E5337E-A819-4B34-83D5-EAA95C2044F6}" type="presParOf" srcId="{89FAC938-4FBC-4006-BD5A-8D0FD788BE3A}" destId="{68A56267-C21B-4AC7-9E51-874E266966F1}" srcOrd="3" destOrd="0" presId="urn:microsoft.com/office/officeart/2018/2/layout/IconCircleList"/>
    <dgm:cxn modelId="{1414A50E-2BEC-4C68-A4AE-2F37419FE7F0}" type="presParOf" srcId="{4403C00D-7EE5-4D39-905F-19012AE08C48}" destId="{3DCB0418-7284-45FD-B42E-5F3725557070}" srcOrd="1" destOrd="0" presId="urn:microsoft.com/office/officeart/2018/2/layout/IconCircleList"/>
    <dgm:cxn modelId="{EAE37A00-D3DE-4F0E-A1EE-90E0E3F5FC64}" type="presParOf" srcId="{4403C00D-7EE5-4D39-905F-19012AE08C48}" destId="{362753C5-2D03-4ADB-97E9-FAD9AF1E8B14}" srcOrd="2" destOrd="0" presId="urn:microsoft.com/office/officeart/2018/2/layout/IconCircleList"/>
    <dgm:cxn modelId="{B94937FA-661A-4DD1-A913-ACF8CC94CA27}" type="presParOf" srcId="{362753C5-2D03-4ADB-97E9-FAD9AF1E8B14}" destId="{06C9872F-919F-49DA-ACD1-884D070C1F2B}" srcOrd="0" destOrd="0" presId="urn:microsoft.com/office/officeart/2018/2/layout/IconCircleList"/>
    <dgm:cxn modelId="{874E9A94-A3CF-4642-93BD-D6799B73642A}" type="presParOf" srcId="{362753C5-2D03-4ADB-97E9-FAD9AF1E8B14}" destId="{2C2279DF-B36F-4D79-9226-32395D385A98}" srcOrd="1" destOrd="0" presId="urn:microsoft.com/office/officeart/2018/2/layout/IconCircleList"/>
    <dgm:cxn modelId="{E01E7A92-A96B-4A7A-B437-D6B9C88864C6}" type="presParOf" srcId="{362753C5-2D03-4ADB-97E9-FAD9AF1E8B14}" destId="{6D22A3A2-BD13-4AFD-9322-14C21064D0B0}" srcOrd="2" destOrd="0" presId="urn:microsoft.com/office/officeart/2018/2/layout/IconCircleList"/>
    <dgm:cxn modelId="{2839D82E-7571-432B-B6BC-F7D9D27A85E8}" type="presParOf" srcId="{362753C5-2D03-4ADB-97E9-FAD9AF1E8B14}" destId="{A4B393D1-5BBB-4657-ACD2-79D928AEA267}" srcOrd="3" destOrd="0" presId="urn:microsoft.com/office/officeart/2018/2/layout/IconCircleList"/>
    <dgm:cxn modelId="{E5F975CA-E35B-4A32-8BFC-8D93B304C6CC}" type="presParOf" srcId="{4403C00D-7EE5-4D39-905F-19012AE08C48}" destId="{4084E8DB-9B26-4331-8CD9-4CB089604D88}" srcOrd="3" destOrd="0" presId="urn:microsoft.com/office/officeart/2018/2/layout/IconCircleList"/>
    <dgm:cxn modelId="{C81EF2FE-B03D-48A7-93FA-6372690D92DF}" type="presParOf" srcId="{4403C00D-7EE5-4D39-905F-19012AE08C48}" destId="{93D0B8F5-153A-4C09-B672-34335D56D9E2}" srcOrd="4" destOrd="0" presId="urn:microsoft.com/office/officeart/2018/2/layout/IconCircleList"/>
    <dgm:cxn modelId="{799010C3-D909-4505-9C43-89A00307E576}" type="presParOf" srcId="{93D0B8F5-153A-4C09-B672-34335D56D9E2}" destId="{E197A768-2B30-4528-ACBC-03B7159420DD}" srcOrd="0" destOrd="0" presId="urn:microsoft.com/office/officeart/2018/2/layout/IconCircleList"/>
    <dgm:cxn modelId="{60196A59-F24E-47B8-8735-B156F6FB4EDC}" type="presParOf" srcId="{93D0B8F5-153A-4C09-B672-34335D56D9E2}" destId="{DB602CE7-5EB3-4FE9-BF18-F1A8D413FC06}" srcOrd="1" destOrd="0" presId="urn:microsoft.com/office/officeart/2018/2/layout/IconCircleList"/>
    <dgm:cxn modelId="{1146295E-6A41-4488-A454-4B87C10EF58D}" type="presParOf" srcId="{93D0B8F5-153A-4C09-B672-34335D56D9E2}" destId="{17FEC91E-A740-450C-BC53-35E8B7A3534F}" srcOrd="2" destOrd="0" presId="urn:microsoft.com/office/officeart/2018/2/layout/IconCircleList"/>
    <dgm:cxn modelId="{2E431000-0572-4A80-880A-82090AB473FC}" type="presParOf" srcId="{93D0B8F5-153A-4C09-B672-34335D56D9E2}" destId="{FCE83E66-7866-4E61-8677-06E81C31B9A1}" srcOrd="3" destOrd="0" presId="urn:microsoft.com/office/officeart/2018/2/layout/IconCircleList"/>
    <dgm:cxn modelId="{D8687C9F-7596-4D8A-9707-E396754A8764}" type="presParOf" srcId="{4403C00D-7EE5-4D39-905F-19012AE08C48}" destId="{62D0F8A7-C47E-46D5-A06E-108AB673CE22}" srcOrd="5" destOrd="0" presId="urn:microsoft.com/office/officeart/2018/2/layout/IconCircleList"/>
    <dgm:cxn modelId="{77BEB69E-C313-4896-9293-61110B7E6607}" type="presParOf" srcId="{4403C00D-7EE5-4D39-905F-19012AE08C48}" destId="{ED3447E8-2B21-49E8-921F-1E0698F35763}" srcOrd="6" destOrd="0" presId="urn:microsoft.com/office/officeart/2018/2/layout/IconCircleList"/>
    <dgm:cxn modelId="{D1FBE040-5680-437E-9E2D-06C98E20541D}" type="presParOf" srcId="{ED3447E8-2B21-49E8-921F-1E0698F35763}" destId="{09F713CA-2B65-430B-9A6C-E3045989FFDA}" srcOrd="0" destOrd="0" presId="urn:microsoft.com/office/officeart/2018/2/layout/IconCircleList"/>
    <dgm:cxn modelId="{B07B2161-89A4-417B-9456-2FB01E612CB7}" type="presParOf" srcId="{ED3447E8-2B21-49E8-921F-1E0698F35763}" destId="{70F71333-F6BB-4FBF-82EC-0A2335FADF89}" srcOrd="1" destOrd="0" presId="urn:microsoft.com/office/officeart/2018/2/layout/IconCircleList"/>
    <dgm:cxn modelId="{BE0FA874-5313-4188-BBB3-6F2E81C33299}" type="presParOf" srcId="{ED3447E8-2B21-49E8-921F-1E0698F35763}" destId="{DD9BE0BA-EB5E-4D5A-9F6C-9A8183553366}" srcOrd="2" destOrd="0" presId="urn:microsoft.com/office/officeart/2018/2/layout/IconCircleList"/>
    <dgm:cxn modelId="{9C12C3B5-F10A-4C57-A5E5-AA1DEBE1F476}" type="presParOf" srcId="{ED3447E8-2B21-49E8-921F-1E0698F35763}" destId="{BC88CDE3-2C5C-4F91-AC4A-779C3EF1B411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D63C12-3A12-44E2-A9AD-C92394BE6039}">
      <dsp:nvSpPr>
        <dsp:cNvPr id="0" name=""/>
        <dsp:cNvSpPr/>
      </dsp:nvSpPr>
      <dsp:spPr>
        <a:xfrm>
          <a:off x="285000" y="195212"/>
          <a:ext cx="1373419" cy="1373419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2DB301-595F-4075-88D4-5DF90178BC2F}">
      <dsp:nvSpPr>
        <dsp:cNvPr id="0" name=""/>
        <dsp:cNvSpPr/>
      </dsp:nvSpPr>
      <dsp:spPr>
        <a:xfrm>
          <a:off x="573418" y="483630"/>
          <a:ext cx="796583" cy="796583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A56267-C21B-4AC7-9E51-874E266966F1}">
      <dsp:nvSpPr>
        <dsp:cNvPr id="0" name=""/>
        <dsp:cNvSpPr/>
      </dsp:nvSpPr>
      <dsp:spPr>
        <a:xfrm>
          <a:off x="1952724" y="195212"/>
          <a:ext cx="3237346" cy="13734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/>
            <a:t>Use your research </a:t>
          </a:r>
          <a:r>
            <a:rPr lang="en-US" sz="2200" kern="1200"/>
            <a:t>to improve your plan and generate ideas to deliver your project</a:t>
          </a:r>
        </a:p>
      </dsp:txBody>
      <dsp:txXfrm>
        <a:off x="1952724" y="195212"/>
        <a:ext cx="3237346" cy="1373419"/>
      </dsp:txXfrm>
    </dsp:sp>
    <dsp:sp modelId="{06C9872F-919F-49DA-ACD1-884D070C1F2B}">
      <dsp:nvSpPr>
        <dsp:cNvPr id="0" name=""/>
        <dsp:cNvSpPr/>
      </dsp:nvSpPr>
      <dsp:spPr>
        <a:xfrm>
          <a:off x="5754154" y="195212"/>
          <a:ext cx="1373419" cy="1373419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2279DF-B36F-4D79-9226-32395D385A98}">
      <dsp:nvSpPr>
        <dsp:cNvPr id="0" name=""/>
        <dsp:cNvSpPr/>
      </dsp:nvSpPr>
      <dsp:spPr>
        <a:xfrm>
          <a:off x="6042572" y="483630"/>
          <a:ext cx="796583" cy="796583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B393D1-5BBB-4657-ACD2-79D928AEA267}">
      <dsp:nvSpPr>
        <dsp:cNvPr id="0" name=""/>
        <dsp:cNvSpPr/>
      </dsp:nvSpPr>
      <dsp:spPr>
        <a:xfrm>
          <a:off x="7421877" y="195212"/>
          <a:ext cx="3237346" cy="13734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/>
            <a:t>Finalise your idea and carry out your work </a:t>
          </a:r>
          <a:r>
            <a:rPr lang="en-US" sz="2200" kern="1200"/>
            <a:t>to realise your project</a:t>
          </a:r>
        </a:p>
      </dsp:txBody>
      <dsp:txXfrm>
        <a:off x="7421877" y="195212"/>
        <a:ext cx="3237346" cy="1373419"/>
      </dsp:txXfrm>
    </dsp:sp>
    <dsp:sp modelId="{E197A768-2B30-4528-ACBC-03B7159420DD}">
      <dsp:nvSpPr>
        <dsp:cNvPr id="0" name=""/>
        <dsp:cNvSpPr/>
      </dsp:nvSpPr>
      <dsp:spPr>
        <a:xfrm>
          <a:off x="285000" y="2211204"/>
          <a:ext cx="1373419" cy="1373419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602CE7-5EB3-4FE9-BF18-F1A8D413FC06}">
      <dsp:nvSpPr>
        <dsp:cNvPr id="0" name=""/>
        <dsp:cNvSpPr/>
      </dsp:nvSpPr>
      <dsp:spPr>
        <a:xfrm>
          <a:off x="573418" y="2499622"/>
          <a:ext cx="796583" cy="796583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E83E66-7866-4E61-8677-06E81C31B9A1}">
      <dsp:nvSpPr>
        <dsp:cNvPr id="0" name=""/>
        <dsp:cNvSpPr/>
      </dsp:nvSpPr>
      <dsp:spPr>
        <a:xfrm>
          <a:off x="1952724" y="2211204"/>
          <a:ext cx="3237346" cy="13734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/>
            <a:t>Conclude your project </a:t>
          </a:r>
          <a:r>
            <a:rPr lang="en-US" sz="2200" kern="1200"/>
            <a:t>by reflecting on what have you found out </a:t>
          </a:r>
        </a:p>
      </dsp:txBody>
      <dsp:txXfrm>
        <a:off x="1952724" y="2211204"/>
        <a:ext cx="3237346" cy="1373419"/>
      </dsp:txXfrm>
    </dsp:sp>
    <dsp:sp modelId="{09F713CA-2B65-430B-9A6C-E3045989FFDA}">
      <dsp:nvSpPr>
        <dsp:cNvPr id="0" name=""/>
        <dsp:cNvSpPr/>
      </dsp:nvSpPr>
      <dsp:spPr>
        <a:xfrm>
          <a:off x="5754154" y="2211204"/>
          <a:ext cx="1373419" cy="1373419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F71333-F6BB-4FBF-82EC-0A2335FADF89}">
      <dsp:nvSpPr>
        <dsp:cNvPr id="0" name=""/>
        <dsp:cNvSpPr/>
      </dsp:nvSpPr>
      <dsp:spPr>
        <a:xfrm>
          <a:off x="6042572" y="2499622"/>
          <a:ext cx="796583" cy="796583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88CDE3-2C5C-4F91-AC4A-779C3EF1B411}">
      <dsp:nvSpPr>
        <dsp:cNvPr id="0" name=""/>
        <dsp:cNvSpPr/>
      </dsp:nvSpPr>
      <dsp:spPr>
        <a:xfrm>
          <a:off x="7421877" y="2211204"/>
          <a:ext cx="3237346" cy="13734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/>
            <a:t>Communicate about it </a:t>
          </a:r>
          <a:r>
            <a:rPr lang="en-US" sz="2200" kern="1200"/>
            <a:t>by telling others about what you did throughout your project </a:t>
          </a:r>
        </a:p>
      </dsp:txBody>
      <dsp:txXfrm>
        <a:off x="7421877" y="2211204"/>
        <a:ext cx="3237346" cy="13734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7CBEDA-1BFF-4199-A772-B7835792E5AA}" type="datetimeFigureOut">
              <a:rPr lang="en-GB" smtClean="0"/>
              <a:t>16/07/2026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285FC9-EBD8-4975-80AA-76C4FB3CA35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3384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586496" rtl="0" eaLnBrk="1" latinLnBrk="0" hangingPunct="1">
      <a:defRPr sz="770" kern="1200">
        <a:solidFill>
          <a:schemeClr val="tx1"/>
        </a:solidFill>
        <a:latin typeface="+mn-lt"/>
        <a:ea typeface="+mn-ea"/>
        <a:cs typeface="+mn-cs"/>
      </a:defRPr>
    </a:lvl1pPr>
    <a:lvl2pPr marL="293248" algn="l" defTabSz="586496" rtl="0" eaLnBrk="1" latinLnBrk="0" hangingPunct="1">
      <a:defRPr sz="770" kern="1200">
        <a:solidFill>
          <a:schemeClr val="tx1"/>
        </a:solidFill>
        <a:latin typeface="+mn-lt"/>
        <a:ea typeface="+mn-ea"/>
        <a:cs typeface="+mn-cs"/>
      </a:defRPr>
    </a:lvl2pPr>
    <a:lvl3pPr marL="586496" algn="l" defTabSz="586496" rtl="0" eaLnBrk="1" latinLnBrk="0" hangingPunct="1">
      <a:defRPr sz="770" kern="1200">
        <a:solidFill>
          <a:schemeClr val="tx1"/>
        </a:solidFill>
        <a:latin typeface="+mn-lt"/>
        <a:ea typeface="+mn-ea"/>
        <a:cs typeface="+mn-cs"/>
      </a:defRPr>
    </a:lvl3pPr>
    <a:lvl4pPr marL="879744" algn="l" defTabSz="586496" rtl="0" eaLnBrk="1" latinLnBrk="0" hangingPunct="1">
      <a:defRPr sz="770" kern="1200">
        <a:solidFill>
          <a:schemeClr val="tx1"/>
        </a:solidFill>
        <a:latin typeface="+mn-lt"/>
        <a:ea typeface="+mn-ea"/>
        <a:cs typeface="+mn-cs"/>
      </a:defRPr>
    </a:lvl4pPr>
    <a:lvl5pPr marL="1172992" algn="l" defTabSz="586496" rtl="0" eaLnBrk="1" latinLnBrk="0" hangingPunct="1">
      <a:defRPr sz="770" kern="1200">
        <a:solidFill>
          <a:schemeClr val="tx1"/>
        </a:solidFill>
        <a:latin typeface="+mn-lt"/>
        <a:ea typeface="+mn-ea"/>
        <a:cs typeface="+mn-cs"/>
      </a:defRPr>
    </a:lvl5pPr>
    <a:lvl6pPr marL="1466240" algn="l" defTabSz="586496" rtl="0" eaLnBrk="1" latinLnBrk="0" hangingPunct="1">
      <a:defRPr sz="770" kern="1200">
        <a:solidFill>
          <a:schemeClr val="tx1"/>
        </a:solidFill>
        <a:latin typeface="+mn-lt"/>
        <a:ea typeface="+mn-ea"/>
        <a:cs typeface="+mn-cs"/>
      </a:defRPr>
    </a:lvl6pPr>
    <a:lvl7pPr marL="1759488" algn="l" defTabSz="586496" rtl="0" eaLnBrk="1" latinLnBrk="0" hangingPunct="1">
      <a:defRPr sz="770" kern="1200">
        <a:solidFill>
          <a:schemeClr val="tx1"/>
        </a:solidFill>
        <a:latin typeface="+mn-lt"/>
        <a:ea typeface="+mn-ea"/>
        <a:cs typeface="+mn-cs"/>
      </a:defRPr>
    </a:lvl7pPr>
    <a:lvl8pPr marL="2052737" algn="l" defTabSz="586496" rtl="0" eaLnBrk="1" latinLnBrk="0" hangingPunct="1">
      <a:defRPr sz="770" kern="1200">
        <a:solidFill>
          <a:schemeClr val="tx1"/>
        </a:solidFill>
        <a:latin typeface="+mn-lt"/>
        <a:ea typeface="+mn-ea"/>
        <a:cs typeface="+mn-cs"/>
      </a:defRPr>
    </a:lvl8pPr>
    <a:lvl9pPr marL="2345985" algn="l" defTabSz="586496" rtl="0" eaLnBrk="1" latinLnBrk="0" hangingPunct="1">
      <a:defRPr sz="77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old Title 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4CBE0F4-1083-BBAA-E67C-DACA6B2076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329BC1AB-F3EC-FC60-5B6D-2E2CE0D2291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292406" y="-9265"/>
            <a:ext cx="7911809" cy="5691543"/>
          </a:xfrm>
          <a:custGeom>
            <a:avLst/>
            <a:gdLst>
              <a:gd name="connsiteX0" fmla="*/ 0 w 4011613"/>
              <a:gd name="connsiteY0" fmla="*/ 0 h 4413250"/>
              <a:gd name="connsiteX1" fmla="*/ 4011613 w 4011613"/>
              <a:gd name="connsiteY1" fmla="*/ 0 h 4413250"/>
              <a:gd name="connsiteX2" fmla="*/ 4011613 w 4011613"/>
              <a:gd name="connsiteY2" fmla="*/ 4413250 h 4413250"/>
              <a:gd name="connsiteX3" fmla="*/ 0 w 4011613"/>
              <a:gd name="connsiteY3" fmla="*/ 4413250 h 4413250"/>
              <a:gd name="connsiteX4" fmla="*/ 0 w 4011613"/>
              <a:gd name="connsiteY4" fmla="*/ 0 h 4413250"/>
              <a:gd name="connsiteX0" fmla="*/ 0 w 4011613"/>
              <a:gd name="connsiteY0" fmla="*/ 0 h 5374303"/>
              <a:gd name="connsiteX1" fmla="*/ 4011613 w 4011613"/>
              <a:gd name="connsiteY1" fmla="*/ 0 h 5374303"/>
              <a:gd name="connsiteX2" fmla="*/ 4011613 w 4011613"/>
              <a:gd name="connsiteY2" fmla="*/ 4413250 h 5374303"/>
              <a:gd name="connsiteX3" fmla="*/ 727788 w 4011613"/>
              <a:gd name="connsiteY3" fmla="*/ 5374303 h 5374303"/>
              <a:gd name="connsiteX4" fmla="*/ 0 w 4011613"/>
              <a:gd name="connsiteY4" fmla="*/ 0 h 5374303"/>
              <a:gd name="connsiteX0" fmla="*/ 0 w 4263540"/>
              <a:gd name="connsiteY0" fmla="*/ 0 h 5374303"/>
              <a:gd name="connsiteX1" fmla="*/ 4011613 w 4263540"/>
              <a:gd name="connsiteY1" fmla="*/ 0 h 5374303"/>
              <a:gd name="connsiteX2" fmla="*/ 4263540 w 4263540"/>
              <a:gd name="connsiteY2" fmla="*/ 4525217 h 5374303"/>
              <a:gd name="connsiteX3" fmla="*/ 727788 w 4263540"/>
              <a:gd name="connsiteY3" fmla="*/ 5374303 h 5374303"/>
              <a:gd name="connsiteX4" fmla="*/ 0 w 4263540"/>
              <a:gd name="connsiteY4" fmla="*/ 0 h 5374303"/>
              <a:gd name="connsiteX0" fmla="*/ 0 w 4263540"/>
              <a:gd name="connsiteY0" fmla="*/ 317240 h 5691543"/>
              <a:gd name="connsiteX1" fmla="*/ 4254209 w 4263540"/>
              <a:gd name="connsiteY1" fmla="*/ 0 h 5691543"/>
              <a:gd name="connsiteX2" fmla="*/ 4263540 w 4263540"/>
              <a:gd name="connsiteY2" fmla="*/ 4842457 h 5691543"/>
              <a:gd name="connsiteX3" fmla="*/ 727788 w 4263540"/>
              <a:gd name="connsiteY3" fmla="*/ 5691543 h 5691543"/>
              <a:gd name="connsiteX4" fmla="*/ 0 w 4263540"/>
              <a:gd name="connsiteY4" fmla="*/ 317240 h 5691543"/>
              <a:gd name="connsiteX0" fmla="*/ 0 w 7911809"/>
              <a:gd name="connsiteY0" fmla="*/ 0 h 5691543"/>
              <a:gd name="connsiteX1" fmla="*/ 7902478 w 7911809"/>
              <a:gd name="connsiteY1" fmla="*/ 0 h 5691543"/>
              <a:gd name="connsiteX2" fmla="*/ 7911809 w 7911809"/>
              <a:gd name="connsiteY2" fmla="*/ 4842457 h 5691543"/>
              <a:gd name="connsiteX3" fmla="*/ 4376057 w 7911809"/>
              <a:gd name="connsiteY3" fmla="*/ 5691543 h 5691543"/>
              <a:gd name="connsiteX4" fmla="*/ 0 w 7911809"/>
              <a:gd name="connsiteY4" fmla="*/ 0 h 5691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1809" h="5691543">
                <a:moveTo>
                  <a:pt x="0" y="0"/>
                </a:moveTo>
                <a:lnTo>
                  <a:pt x="7902478" y="0"/>
                </a:lnTo>
                <a:cubicBezTo>
                  <a:pt x="7905588" y="1614152"/>
                  <a:pt x="7908699" y="3228305"/>
                  <a:pt x="7911809" y="4842457"/>
                </a:cubicBezTo>
                <a:lnTo>
                  <a:pt x="4376057" y="5691543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>
            <a:lvl1pPr>
              <a:defRPr/>
            </a:lvl1pPr>
          </a:lstStyle>
          <a:p>
            <a:r>
              <a:rPr lang="en-GB"/>
              <a:t>Click icon to insert image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254CD7-CA45-9A82-ADAB-9A4574F63F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3267" y="2397500"/>
            <a:ext cx="5784978" cy="2387600"/>
          </a:xfrm>
          <a:prstGeom prst="rect">
            <a:avLst/>
          </a:prstGeom>
        </p:spPr>
        <p:txBody>
          <a:bodyPr anchor="b"/>
          <a:lstStyle>
            <a:lvl1pPr algn="l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050E0010-3116-0659-4B97-55629745FE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3267" y="5027936"/>
            <a:ext cx="6755620" cy="85567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7085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1 - Two Colum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C5B2DBD-0B43-202C-7FA2-7B62FD82845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0"/>
            <a:ext cx="12191996" cy="6857997"/>
          </a:xfrm>
          <a:prstGeom prst="rect">
            <a:avLst/>
          </a:prstGeom>
        </p:spPr>
      </p:pic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B81D504D-C8A9-FAE5-22D0-6C641352814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456363" y="2528888"/>
            <a:ext cx="5111750" cy="3779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6AB87214-A174-6025-8C72-67AAD33BFF5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23888" y="2528888"/>
            <a:ext cx="5111750" cy="299945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52F4338-BA30-F445-C919-68E1B7549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333375"/>
            <a:ext cx="10944225" cy="15255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91155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1 - Full Width Graphi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C5B2DBD-0B43-202C-7FA2-7B62FD82845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0"/>
            <a:ext cx="12191996" cy="6857997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5DA835C-FA4E-3C77-20C8-ABB69F5C0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333375"/>
            <a:ext cx="10944225" cy="15255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D55F3CF-3F61-B0A9-08BD-CF338F3CC89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23887" y="2528888"/>
            <a:ext cx="10944225" cy="296590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0464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Content Slide (Custom Desig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D59A505-F0C5-5DB1-7C2E-092431D348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" y="5473700"/>
            <a:ext cx="6997698" cy="138429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B2FA6A-9E62-4510-AC18-ECF8D93FE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1599" y="552450"/>
            <a:ext cx="8926514" cy="11906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9D7673-9889-4C96-883A-5B298999FCA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27100" y="1930401"/>
            <a:ext cx="10641013" cy="43783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9460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2 -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29A4463-6E21-A588-AC34-4F561A188D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11557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345D9B1-BD60-5903-5650-CC9BD325E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333375"/>
            <a:ext cx="10944225" cy="6572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1C1EAF00-68A9-72D3-A810-DB2A80454CE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25488" y="1489075"/>
            <a:ext cx="10944225" cy="3779837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216000" indent="-216000">
              <a:buFont typeface="Arial" panose="020B0604020202020204" pitchFamily="34" charset="0"/>
              <a:buChar char="•"/>
              <a:defRPr/>
            </a:lvl2pPr>
            <a:lvl3pPr marL="216000" indent="-216000">
              <a:buFont typeface="Arial" panose="020B0604020202020204" pitchFamily="34" charset="0"/>
              <a:buChar char="•"/>
              <a:defRPr/>
            </a:lvl3pPr>
            <a:lvl4pPr marL="216000" indent="-216000">
              <a:buFont typeface="Arial" panose="020B0604020202020204" pitchFamily="34" charset="0"/>
              <a:buChar char="•"/>
              <a:defRPr/>
            </a:lvl4pPr>
            <a:lvl5pPr marL="216000" indent="-2160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3A9B866-688A-F51F-1924-65E9C145641B}"/>
              </a:ext>
            </a:extLst>
          </p:cNvPr>
          <p:cNvSpPr txBox="1"/>
          <p:nvPr userDrawn="1"/>
        </p:nvSpPr>
        <p:spPr>
          <a:xfrm>
            <a:off x="623888" y="6155293"/>
            <a:ext cx="2074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>
                <a:solidFill>
                  <a:srgbClr val="118698"/>
                </a:solidFill>
              </a:rPr>
              <a:t>crestawards.org</a:t>
            </a:r>
          </a:p>
        </p:txBody>
      </p:sp>
    </p:spTree>
    <p:extLst>
      <p:ext uri="{BB962C8B-B14F-4D97-AF65-F5344CB8AC3E}">
        <p14:creationId xmlns:p14="http://schemas.microsoft.com/office/powerpoint/2010/main" val="27728709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3 -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9C6015A-9BD7-01E4-A897-E89E3D7954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" y="0"/>
            <a:ext cx="12191994" cy="6857996"/>
          </a:xfrm>
          <a:prstGeom prst="rect">
            <a:avLst/>
          </a:prstGeom>
        </p:spPr>
      </p:pic>
      <p:sp>
        <p:nvSpPr>
          <p:cNvPr id="6" name="Picture Placeholder 9">
            <a:extLst>
              <a:ext uri="{FF2B5EF4-FFF2-40B4-BE49-F238E27FC236}">
                <a16:creationId xmlns:a16="http://schemas.microsoft.com/office/drawing/2014/main" id="{7BABE8F7-CE4E-7C98-6602-71F8E598A04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76455" y="387"/>
            <a:ext cx="4007156" cy="2446387"/>
          </a:xfrm>
          <a:custGeom>
            <a:avLst/>
            <a:gdLst>
              <a:gd name="connsiteX0" fmla="*/ 0 w 2709379"/>
              <a:gd name="connsiteY0" fmla="*/ 0 h 2617788"/>
              <a:gd name="connsiteX1" fmla="*/ 2709379 w 2709379"/>
              <a:gd name="connsiteY1" fmla="*/ 0 h 2617788"/>
              <a:gd name="connsiteX2" fmla="*/ 2709379 w 2709379"/>
              <a:gd name="connsiteY2" fmla="*/ 2617788 h 2617788"/>
              <a:gd name="connsiteX3" fmla="*/ 0 w 2709379"/>
              <a:gd name="connsiteY3" fmla="*/ 2617788 h 2617788"/>
              <a:gd name="connsiteX4" fmla="*/ 0 w 2709379"/>
              <a:gd name="connsiteY4" fmla="*/ 0 h 2617788"/>
              <a:gd name="connsiteX0" fmla="*/ 0 w 2709379"/>
              <a:gd name="connsiteY0" fmla="*/ 0 h 2617788"/>
              <a:gd name="connsiteX1" fmla="*/ 2709379 w 2709379"/>
              <a:gd name="connsiteY1" fmla="*/ 0 h 2617788"/>
              <a:gd name="connsiteX2" fmla="*/ 2709379 w 2709379"/>
              <a:gd name="connsiteY2" fmla="*/ 2617788 h 2617788"/>
              <a:gd name="connsiteX3" fmla="*/ 9939 w 2709379"/>
              <a:gd name="connsiteY3" fmla="*/ 2289797 h 2617788"/>
              <a:gd name="connsiteX4" fmla="*/ 0 w 2709379"/>
              <a:gd name="connsiteY4" fmla="*/ 0 h 2617788"/>
              <a:gd name="connsiteX0" fmla="*/ 993913 w 2699440"/>
              <a:gd name="connsiteY0" fmla="*/ 0 h 2627727"/>
              <a:gd name="connsiteX1" fmla="*/ 2699440 w 2699440"/>
              <a:gd name="connsiteY1" fmla="*/ 9939 h 2627727"/>
              <a:gd name="connsiteX2" fmla="*/ 2699440 w 2699440"/>
              <a:gd name="connsiteY2" fmla="*/ 2627727 h 2627727"/>
              <a:gd name="connsiteX3" fmla="*/ 0 w 2699440"/>
              <a:gd name="connsiteY3" fmla="*/ 2299736 h 2627727"/>
              <a:gd name="connsiteX4" fmla="*/ 993913 w 2699440"/>
              <a:gd name="connsiteY4" fmla="*/ 0 h 2627727"/>
              <a:gd name="connsiteX0" fmla="*/ 989150 w 2699440"/>
              <a:gd name="connsiteY0" fmla="*/ 0 h 2618202"/>
              <a:gd name="connsiteX1" fmla="*/ 2699440 w 2699440"/>
              <a:gd name="connsiteY1" fmla="*/ 414 h 2618202"/>
              <a:gd name="connsiteX2" fmla="*/ 2699440 w 2699440"/>
              <a:gd name="connsiteY2" fmla="*/ 2618202 h 2618202"/>
              <a:gd name="connsiteX3" fmla="*/ 0 w 2699440"/>
              <a:gd name="connsiteY3" fmla="*/ 2290211 h 2618202"/>
              <a:gd name="connsiteX4" fmla="*/ 989150 w 2699440"/>
              <a:gd name="connsiteY4" fmla="*/ 0 h 2618202"/>
              <a:gd name="connsiteX0" fmla="*/ 426814 w 2699440"/>
              <a:gd name="connsiteY0" fmla="*/ 0 h 2618202"/>
              <a:gd name="connsiteX1" fmla="*/ 2699440 w 2699440"/>
              <a:gd name="connsiteY1" fmla="*/ 414 h 2618202"/>
              <a:gd name="connsiteX2" fmla="*/ 2699440 w 2699440"/>
              <a:gd name="connsiteY2" fmla="*/ 2618202 h 2618202"/>
              <a:gd name="connsiteX3" fmla="*/ 0 w 2699440"/>
              <a:gd name="connsiteY3" fmla="*/ 2290211 h 2618202"/>
              <a:gd name="connsiteX4" fmla="*/ 426814 w 2699440"/>
              <a:gd name="connsiteY4" fmla="*/ 0 h 2618202"/>
              <a:gd name="connsiteX0" fmla="*/ 399876 w 2672502"/>
              <a:gd name="connsiteY0" fmla="*/ 0 h 2618202"/>
              <a:gd name="connsiteX1" fmla="*/ 2672502 w 2672502"/>
              <a:gd name="connsiteY1" fmla="*/ 414 h 2618202"/>
              <a:gd name="connsiteX2" fmla="*/ 2672502 w 2672502"/>
              <a:gd name="connsiteY2" fmla="*/ 2618202 h 2618202"/>
              <a:gd name="connsiteX3" fmla="*/ 0 w 2672502"/>
              <a:gd name="connsiteY3" fmla="*/ 2295588 h 2618202"/>
              <a:gd name="connsiteX4" fmla="*/ 399876 w 2672502"/>
              <a:gd name="connsiteY4" fmla="*/ 0 h 2618202"/>
              <a:gd name="connsiteX0" fmla="*/ 413036 w 2685662"/>
              <a:gd name="connsiteY0" fmla="*/ 0 h 2618202"/>
              <a:gd name="connsiteX1" fmla="*/ 2685662 w 2685662"/>
              <a:gd name="connsiteY1" fmla="*/ 414 h 2618202"/>
              <a:gd name="connsiteX2" fmla="*/ 2685662 w 2685662"/>
              <a:gd name="connsiteY2" fmla="*/ 2618202 h 2618202"/>
              <a:gd name="connsiteX3" fmla="*/ 0 w 2685662"/>
              <a:gd name="connsiteY3" fmla="*/ 2301591 h 2618202"/>
              <a:gd name="connsiteX4" fmla="*/ 413036 w 2685662"/>
              <a:gd name="connsiteY4" fmla="*/ 0 h 2618202"/>
              <a:gd name="connsiteX0" fmla="*/ 411156 w 2685662"/>
              <a:gd name="connsiteY0" fmla="*/ 2588 h 2617788"/>
              <a:gd name="connsiteX1" fmla="*/ 2685662 w 2685662"/>
              <a:gd name="connsiteY1" fmla="*/ 0 h 2617788"/>
              <a:gd name="connsiteX2" fmla="*/ 2685662 w 2685662"/>
              <a:gd name="connsiteY2" fmla="*/ 2617788 h 2617788"/>
              <a:gd name="connsiteX3" fmla="*/ 0 w 2685662"/>
              <a:gd name="connsiteY3" fmla="*/ 2301177 h 2617788"/>
              <a:gd name="connsiteX4" fmla="*/ 411156 w 2685662"/>
              <a:gd name="connsiteY4" fmla="*/ 2588 h 2617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5662" h="2617788">
                <a:moveTo>
                  <a:pt x="411156" y="2588"/>
                </a:moveTo>
                <a:lnTo>
                  <a:pt x="2685662" y="0"/>
                </a:lnTo>
                <a:lnTo>
                  <a:pt x="2685662" y="2617788"/>
                </a:lnTo>
                <a:lnTo>
                  <a:pt x="0" y="2301177"/>
                </a:lnTo>
                <a:lnTo>
                  <a:pt x="411156" y="2588"/>
                </a:lnTo>
                <a:close/>
              </a:path>
            </a:pathLst>
          </a:custGeo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6A204C2E-E2BD-FBAD-F2D9-FCA54ED97F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3888" y="2528888"/>
            <a:ext cx="10944225" cy="3779837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216000" indent="-216000">
              <a:buFont typeface="Arial" panose="020B0604020202020204" pitchFamily="34" charset="0"/>
              <a:buChar char="•"/>
              <a:defRPr/>
            </a:lvl2pPr>
            <a:lvl3pPr marL="216000" indent="-216000">
              <a:buFont typeface="Arial" panose="020B0604020202020204" pitchFamily="34" charset="0"/>
              <a:buChar char="•"/>
              <a:defRPr/>
            </a:lvl3pPr>
            <a:lvl4pPr marL="216000" indent="-216000">
              <a:buFont typeface="Arial" panose="020B0604020202020204" pitchFamily="34" charset="0"/>
              <a:buChar char="•"/>
              <a:defRPr/>
            </a:lvl4pPr>
            <a:lvl5pPr marL="216000" indent="-2160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A399FA5-FB18-941B-477E-CB96FD38E2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333375"/>
            <a:ext cx="7450967" cy="15255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908634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3 - Full Width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9C6015A-9BD7-01E4-A897-E89E3D7954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" y="0"/>
            <a:ext cx="12191994" cy="6857996"/>
          </a:xfrm>
          <a:prstGeom prst="rect">
            <a:avLst/>
          </a:prstGeom>
        </p:spPr>
      </p:pic>
      <p:sp>
        <p:nvSpPr>
          <p:cNvPr id="6" name="Picture Placeholder 9">
            <a:extLst>
              <a:ext uri="{FF2B5EF4-FFF2-40B4-BE49-F238E27FC236}">
                <a16:creationId xmlns:a16="http://schemas.microsoft.com/office/drawing/2014/main" id="{7BABE8F7-CE4E-7C98-6602-71F8E598A04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76455" y="387"/>
            <a:ext cx="4007156" cy="2446387"/>
          </a:xfrm>
          <a:custGeom>
            <a:avLst/>
            <a:gdLst>
              <a:gd name="connsiteX0" fmla="*/ 0 w 2709379"/>
              <a:gd name="connsiteY0" fmla="*/ 0 h 2617788"/>
              <a:gd name="connsiteX1" fmla="*/ 2709379 w 2709379"/>
              <a:gd name="connsiteY1" fmla="*/ 0 h 2617788"/>
              <a:gd name="connsiteX2" fmla="*/ 2709379 w 2709379"/>
              <a:gd name="connsiteY2" fmla="*/ 2617788 h 2617788"/>
              <a:gd name="connsiteX3" fmla="*/ 0 w 2709379"/>
              <a:gd name="connsiteY3" fmla="*/ 2617788 h 2617788"/>
              <a:gd name="connsiteX4" fmla="*/ 0 w 2709379"/>
              <a:gd name="connsiteY4" fmla="*/ 0 h 2617788"/>
              <a:gd name="connsiteX0" fmla="*/ 0 w 2709379"/>
              <a:gd name="connsiteY0" fmla="*/ 0 h 2617788"/>
              <a:gd name="connsiteX1" fmla="*/ 2709379 w 2709379"/>
              <a:gd name="connsiteY1" fmla="*/ 0 h 2617788"/>
              <a:gd name="connsiteX2" fmla="*/ 2709379 w 2709379"/>
              <a:gd name="connsiteY2" fmla="*/ 2617788 h 2617788"/>
              <a:gd name="connsiteX3" fmla="*/ 9939 w 2709379"/>
              <a:gd name="connsiteY3" fmla="*/ 2289797 h 2617788"/>
              <a:gd name="connsiteX4" fmla="*/ 0 w 2709379"/>
              <a:gd name="connsiteY4" fmla="*/ 0 h 2617788"/>
              <a:gd name="connsiteX0" fmla="*/ 993913 w 2699440"/>
              <a:gd name="connsiteY0" fmla="*/ 0 h 2627727"/>
              <a:gd name="connsiteX1" fmla="*/ 2699440 w 2699440"/>
              <a:gd name="connsiteY1" fmla="*/ 9939 h 2627727"/>
              <a:gd name="connsiteX2" fmla="*/ 2699440 w 2699440"/>
              <a:gd name="connsiteY2" fmla="*/ 2627727 h 2627727"/>
              <a:gd name="connsiteX3" fmla="*/ 0 w 2699440"/>
              <a:gd name="connsiteY3" fmla="*/ 2299736 h 2627727"/>
              <a:gd name="connsiteX4" fmla="*/ 993913 w 2699440"/>
              <a:gd name="connsiteY4" fmla="*/ 0 h 2627727"/>
              <a:gd name="connsiteX0" fmla="*/ 989150 w 2699440"/>
              <a:gd name="connsiteY0" fmla="*/ 0 h 2618202"/>
              <a:gd name="connsiteX1" fmla="*/ 2699440 w 2699440"/>
              <a:gd name="connsiteY1" fmla="*/ 414 h 2618202"/>
              <a:gd name="connsiteX2" fmla="*/ 2699440 w 2699440"/>
              <a:gd name="connsiteY2" fmla="*/ 2618202 h 2618202"/>
              <a:gd name="connsiteX3" fmla="*/ 0 w 2699440"/>
              <a:gd name="connsiteY3" fmla="*/ 2290211 h 2618202"/>
              <a:gd name="connsiteX4" fmla="*/ 989150 w 2699440"/>
              <a:gd name="connsiteY4" fmla="*/ 0 h 2618202"/>
              <a:gd name="connsiteX0" fmla="*/ 426814 w 2699440"/>
              <a:gd name="connsiteY0" fmla="*/ 0 h 2618202"/>
              <a:gd name="connsiteX1" fmla="*/ 2699440 w 2699440"/>
              <a:gd name="connsiteY1" fmla="*/ 414 h 2618202"/>
              <a:gd name="connsiteX2" fmla="*/ 2699440 w 2699440"/>
              <a:gd name="connsiteY2" fmla="*/ 2618202 h 2618202"/>
              <a:gd name="connsiteX3" fmla="*/ 0 w 2699440"/>
              <a:gd name="connsiteY3" fmla="*/ 2290211 h 2618202"/>
              <a:gd name="connsiteX4" fmla="*/ 426814 w 2699440"/>
              <a:gd name="connsiteY4" fmla="*/ 0 h 2618202"/>
              <a:gd name="connsiteX0" fmla="*/ 399876 w 2672502"/>
              <a:gd name="connsiteY0" fmla="*/ 0 h 2618202"/>
              <a:gd name="connsiteX1" fmla="*/ 2672502 w 2672502"/>
              <a:gd name="connsiteY1" fmla="*/ 414 h 2618202"/>
              <a:gd name="connsiteX2" fmla="*/ 2672502 w 2672502"/>
              <a:gd name="connsiteY2" fmla="*/ 2618202 h 2618202"/>
              <a:gd name="connsiteX3" fmla="*/ 0 w 2672502"/>
              <a:gd name="connsiteY3" fmla="*/ 2295588 h 2618202"/>
              <a:gd name="connsiteX4" fmla="*/ 399876 w 2672502"/>
              <a:gd name="connsiteY4" fmla="*/ 0 h 2618202"/>
              <a:gd name="connsiteX0" fmla="*/ 413036 w 2685662"/>
              <a:gd name="connsiteY0" fmla="*/ 0 h 2618202"/>
              <a:gd name="connsiteX1" fmla="*/ 2685662 w 2685662"/>
              <a:gd name="connsiteY1" fmla="*/ 414 h 2618202"/>
              <a:gd name="connsiteX2" fmla="*/ 2685662 w 2685662"/>
              <a:gd name="connsiteY2" fmla="*/ 2618202 h 2618202"/>
              <a:gd name="connsiteX3" fmla="*/ 0 w 2685662"/>
              <a:gd name="connsiteY3" fmla="*/ 2301591 h 2618202"/>
              <a:gd name="connsiteX4" fmla="*/ 413036 w 2685662"/>
              <a:gd name="connsiteY4" fmla="*/ 0 h 2618202"/>
              <a:gd name="connsiteX0" fmla="*/ 411156 w 2685662"/>
              <a:gd name="connsiteY0" fmla="*/ 2588 h 2617788"/>
              <a:gd name="connsiteX1" fmla="*/ 2685662 w 2685662"/>
              <a:gd name="connsiteY1" fmla="*/ 0 h 2617788"/>
              <a:gd name="connsiteX2" fmla="*/ 2685662 w 2685662"/>
              <a:gd name="connsiteY2" fmla="*/ 2617788 h 2617788"/>
              <a:gd name="connsiteX3" fmla="*/ 0 w 2685662"/>
              <a:gd name="connsiteY3" fmla="*/ 2301177 h 2617788"/>
              <a:gd name="connsiteX4" fmla="*/ 411156 w 2685662"/>
              <a:gd name="connsiteY4" fmla="*/ 2588 h 2617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5662" h="2617788">
                <a:moveTo>
                  <a:pt x="411156" y="2588"/>
                </a:moveTo>
                <a:lnTo>
                  <a:pt x="2685662" y="0"/>
                </a:lnTo>
                <a:lnTo>
                  <a:pt x="2685662" y="2617788"/>
                </a:lnTo>
                <a:lnTo>
                  <a:pt x="0" y="2301177"/>
                </a:lnTo>
                <a:lnTo>
                  <a:pt x="411156" y="2588"/>
                </a:lnTo>
                <a:close/>
              </a:path>
            </a:pathLst>
          </a:custGeo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A399FA5-FB18-941B-477E-CB96FD38E2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333375"/>
            <a:ext cx="7450967" cy="15255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8821D6B5-62EF-EBAA-2155-12577E5EE85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23887" y="2528888"/>
            <a:ext cx="10944225" cy="377983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71858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5 -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9C6015A-9BD7-01E4-A897-E89E3D7954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" y="0"/>
            <a:ext cx="12191994" cy="6857996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345D9B1-BD60-5903-5650-CC9BD325E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333375"/>
            <a:ext cx="10944225" cy="15255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1C1EAF00-68A9-72D3-A810-DB2A80454CE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3888" y="2528888"/>
            <a:ext cx="10944225" cy="3779837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  <a:lvl2pPr marL="216000" indent="-216000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2pPr>
            <a:lvl3pPr marL="216000" indent="-216000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3pPr>
            <a:lvl4pPr marL="216000" indent="-216000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4pPr>
            <a:lvl5pPr marL="216000" indent="-216000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73402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5 - Full Width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9C6015A-9BD7-01E4-A897-E89E3D7954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" y="0"/>
            <a:ext cx="12191994" cy="6857996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345D9B1-BD60-5903-5650-CC9BD325E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333375"/>
            <a:ext cx="10944225" cy="15255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A4AA167-1D57-2F35-77AD-F7F202458D3E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23887" y="2528888"/>
            <a:ext cx="10944225" cy="37912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34944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6 - One Colum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5C8D4C3-F133-9D0A-E88D-58774E75700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0"/>
            <a:ext cx="12191996" cy="6857998"/>
          </a:xfrm>
          <a:prstGeom prst="rect">
            <a:avLst/>
          </a:prstGeom>
        </p:spPr>
      </p:pic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C1FF6290-A175-7C85-7502-5D8476A9AC6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540657" y="-9264"/>
            <a:ext cx="5671948" cy="6891168"/>
          </a:xfrm>
          <a:custGeom>
            <a:avLst/>
            <a:gdLst>
              <a:gd name="connsiteX0" fmla="*/ 0 w 4011613"/>
              <a:gd name="connsiteY0" fmla="*/ 0 h 4413250"/>
              <a:gd name="connsiteX1" fmla="*/ 4011613 w 4011613"/>
              <a:gd name="connsiteY1" fmla="*/ 0 h 4413250"/>
              <a:gd name="connsiteX2" fmla="*/ 4011613 w 4011613"/>
              <a:gd name="connsiteY2" fmla="*/ 4413250 h 4413250"/>
              <a:gd name="connsiteX3" fmla="*/ 0 w 4011613"/>
              <a:gd name="connsiteY3" fmla="*/ 4413250 h 4413250"/>
              <a:gd name="connsiteX4" fmla="*/ 0 w 4011613"/>
              <a:gd name="connsiteY4" fmla="*/ 0 h 4413250"/>
              <a:gd name="connsiteX0" fmla="*/ 0 w 4011613"/>
              <a:gd name="connsiteY0" fmla="*/ 0 h 5374303"/>
              <a:gd name="connsiteX1" fmla="*/ 4011613 w 4011613"/>
              <a:gd name="connsiteY1" fmla="*/ 0 h 5374303"/>
              <a:gd name="connsiteX2" fmla="*/ 4011613 w 4011613"/>
              <a:gd name="connsiteY2" fmla="*/ 4413250 h 5374303"/>
              <a:gd name="connsiteX3" fmla="*/ 727788 w 4011613"/>
              <a:gd name="connsiteY3" fmla="*/ 5374303 h 5374303"/>
              <a:gd name="connsiteX4" fmla="*/ 0 w 4011613"/>
              <a:gd name="connsiteY4" fmla="*/ 0 h 5374303"/>
              <a:gd name="connsiteX0" fmla="*/ 0 w 4263540"/>
              <a:gd name="connsiteY0" fmla="*/ 0 h 5374303"/>
              <a:gd name="connsiteX1" fmla="*/ 4011613 w 4263540"/>
              <a:gd name="connsiteY1" fmla="*/ 0 h 5374303"/>
              <a:gd name="connsiteX2" fmla="*/ 4263540 w 4263540"/>
              <a:gd name="connsiteY2" fmla="*/ 4525217 h 5374303"/>
              <a:gd name="connsiteX3" fmla="*/ 727788 w 4263540"/>
              <a:gd name="connsiteY3" fmla="*/ 5374303 h 5374303"/>
              <a:gd name="connsiteX4" fmla="*/ 0 w 4263540"/>
              <a:gd name="connsiteY4" fmla="*/ 0 h 5374303"/>
              <a:gd name="connsiteX0" fmla="*/ 0 w 4263540"/>
              <a:gd name="connsiteY0" fmla="*/ 317240 h 5691543"/>
              <a:gd name="connsiteX1" fmla="*/ 4254209 w 4263540"/>
              <a:gd name="connsiteY1" fmla="*/ 0 h 5691543"/>
              <a:gd name="connsiteX2" fmla="*/ 4263540 w 4263540"/>
              <a:gd name="connsiteY2" fmla="*/ 4842457 h 5691543"/>
              <a:gd name="connsiteX3" fmla="*/ 727788 w 4263540"/>
              <a:gd name="connsiteY3" fmla="*/ 5691543 h 5691543"/>
              <a:gd name="connsiteX4" fmla="*/ 0 w 4263540"/>
              <a:gd name="connsiteY4" fmla="*/ 317240 h 5691543"/>
              <a:gd name="connsiteX0" fmla="*/ 0 w 7911809"/>
              <a:gd name="connsiteY0" fmla="*/ 0 h 5691543"/>
              <a:gd name="connsiteX1" fmla="*/ 7902478 w 7911809"/>
              <a:gd name="connsiteY1" fmla="*/ 0 h 5691543"/>
              <a:gd name="connsiteX2" fmla="*/ 7911809 w 7911809"/>
              <a:gd name="connsiteY2" fmla="*/ 4842457 h 5691543"/>
              <a:gd name="connsiteX3" fmla="*/ 4376057 w 7911809"/>
              <a:gd name="connsiteY3" fmla="*/ 5691543 h 5691543"/>
              <a:gd name="connsiteX4" fmla="*/ 0 w 7911809"/>
              <a:gd name="connsiteY4" fmla="*/ 0 h 5691543"/>
              <a:gd name="connsiteX0" fmla="*/ 0 w 5663559"/>
              <a:gd name="connsiteY0" fmla="*/ 0 h 5691543"/>
              <a:gd name="connsiteX1" fmla="*/ 5654228 w 5663559"/>
              <a:gd name="connsiteY1" fmla="*/ 0 h 5691543"/>
              <a:gd name="connsiteX2" fmla="*/ 5663559 w 5663559"/>
              <a:gd name="connsiteY2" fmla="*/ 4842457 h 5691543"/>
              <a:gd name="connsiteX3" fmla="*/ 2127807 w 5663559"/>
              <a:gd name="connsiteY3" fmla="*/ 5691543 h 5691543"/>
              <a:gd name="connsiteX4" fmla="*/ 0 w 5663559"/>
              <a:gd name="connsiteY4" fmla="*/ 0 h 5691543"/>
              <a:gd name="connsiteX0" fmla="*/ 0 w 5663559"/>
              <a:gd name="connsiteY0" fmla="*/ 0 h 6891168"/>
              <a:gd name="connsiteX1" fmla="*/ 5654228 w 5663559"/>
              <a:gd name="connsiteY1" fmla="*/ 0 h 6891168"/>
              <a:gd name="connsiteX2" fmla="*/ 5663559 w 5663559"/>
              <a:gd name="connsiteY2" fmla="*/ 4842457 h 6891168"/>
              <a:gd name="connsiteX3" fmla="*/ 1926471 w 5663559"/>
              <a:gd name="connsiteY3" fmla="*/ 6891168 h 6891168"/>
              <a:gd name="connsiteX4" fmla="*/ 0 w 5663559"/>
              <a:gd name="connsiteY4" fmla="*/ 0 h 6891168"/>
              <a:gd name="connsiteX0" fmla="*/ 0 w 5671948"/>
              <a:gd name="connsiteY0" fmla="*/ 0 h 6891168"/>
              <a:gd name="connsiteX1" fmla="*/ 5654228 w 5671948"/>
              <a:gd name="connsiteY1" fmla="*/ 0 h 6891168"/>
              <a:gd name="connsiteX2" fmla="*/ 5671948 w 5671948"/>
              <a:gd name="connsiteY2" fmla="*/ 6872593 h 6891168"/>
              <a:gd name="connsiteX3" fmla="*/ 1926471 w 5671948"/>
              <a:gd name="connsiteY3" fmla="*/ 6891168 h 6891168"/>
              <a:gd name="connsiteX4" fmla="*/ 0 w 5671948"/>
              <a:gd name="connsiteY4" fmla="*/ 0 h 6891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71948" h="6891168">
                <a:moveTo>
                  <a:pt x="0" y="0"/>
                </a:moveTo>
                <a:lnTo>
                  <a:pt x="5654228" y="0"/>
                </a:lnTo>
                <a:cubicBezTo>
                  <a:pt x="5657338" y="1614152"/>
                  <a:pt x="5668838" y="5258441"/>
                  <a:pt x="5671948" y="6872593"/>
                </a:cubicBezTo>
                <a:lnTo>
                  <a:pt x="1926471" y="6891168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>
            <a:lvl1pPr>
              <a:defRPr/>
            </a:lvl1pPr>
          </a:lstStyle>
          <a:p>
            <a:r>
              <a:rPr lang="en-GB"/>
              <a:t>Click icon to insert image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2E1BB0C-284F-F9F9-46EB-7601646819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9" y="333375"/>
            <a:ext cx="5671948" cy="15255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D9E55A5E-F97E-78DA-1B69-E8453DD569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3889" y="2528888"/>
            <a:ext cx="5983099" cy="3779837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2"/>
                </a:solidFill>
              </a:defRPr>
            </a:lvl1pPr>
            <a:lvl2pPr marL="216000" indent="-216000"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2pPr>
            <a:lvl3pPr marL="216000" indent="-216000"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3pPr>
            <a:lvl4pPr marL="216000" indent="-216000"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4pPr>
            <a:lvl5pPr marL="216000" indent="-216000"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2262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A5AB86B-1B27-86F3-3ECF-5F329DA37C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3267" y="2397500"/>
            <a:ext cx="5784978" cy="2387600"/>
          </a:xfrm>
          <a:prstGeom prst="rect">
            <a:avLst/>
          </a:prstGeom>
        </p:spPr>
        <p:txBody>
          <a:bodyPr anchor="b"/>
          <a:lstStyle>
            <a:lvl1pPr algn="l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B7C36606-EA65-77CE-1DC1-8DC1A61526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3267" y="5027936"/>
            <a:ext cx="6755620" cy="85567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B7B3320-B3C6-A4B6-F7ED-512C6585892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292406" y="-9265"/>
            <a:ext cx="7911809" cy="5691543"/>
          </a:xfrm>
          <a:custGeom>
            <a:avLst/>
            <a:gdLst>
              <a:gd name="connsiteX0" fmla="*/ 0 w 4011613"/>
              <a:gd name="connsiteY0" fmla="*/ 0 h 4413250"/>
              <a:gd name="connsiteX1" fmla="*/ 4011613 w 4011613"/>
              <a:gd name="connsiteY1" fmla="*/ 0 h 4413250"/>
              <a:gd name="connsiteX2" fmla="*/ 4011613 w 4011613"/>
              <a:gd name="connsiteY2" fmla="*/ 4413250 h 4413250"/>
              <a:gd name="connsiteX3" fmla="*/ 0 w 4011613"/>
              <a:gd name="connsiteY3" fmla="*/ 4413250 h 4413250"/>
              <a:gd name="connsiteX4" fmla="*/ 0 w 4011613"/>
              <a:gd name="connsiteY4" fmla="*/ 0 h 4413250"/>
              <a:gd name="connsiteX0" fmla="*/ 0 w 4011613"/>
              <a:gd name="connsiteY0" fmla="*/ 0 h 5374303"/>
              <a:gd name="connsiteX1" fmla="*/ 4011613 w 4011613"/>
              <a:gd name="connsiteY1" fmla="*/ 0 h 5374303"/>
              <a:gd name="connsiteX2" fmla="*/ 4011613 w 4011613"/>
              <a:gd name="connsiteY2" fmla="*/ 4413250 h 5374303"/>
              <a:gd name="connsiteX3" fmla="*/ 727788 w 4011613"/>
              <a:gd name="connsiteY3" fmla="*/ 5374303 h 5374303"/>
              <a:gd name="connsiteX4" fmla="*/ 0 w 4011613"/>
              <a:gd name="connsiteY4" fmla="*/ 0 h 5374303"/>
              <a:gd name="connsiteX0" fmla="*/ 0 w 4263540"/>
              <a:gd name="connsiteY0" fmla="*/ 0 h 5374303"/>
              <a:gd name="connsiteX1" fmla="*/ 4011613 w 4263540"/>
              <a:gd name="connsiteY1" fmla="*/ 0 h 5374303"/>
              <a:gd name="connsiteX2" fmla="*/ 4263540 w 4263540"/>
              <a:gd name="connsiteY2" fmla="*/ 4525217 h 5374303"/>
              <a:gd name="connsiteX3" fmla="*/ 727788 w 4263540"/>
              <a:gd name="connsiteY3" fmla="*/ 5374303 h 5374303"/>
              <a:gd name="connsiteX4" fmla="*/ 0 w 4263540"/>
              <a:gd name="connsiteY4" fmla="*/ 0 h 5374303"/>
              <a:gd name="connsiteX0" fmla="*/ 0 w 4263540"/>
              <a:gd name="connsiteY0" fmla="*/ 317240 h 5691543"/>
              <a:gd name="connsiteX1" fmla="*/ 4254209 w 4263540"/>
              <a:gd name="connsiteY1" fmla="*/ 0 h 5691543"/>
              <a:gd name="connsiteX2" fmla="*/ 4263540 w 4263540"/>
              <a:gd name="connsiteY2" fmla="*/ 4842457 h 5691543"/>
              <a:gd name="connsiteX3" fmla="*/ 727788 w 4263540"/>
              <a:gd name="connsiteY3" fmla="*/ 5691543 h 5691543"/>
              <a:gd name="connsiteX4" fmla="*/ 0 w 4263540"/>
              <a:gd name="connsiteY4" fmla="*/ 317240 h 5691543"/>
              <a:gd name="connsiteX0" fmla="*/ 0 w 7911809"/>
              <a:gd name="connsiteY0" fmla="*/ 0 h 5691543"/>
              <a:gd name="connsiteX1" fmla="*/ 7902478 w 7911809"/>
              <a:gd name="connsiteY1" fmla="*/ 0 h 5691543"/>
              <a:gd name="connsiteX2" fmla="*/ 7911809 w 7911809"/>
              <a:gd name="connsiteY2" fmla="*/ 4842457 h 5691543"/>
              <a:gd name="connsiteX3" fmla="*/ 4376057 w 7911809"/>
              <a:gd name="connsiteY3" fmla="*/ 5691543 h 5691543"/>
              <a:gd name="connsiteX4" fmla="*/ 0 w 7911809"/>
              <a:gd name="connsiteY4" fmla="*/ 0 h 5691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1809" h="5691543">
                <a:moveTo>
                  <a:pt x="0" y="0"/>
                </a:moveTo>
                <a:lnTo>
                  <a:pt x="7902478" y="0"/>
                </a:lnTo>
                <a:cubicBezTo>
                  <a:pt x="7905588" y="1614152"/>
                  <a:pt x="7908699" y="3228305"/>
                  <a:pt x="7911809" y="4842457"/>
                </a:cubicBezTo>
                <a:lnTo>
                  <a:pt x="4376057" y="5691543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>
            <a:lvl1pPr>
              <a:defRPr/>
            </a:lvl1pPr>
          </a:lstStyle>
          <a:p>
            <a:r>
              <a:rPr lang="en-GB"/>
              <a:t>Click icon to insert image</a:t>
            </a:r>
          </a:p>
        </p:txBody>
      </p:sp>
    </p:spTree>
    <p:extLst>
      <p:ext uri="{BB962C8B-B14F-4D97-AF65-F5344CB8AC3E}">
        <p14:creationId xmlns:p14="http://schemas.microsoft.com/office/powerpoint/2010/main" val="3304186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old Title 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4CBE0F4-1083-BBAA-E67C-DACA6B2076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329BC1AB-F3EC-FC60-5B6D-2E2CE0D2291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292406" y="-9265"/>
            <a:ext cx="7911809" cy="5691543"/>
          </a:xfrm>
          <a:custGeom>
            <a:avLst/>
            <a:gdLst>
              <a:gd name="connsiteX0" fmla="*/ 0 w 4011613"/>
              <a:gd name="connsiteY0" fmla="*/ 0 h 4413250"/>
              <a:gd name="connsiteX1" fmla="*/ 4011613 w 4011613"/>
              <a:gd name="connsiteY1" fmla="*/ 0 h 4413250"/>
              <a:gd name="connsiteX2" fmla="*/ 4011613 w 4011613"/>
              <a:gd name="connsiteY2" fmla="*/ 4413250 h 4413250"/>
              <a:gd name="connsiteX3" fmla="*/ 0 w 4011613"/>
              <a:gd name="connsiteY3" fmla="*/ 4413250 h 4413250"/>
              <a:gd name="connsiteX4" fmla="*/ 0 w 4011613"/>
              <a:gd name="connsiteY4" fmla="*/ 0 h 4413250"/>
              <a:gd name="connsiteX0" fmla="*/ 0 w 4011613"/>
              <a:gd name="connsiteY0" fmla="*/ 0 h 5374303"/>
              <a:gd name="connsiteX1" fmla="*/ 4011613 w 4011613"/>
              <a:gd name="connsiteY1" fmla="*/ 0 h 5374303"/>
              <a:gd name="connsiteX2" fmla="*/ 4011613 w 4011613"/>
              <a:gd name="connsiteY2" fmla="*/ 4413250 h 5374303"/>
              <a:gd name="connsiteX3" fmla="*/ 727788 w 4011613"/>
              <a:gd name="connsiteY3" fmla="*/ 5374303 h 5374303"/>
              <a:gd name="connsiteX4" fmla="*/ 0 w 4011613"/>
              <a:gd name="connsiteY4" fmla="*/ 0 h 5374303"/>
              <a:gd name="connsiteX0" fmla="*/ 0 w 4263540"/>
              <a:gd name="connsiteY0" fmla="*/ 0 h 5374303"/>
              <a:gd name="connsiteX1" fmla="*/ 4011613 w 4263540"/>
              <a:gd name="connsiteY1" fmla="*/ 0 h 5374303"/>
              <a:gd name="connsiteX2" fmla="*/ 4263540 w 4263540"/>
              <a:gd name="connsiteY2" fmla="*/ 4525217 h 5374303"/>
              <a:gd name="connsiteX3" fmla="*/ 727788 w 4263540"/>
              <a:gd name="connsiteY3" fmla="*/ 5374303 h 5374303"/>
              <a:gd name="connsiteX4" fmla="*/ 0 w 4263540"/>
              <a:gd name="connsiteY4" fmla="*/ 0 h 5374303"/>
              <a:gd name="connsiteX0" fmla="*/ 0 w 4263540"/>
              <a:gd name="connsiteY0" fmla="*/ 317240 h 5691543"/>
              <a:gd name="connsiteX1" fmla="*/ 4254209 w 4263540"/>
              <a:gd name="connsiteY1" fmla="*/ 0 h 5691543"/>
              <a:gd name="connsiteX2" fmla="*/ 4263540 w 4263540"/>
              <a:gd name="connsiteY2" fmla="*/ 4842457 h 5691543"/>
              <a:gd name="connsiteX3" fmla="*/ 727788 w 4263540"/>
              <a:gd name="connsiteY3" fmla="*/ 5691543 h 5691543"/>
              <a:gd name="connsiteX4" fmla="*/ 0 w 4263540"/>
              <a:gd name="connsiteY4" fmla="*/ 317240 h 5691543"/>
              <a:gd name="connsiteX0" fmla="*/ 0 w 7911809"/>
              <a:gd name="connsiteY0" fmla="*/ 0 h 5691543"/>
              <a:gd name="connsiteX1" fmla="*/ 7902478 w 7911809"/>
              <a:gd name="connsiteY1" fmla="*/ 0 h 5691543"/>
              <a:gd name="connsiteX2" fmla="*/ 7911809 w 7911809"/>
              <a:gd name="connsiteY2" fmla="*/ 4842457 h 5691543"/>
              <a:gd name="connsiteX3" fmla="*/ 4376057 w 7911809"/>
              <a:gd name="connsiteY3" fmla="*/ 5691543 h 5691543"/>
              <a:gd name="connsiteX4" fmla="*/ 0 w 7911809"/>
              <a:gd name="connsiteY4" fmla="*/ 0 h 5691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1809" h="5691543">
                <a:moveTo>
                  <a:pt x="0" y="0"/>
                </a:moveTo>
                <a:lnTo>
                  <a:pt x="7902478" y="0"/>
                </a:lnTo>
                <a:cubicBezTo>
                  <a:pt x="7905588" y="1614152"/>
                  <a:pt x="7908699" y="3228305"/>
                  <a:pt x="7911809" y="4842457"/>
                </a:cubicBezTo>
                <a:lnTo>
                  <a:pt x="4376057" y="5691543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>
            <a:lvl1pPr>
              <a:defRPr/>
            </a:lvl1pPr>
          </a:lstStyle>
          <a:p>
            <a:r>
              <a:rPr lang="en-GB"/>
              <a:t>Click icon to insert image</a:t>
            </a:r>
          </a:p>
        </p:txBody>
      </p:sp>
      <p:sp>
        <p:nvSpPr>
          <p:cNvPr id="3" name="Flowchart: Manual Operation 1">
            <a:extLst>
              <a:ext uri="{FF2B5EF4-FFF2-40B4-BE49-F238E27FC236}">
                <a16:creationId xmlns:a16="http://schemas.microsoft.com/office/drawing/2014/main" id="{65445DB0-5211-E6DB-B268-8D41DB50E12A}"/>
              </a:ext>
            </a:extLst>
          </p:cNvPr>
          <p:cNvSpPr/>
          <p:nvPr userDrawn="1"/>
        </p:nvSpPr>
        <p:spPr>
          <a:xfrm rot="20918477" flipV="1">
            <a:off x="-353170" y="1403697"/>
            <a:ext cx="9286437" cy="6431777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  <a:gd name="connsiteX0" fmla="*/ 0 w 11432"/>
              <a:gd name="connsiteY0" fmla="*/ 2177 h 12177"/>
              <a:gd name="connsiteX1" fmla="*/ 11432 w 11432"/>
              <a:gd name="connsiteY1" fmla="*/ 0 h 12177"/>
              <a:gd name="connsiteX2" fmla="*/ 8000 w 11432"/>
              <a:gd name="connsiteY2" fmla="*/ 12177 h 12177"/>
              <a:gd name="connsiteX3" fmla="*/ 2000 w 11432"/>
              <a:gd name="connsiteY3" fmla="*/ 12177 h 12177"/>
              <a:gd name="connsiteX4" fmla="*/ 0 w 11432"/>
              <a:gd name="connsiteY4" fmla="*/ 2177 h 12177"/>
              <a:gd name="connsiteX0" fmla="*/ 0 w 11432"/>
              <a:gd name="connsiteY0" fmla="*/ 2177 h 12623"/>
              <a:gd name="connsiteX1" fmla="*/ 11432 w 11432"/>
              <a:gd name="connsiteY1" fmla="*/ 0 h 12623"/>
              <a:gd name="connsiteX2" fmla="*/ 8049 w 11432"/>
              <a:gd name="connsiteY2" fmla="*/ 12623 h 12623"/>
              <a:gd name="connsiteX3" fmla="*/ 2000 w 11432"/>
              <a:gd name="connsiteY3" fmla="*/ 12177 h 12623"/>
              <a:gd name="connsiteX4" fmla="*/ 0 w 11432"/>
              <a:gd name="connsiteY4" fmla="*/ 2177 h 12623"/>
              <a:gd name="connsiteX0" fmla="*/ 0 w 11432"/>
              <a:gd name="connsiteY0" fmla="*/ 2177 h 12623"/>
              <a:gd name="connsiteX1" fmla="*/ 11432 w 11432"/>
              <a:gd name="connsiteY1" fmla="*/ 0 h 12623"/>
              <a:gd name="connsiteX2" fmla="*/ 8049 w 11432"/>
              <a:gd name="connsiteY2" fmla="*/ 12623 h 12623"/>
              <a:gd name="connsiteX3" fmla="*/ 2003 w 11432"/>
              <a:gd name="connsiteY3" fmla="*/ 12495 h 12623"/>
              <a:gd name="connsiteX4" fmla="*/ 0 w 11432"/>
              <a:gd name="connsiteY4" fmla="*/ 2177 h 12623"/>
              <a:gd name="connsiteX0" fmla="*/ 0 w 9557"/>
              <a:gd name="connsiteY0" fmla="*/ 3289 h 12623"/>
              <a:gd name="connsiteX1" fmla="*/ 9557 w 9557"/>
              <a:gd name="connsiteY1" fmla="*/ 0 h 12623"/>
              <a:gd name="connsiteX2" fmla="*/ 6174 w 9557"/>
              <a:gd name="connsiteY2" fmla="*/ 12623 h 12623"/>
              <a:gd name="connsiteX3" fmla="*/ 128 w 9557"/>
              <a:gd name="connsiteY3" fmla="*/ 12495 h 12623"/>
              <a:gd name="connsiteX4" fmla="*/ 0 w 9557"/>
              <a:gd name="connsiteY4" fmla="*/ 3289 h 12623"/>
              <a:gd name="connsiteX0" fmla="*/ 0 w 10356"/>
              <a:gd name="connsiteY0" fmla="*/ 2796 h 10000"/>
              <a:gd name="connsiteX1" fmla="*/ 10356 w 10356"/>
              <a:gd name="connsiteY1" fmla="*/ 0 h 10000"/>
              <a:gd name="connsiteX2" fmla="*/ 6816 w 10356"/>
              <a:gd name="connsiteY2" fmla="*/ 10000 h 10000"/>
              <a:gd name="connsiteX3" fmla="*/ 490 w 10356"/>
              <a:gd name="connsiteY3" fmla="*/ 9899 h 10000"/>
              <a:gd name="connsiteX4" fmla="*/ 0 w 10356"/>
              <a:gd name="connsiteY4" fmla="*/ 2796 h 10000"/>
              <a:gd name="connsiteX0" fmla="*/ 0 w 10356"/>
              <a:gd name="connsiteY0" fmla="*/ 2796 h 10000"/>
              <a:gd name="connsiteX1" fmla="*/ 10356 w 10356"/>
              <a:gd name="connsiteY1" fmla="*/ 0 h 10000"/>
              <a:gd name="connsiteX2" fmla="*/ 6816 w 10356"/>
              <a:gd name="connsiteY2" fmla="*/ 10000 h 10000"/>
              <a:gd name="connsiteX3" fmla="*/ 961 w 10356"/>
              <a:gd name="connsiteY3" fmla="*/ 9815 h 10000"/>
              <a:gd name="connsiteX4" fmla="*/ 0 w 10356"/>
              <a:gd name="connsiteY4" fmla="*/ 2796 h 10000"/>
              <a:gd name="connsiteX0" fmla="*/ 0 w 10356"/>
              <a:gd name="connsiteY0" fmla="*/ 2796 h 10000"/>
              <a:gd name="connsiteX1" fmla="*/ 10356 w 10356"/>
              <a:gd name="connsiteY1" fmla="*/ 0 h 10000"/>
              <a:gd name="connsiteX2" fmla="*/ 6816 w 10356"/>
              <a:gd name="connsiteY2" fmla="*/ 10000 h 10000"/>
              <a:gd name="connsiteX3" fmla="*/ 868 w 10356"/>
              <a:gd name="connsiteY3" fmla="*/ 9864 h 10000"/>
              <a:gd name="connsiteX4" fmla="*/ 0 w 10356"/>
              <a:gd name="connsiteY4" fmla="*/ 2796 h 10000"/>
              <a:gd name="connsiteX0" fmla="*/ 0 w 10356"/>
              <a:gd name="connsiteY0" fmla="*/ 2796 h 10000"/>
              <a:gd name="connsiteX1" fmla="*/ 10356 w 10356"/>
              <a:gd name="connsiteY1" fmla="*/ 0 h 10000"/>
              <a:gd name="connsiteX2" fmla="*/ 6816 w 10356"/>
              <a:gd name="connsiteY2" fmla="*/ 10000 h 10000"/>
              <a:gd name="connsiteX3" fmla="*/ 868 w 10356"/>
              <a:gd name="connsiteY3" fmla="*/ 9864 h 10000"/>
              <a:gd name="connsiteX4" fmla="*/ 0 w 10356"/>
              <a:gd name="connsiteY4" fmla="*/ 2796 h 10000"/>
              <a:gd name="connsiteX0" fmla="*/ 0 w 10356"/>
              <a:gd name="connsiteY0" fmla="*/ 2796 h 10000"/>
              <a:gd name="connsiteX1" fmla="*/ 10356 w 10356"/>
              <a:gd name="connsiteY1" fmla="*/ 0 h 10000"/>
              <a:gd name="connsiteX2" fmla="*/ 6816 w 10356"/>
              <a:gd name="connsiteY2" fmla="*/ 10000 h 10000"/>
              <a:gd name="connsiteX3" fmla="*/ 1003 w 10356"/>
              <a:gd name="connsiteY3" fmla="*/ 9873 h 10000"/>
              <a:gd name="connsiteX4" fmla="*/ 0 w 10356"/>
              <a:gd name="connsiteY4" fmla="*/ 2796 h 10000"/>
              <a:gd name="connsiteX0" fmla="*/ 0 w 10356"/>
              <a:gd name="connsiteY0" fmla="*/ 2796 h 10000"/>
              <a:gd name="connsiteX1" fmla="*/ 10356 w 10356"/>
              <a:gd name="connsiteY1" fmla="*/ 0 h 10000"/>
              <a:gd name="connsiteX2" fmla="*/ 6816 w 10356"/>
              <a:gd name="connsiteY2" fmla="*/ 10000 h 10000"/>
              <a:gd name="connsiteX3" fmla="*/ 1003 w 10356"/>
              <a:gd name="connsiteY3" fmla="*/ 9873 h 10000"/>
              <a:gd name="connsiteX4" fmla="*/ 0 w 10356"/>
              <a:gd name="connsiteY4" fmla="*/ 2796 h 10000"/>
              <a:gd name="connsiteX0" fmla="*/ 0 w 10334"/>
              <a:gd name="connsiteY0" fmla="*/ 2836 h 10000"/>
              <a:gd name="connsiteX1" fmla="*/ 10334 w 10334"/>
              <a:gd name="connsiteY1" fmla="*/ 0 h 10000"/>
              <a:gd name="connsiteX2" fmla="*/ 6794 w 10334"/>
              <a:gd name="connsiteY2" fmla="*/ 10000 h 10000"/>
              <a:gd name="connsiteX3" fmla="*/ 981 w 10334"/>
              <a:gd name="connsiteY3" fmla="*/ 9873 h 10000"/>
              <a:gd name="connsiteX4" fmla="*/ 0 w 10334"/>
              <a:gd name="connsiteY4" fmla="*/ 2836 h 10000"/>
              <a:gd name="connsiteX0" fmla="*/ 0 w 10395"/>
              <a:gd name="connsiteY0" fmla="*/ 2876 h 10040"/>
              <a:gd name="connsiteX1" fmla="*/ 10395 w 10395"/>
              <a:gd name="connsiteY1" fmla="*/ 0 h 10040"/>
              <a:gd name="connsiteX2" fmla="*/ 6794 w 10395"/>
              <a:gd name="connsiteY2" fmla="*/ 10040 h 10040"/>
              <a:gd name="connsiteX3" fmla="*/ 981 w 10395"/>
              <a:gd name="connsiteY3" fmla="*/ 9913 h 10040"/>
              <a:gd name="connsiteX4" fmla="*/ 0 w 10395"/>
              <a:gd name="connsiteY4" fmla="*/ 2876 h 10040"/>
              <a:gd name="connsiteX0" fmla="*/ 0 w 10395"/>
              <a:gd name="connsiteY0" fmla="*/ 2876 h 10040"/>
              <a:gd name="connsiteX1" fmla="*/ 10395 w 10395"/>
              <a:gd name="connsiteY1" fmla="*/ 0 h 10040"/>
              <a:gd name="connsiteX2" fmla="*/ 6794 w 10395"/>
              <a:gd name="connsiteY2" fmla="*/ 10040 h 10040"/>
              <a:gd name="connsiteX3" fmla="*/ 994 w 10395"/>
              <a:gd name="connsiteY3" fmla="*/ 9886 h 10040"/>
              <a:gd name="connsiteX4" fmla="*/ 0 w 10395"/>
              <a:gd name="connsiteY4" fmla="*/ 2876 h 10040"/>
              <a:gd name="connsiteX0" fmla="*/ 0 w 10395"/>
              <a:gd name="connsiteY0" fmla="*/ 2876 h 10040"/>
              <a:gd name="connsiteX1" fmla="*/ 10395 w 10395"/>
              <a:gd name="connsiteY1" fmla="*/ 0 h 10040"/>
              <a:gd name="connsiteX2" fmla="*/ 6794 w 10395"/>
              <a:gd name="connsiteY2" fmla="*/ 10040 h 10040"/>
              <a:gd name="connsiteX3" fmla="*/ 994 w 10395"/>
              <a:gd name="connsiteY3" fmla="*/ 9886 h 10040"/>
              <a:gd name="connsiteX4" fmla="*/ 0 w 10395"/>
              <a:gd name="connsiteY4" fmla="*/ 2876 h 1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95" h="10040">
                <a:moveTo>
                  <a:pt x="0" y="2876"/>
                </a:moveTo>
                <a:lnTo>
                  <a:pt x="10395" y="0"/>
                </a:lnTo>
                <a:lnTo>
                  <a:pt x="6794" y="10040"/>
                </a:lnTo>
                <a:lnTo>
                  <a:pt x="994" y="9886"/>
                </a:lnTo>
                <a:cubicBezTo>
                  <a:pt x="719" y="7357"/>
                  <a:pt x="221" y="5373"/>
                  <a:pt x="0" y="2876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2C040A-D0D6-DE7F-FFE1-EC14D72F1673}"/>
              </a:ext>
            </a:extLst>
          </p:cNvPr>
          <p:cNvSpPr txBox="1"/>
          <p:nvPr userDrawn="1"/>
        </p:nvSpPr>
        <p:spPr>
          <a:xfrm>
            <a:off x="252317" y="6180856"/>
            <a:ext cx="27093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>
                <a:solidFill>
                  <a:schemeClr val="bg1"/>
                </a:solidFill>
              </a:rPr>
              <a:t>crestawards.org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2A75B76-9DA2-5B9A-0FB4-9A0B4E52D7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6617" y="2376768"/>
            <a:ext cx="5784978" cy="2387600"/>
          </a:xfrm>
          <a:prstGeom prst="rect">
            <a:avLst/>
          </a:prstGeom>
        </p:spPr>
        <p:txBody>
          <a:bodyPr anchor="b"/>
          <a:lstStyle>
            <a:lvl1pPr algn="l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914B9303-908C-E87B-83B9-C05DF8257A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6617" y="5007204"/>
            <a:ext cx="6755620" cy="85567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2666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lver Title 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4CBE0F4-1083-BBAA-E67C-DACA6B2076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329BC1AB-F3EC-FC60-5B6D-2E2CE0D2291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292406" y="-9265"/>
            <a:ext cx="7911809" cy="5691543"/>
          </a:xfrm>
          <a:custGeom>
            <a:avLst/>
            <a:gdLst>
              <a:gd name="connsiteX0" fmla="*/ 0 w 4011613"/>
              <a:gd name="connsiteY0" fmla="*/ 0 h 4413250"/>
              <a:gd name="connsiteX1" fmla="*/ 4011613 w 4011613"/>
              <a:gd name="connsiteY1" fmla="*/ 0 h 4413250"/>
              <a:gd name="connsiteX2" fmla="*/ 4011613 w 4011613"/>
              <a:gd name="connsiteY2" fmla="*/ 4413250 h 4413250"/>
              <a:gd name="connsiteX3" fmla="*/ 0 w 4011613"/>
              <a:gd name="connsiteY3" fmla="*/ 4413250 h 4413250"/>
              <a:gd name="connsiteX4" fmla="*/ 0 w 4011613"/>
              <a:gd name="connsiteY4" fmla="*/ 0 h 4413250"/>
              <a:gd name="connsiteX0" fmla="*/ 0 w 4011613"/>
              <a:gd name="connsiteY0" fmla="*/ 0 h 5374303"/>
              <a:gd name="connsiteX1" fmla="*/ 4011613 w 4011613"/>
              <a:gd name="connsiteY1" fmla="*/ 0 h 5374303"/>
              <a:gd name="connsiteX2" fmla="*/ 4011613 w 4011613"/>
              <a:gd name="connsiteY2" fmla="*/ 4413250 h 5374303"/>
              <a:gd name="connsiteX3" fmla="*/ 727788 w 4011613"/>
              <a:gd name="connsiteY3" fmla="*/ 5374303 h 5374303"/>
              <a:gd name="connsiteX4" fmla="*/ 0 w 4011613"/>
              <a:gd name="connsiteY4" fmla="*/ 0 h 5374303"/>
              <a:gd name="connsiteX0" fmla="*/ 0 w 4263540"/>
              <a:gd name="connsiteY0" fmla="*/ 0 h 5374303"/>
              <a:gd name="connsiteX1" fmla="*/ 4011613 w 4263540"/>
              <a:gd name="connsiteY1" fmla="*/ 0 h 5374303"/>
              <a:gd name="connsiteX2" fmla="*/ 4263540 w 4263540"/>
              <a:gd name="connsiteY2" fmla="*/ 4525217 h 5374303"/>
              <a:gd name="connsiteX3" fmla="*/ 727788 w 4263540"/>
              <a:gd name="connsiteY3" fmla="*/ 5374303 h 5374303"/>
              <a:gd name="connsiteX4" fmla="*/ 0 w 4263540"/>
              <a:gd name="connsiteY4" fmla="*/ 0 h 5374303"/>
              <a:gd name="connsiteX0" fmla="*/ 0 w 4263540"/>
              <a:gd name="connsiteY0" fmla="*/ 317240 h 5691543"/>
              <a:gd name="connsiteX1" fmla="*/ 4254209 w 4263540"/>
              <a:gd name="connsiteY1" fmla="*/ 0 h 5691543"/>
              <a:gd name="connsiteX2" fmla="*/ 4263540 w 4263540"/>
              <a:gd name="connsiteY2" fmla="*/ 4842457 h 5691543"/>
              <a:gd name="connsiteX3" fmla="*/ 727788 w 4263540"/>
              <a:gd name="connsiteY3" fmla="*/ 5691543 h 5691543"/>
              <a:gd name="connsiteX4" fmla="*/ 0 w 4263540"/>
              <a:gd name="connsiteY4" fmla="*/ 317240 h 5691543"/>
              <a:gd name="connsiteX0" fmla="*/ 0 w 7911809"/>
              <a:gd name="connsiteY0" fmla="*/ 0 h 5691543"/>
              <a:gd name="connsiteX1" fmla="*/ 7902478 w 7911809"/>
              <a:gd name="connsiteY1" fmla="*/ 0 h 5691543"/>
              <a:gd name="connsiteX2" fmla="*/ 7911809 w 7911809"/>
              <a:gd name="connsiteY2" fmla="*/ 4842457 h 5691543"/>
              <a:gd name="connsiteX3" fmla="*/ 4376057 w 7911809"/>
              <a:gd name="connsiteY3" fmla="*/ 5691543 h 5691543"/>
              <a:gd name="connsiteX4" fmla="*/ 0 w 7911809"/>
              <a:gd name="connsiteY4" fmla="*/ 0 h 5691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1809" h="5691543">
                <a:moveTo>
                  <a:pt x="0" y="0"/>
                </a:moveTo>
                <a:lnTo>
                  <a:pt x="7902478" y="0"/>
                </a:lnTo>
                <a:cubicBezTo>
                  <a:pt x="7905588" y="1614152"/>
                  <a:pt x="7908699" y="3228305"/>
                  <a:pt x="7911809" y="4842457"/>
                </a:cubicBezTo>
                <a:lnTo>
                  <a:pt x="4376057" y="5691543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>
            <a:lvl1pPr>
              <a:defRPr/>
            </a:lvl1pPr>
          </a:lstStyle>
          <a:p>
            <a:r>
              <a:rPr lang="en-GB"/>
              <a:t>Click icon to insert image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254CD7-CA45-9A82-ADAB-9A4574F63F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3267" y="2397500"/>
            <a:ext cx="5784978" cy="2387600"/>
          </a:xfrm>
          <a:prstGeom prst="rect">
            <a:avLst/>
          </a:prstGeom>
        </p:spPr>
        <p:txBody>
          <a:bodyPr anchor="b"/>
          <a:lstStyle>
            <a:lvl1pPr algn="l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050E0010-3116-0659-4B97-55629745FE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3267" y="5027936"/>
            <a:ext cx="6755620" cy="85567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0499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ilver Title 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4CBE0F4-1083-BBAA-E67C-DACA6B2076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329BC1AB-F3EC-FC60-5B6D-2E2CE0D2291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292406" y="-9265"/>
            <a:ext cx="7911809" cy="5691543"/>
          </a:xfrm>
          <a:custGeom>
            <a:avLst/>
            <a:gdLst>
              <a:gd name="connsiteX0" fmla="*/ 0 w 4011613"/>
              <a:gd name="connsiteY0" fmla="*/ 0 h 4413250"/>
              <a:gd name="connsiteX1" fmla="*/ 4011613 w 4011613"/>
              <a:gd name="connsiteY1" fmla="*/ 0 h 4413250"/>
              <a:gd name="connsiteX2" fmla="*/ 4011613 w 4011613"/>
              <a:gd name="connsiteY2" fmla="*/ 4413250 h 4413250"/>
              <a:gd name="connsiteX3" fmla="*/ 0 w 4011613"/>
              <a:gd name="connsiteY3" fmla="*/ 4413250 h 4413250"/>
              <a:gd name="connsiteX4" fmla="*/ 0 w 4011613"/>
              <a:gd name="connsiteY4" fmla="*/ 0 h 4413250"/>
              <a:gd name="connsiteX0" fmla="*/ 0 w 4011613"/>
              <a:gd name="connsiteY0" fmla="*/ 0 h 5374303"/>
              <a:gd name="connsiteX1" fmla="*/ 4011613 w 4011613"/>
              <a:gd name="connsiteY1" fmla="*/ 0 h 5374303"/>
              <a:gd name="connsiteX2" fmla="*/ 4011613 w 4011613"/>
              <a:gd name="connsiteY2" fmla="*/ 4413250 h 5374303"/>
              <a:gd name="connsiteX3" fmla="*/ 727788 w 4011613"/>
              <a:gd name="connsiteY3" fmla="*/ 5374303 h 5374303"/>
              <a:gd name="connsiteX4" fmla="*/ 0 w 4011613"/>
              <a:gd name="connsiteY4" fmla="*/ 0 h 5374303"/>
              <a:gd name="connsiteX0" fmla="*/ 0 w 4263540"/>
              <a:gd name="connsiteY0" fmla="*/ 0 h 5374303"/>
              <a:gd name="connsiteX1" fmla="*/ 4011613 w 4263540"/>
              <a:gd name="connsiteY1" fmla="*/ 0 h 5374303"/>
              <a:gd name="connsiteX2" fmla="*/ 4263540 w 4263540"/>
              <a:gd name="connsiteY2" fmla="*/ 4525217 h 5374303"/>
              <a:gd name="connsiteX3" fmla="*/ 727788 w 4263540"/>
              <a:gd name="connsiteY3" fmla="*/ 5374303 h 5374303"/>
              <a:gd name="connsiteX4" fmla="*/ 0 w 4263540"/>
              <a:gd name="connsiteY4" fmla="*/ 0 h 5374303"/>
              <a:gd name="connsiteX0" fmla="*/ 0 w 4263540"/>
              <a:gd name="connsiteY0" fmla="*/ 317240 h 5691543"/>
              <a:gd name="connsiteX1" fmla="*/ 4254209 w 4263540"/>
              <a:gd name="connsiteY1" fmla="*/ 0 h 5691543"/>
              <a:gd name="connsiteX2" fmla="*/ 4263540 w 4263540"/>
              <a:gd name="connsiteY2" fmla="*/ 4842457 h 5691543"/>
              <a:gd name="connsiteX3" fmla="*/ 727788 w 4263540"/>
              <a:gd name="connsiteY3" fmla="*/ 5691543 h 5691543"/>
              <a:gd name="connsiteX4" fmla="*/ 0 w 4263540"/>
              <a:gd name="connsiteY4" fmla="*/ 317240 h 5691543"/>
              <a:gd name="connsiteX0" fmla="*/ 0 w 7911809"/>
              <a:gd name="connsiteY0" fmla="*/ 0 h 5691543"/>
              <a:gd name="connsiteX1" fmla="*/ 7902478 w 7911809"/>
              <a:gd name="connsiteY1" fmla="*/ 0 h 5691543"/>
              <a:gd name="connsiteX2" fmla="*/ 7911809 w 7911809"/>
              <a:gd name="connsiteY2" fmla="*/ 4842457 h 5691543"/>
              <a:gd name="connsiteX3" fmla="*/ 4376057 w 7911809"/>
              <a:gd name="connsiteY3" fmla="*/ 5691543 h 5691543"/>
              <a:gd name="connsiteX4" fmla="*/ 0 w 7911809"/>
              <a:gd name="connsiteY4" fmla="*/ 0 h 5691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1809" h="5691543">
                <a:moveTo>
                  <a:pt x="0" y="0"/>
                </a:moveTo>
                <a:lnTo>
                  <a:pt x="7902478" y="0"/>
                </a:lnTo>
                <a:cubicBezTo>
                  <a:pt x="7905588" y="1614152"/>
                  <a:pt x="7908699" y="3228305"/>
                  <a:pt x="7911809" y="4842457"/>
                </a:cubicBezTo>
                <a:lnTo>
                  <a:pt x="4376057" y="5691543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>
            <a:lvl1pPr>
              <a:defRPr/>
            </a:lvl1pPr>
          </a:lstStyle>
          <a:p>
            <a:r>
              <a:rPr lang="en-GB"/>
              <a:t>Click icon to insert image</a:t>
            </a:r>
          </a:p>
        </p:txBody>
      </p:sp>
      <p:sp>
        <p:nvSpPr>
          <p:cNvPr id="2" name="Flowchart: Manual Operation 1">
            <a:extLst>
              <a:ext uri="{FF2B5EF4-FFF2-40B4-BE49-F238E27FC236}">
                <a16:creationId xmlns:a16="http://schemas.microsoft.com/office/drawing/2014/main" id="{BD7A69B7-819B-3608-FA42-25FBD3C02323}"/>
              </a:ext>
            </a:extLst>
          </p:cNvPr>
          <p:cNvSpPr/>
          <p:nvPr userDrawn="1"/>
        </p:nvSpPr>
        <p:spPr>
          <a:xfrm rot="20918477" flipV="1">
            <a:off x="-354469" y="1373627"/>
            <a:ext cx="9285561" cy="646205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  <a:gd name="connsiteX0" fmla="*/ 0 w 11432"/>
              <a:gd name="connsiteY0" fmla="*/ 2177 h 12177"/>
              <a:gd name="connsiteX1" fmla="*/ 11432 w 11432"/>
              <a:gd name="connsiteY1" fmla="*/ 0 h 12177"/>
              <a:gd name="connsiteX2" fmla="*/ 8000 w 11432"/>
              <a:gd name="connsiteY2" fmla="*/ 12177 h 12177"/>
              <a:gd name="connsiteX3" fmla="*/ 2000 w 11432"/>
              <a:gd name="connsiteY3" fmla="*/ 12177 h 12177"/>
              <a:gd name="connsiteX4" fmla="*/ 0 w 11432"/>
              <a:gd name="connsiteY4" fmla="*/ 2177 h 12177"/>
              <a:gd name="connsiteX0" fmla="*/ 0 w 11432"/>
              <a:gd name="connsiteY0" fmla="*/ 2177 h 12623"/>
              <a:gd name="connsiteX1" fmla="*/ 11432 w 11432"/>
              <a:gd name="connsiteY1" fmla="*/ 0 h 12623"/>
              <a:gd name="connsiteX2" fmla="*/ 8049 w 11432"/>
              <a:gd name="connsiteY2" fmla="*/ 12623 h 12623"/>
              <a:gd name="connsiteX3" fmla="*/ 2000 w 11432"/>
              <a:gd name="connsiteY3" fmla="*/ 12177 h 12623"/>
              <a:gd name="connsiteX4" fmla="*/ 0 w 11432"/>
              <a:gd name="connsiteY4" fmla="*/ 2177 h 12623"/>
              <a:gd name="connsiteX0" fmla="*/ 0 w 11432"/>
              <a:gd name="connsiteY0" fmla="*/ 2177 h 12623"/>
              <a:gd name="connsiteX1" fmla="*/ 11432 w 11432"/>
              <a:gd name="connsiteY1" fmla="*/ 0 h 12623"/>
              <a:gd name="connsiteX2" fmla="*/ 8049 w 11432"/>
              <a:gd name="connsiteY2" fmla="*/ 12623 h 12623"/>
              <a:gd name="connsiteX3" fmla="*/ 2003 w 11432"/>
              <a:gd name="connsiteY3" fmla="*/ 12495 h 12623"/>
              <a:gd name="connsiteX4" fmla="*/ 0 w 11432"/>
              <a:gd name="connsiteY4" fmla="*/ 2177 h 12623"/>
              <a:gd name="connsiteX0" fmla="*/ 0 w 9557"/>
              <a:gd name="connsiteY0" fmla="*/ 3289 h 12623"/>
              <a:gd name="connsiteX1" fmla="*/ 9557 w 9557"/>
              <a:gd name="connsiteY1" fmla="*/ 0 h 12623"/>
              <a:gd name="connsiteX2" fmla="*/ 6174 w 9557"/>
              <a:gd name="connsiteY2" fmla="*/ 12623 h 12623"/>
              <a:gd name="connsiteX3" fmla="*/ 128 w 9557"/>
              <a:gd name="connsiteY3" fmla="*/ 12495 h 12623"/>
              <a:gd name="connsiteX4" fmla="*/ 0 w 9557"/>
              <a:gd name="connsiteY4" fmla="*/ 3289 h 12623"/>
              <a:gd name="connsiteX0" fmla="*/ 0 w 10356"/>
              <a:gd name="connsiteY0" fmla="*/ 2796 h 10000"/>
              <a:gd name="connsiteX1" fmla="*/ 10356 w 10356"/>
              <a:gd name="connsiteY1" fmla="*/ 0 h 10000"/>
              <a:gd name="connsiteX2" fmla="*/ 6816 w 10356"/>
              <a:gd name="connsiteY2" fmla="*/ 10000 h 10000"/>
              <a:gd name="connsiteX3" fmla="*/ 490 w 10356"/>
              <a:gd name="connsiteY3" fmla="*/ 9899 h 10000"/>
              <a:gd name="connsiteX4" fmla="*/ 0 w 10356"/>
              <a:gd name="connsiteY4" fmla="*/ 2796 h 10000"/>
              <a:gd name="connsiteX0" fmla="*/ 0 w 10356"/>
              <a:gd name="connsiteY0" fmla="*/ 2796 h 10000"/>
              <a:gd name="connsiteX1" fmla="*/ 10356 w 10356"/>
              <a:gd name="connsiteY1" fmla="*/ 0 h 10000"/>
              <a:gd name="connsiteX2" fmla="*/ 6816 w 10356"/>
              <a:gd name="connsiteY2" fmla="*/ 10000 h 10000"/>
              <a:gd name="connsiteX3" fmla="*/ 961 w 10356"/>
              <a:gd name="connsiteY3" fmla="*/ 9815 h 10000"/>
              <a:gd name="connsiteX4" fmla="*/ 0 w 10356"/>
              <a:gd name="connsiteY4" fmla="*/ 2796 h 10000"/>
              <a:gd name="connsiteX0" fmla="*/ 0 w 10356"/>
              <a:gd name="connsiteY0" fmla="*/ 2796 h 10000"/>
              <a:gd name="connsiteX1" fmla="*/ 10356 w 10356"/>
              <a:gd name="connsiteY1" fmla="*/ 0 h 10000"/>
              <a:gd name="connsiteX2" fmla="*/ 6816 w 10356"/>
              <a:gd name="connsiteY2" fmla="*/ 10000 h 10000"/>
              <a:gd name="connsiteX3" fmla="*/ 868 w 10356"/>
              <a:gd name="connsiteY3" fmla="*/ 9864 h 10000"/>
              <a:gd name="connsiteX4" fmla="*/ 0 w 10356"/>
              <a:gd name="connsiteY4" fmla="*/ 2796 h 10000"/>
              <a:gd name="connsiteX0" fmla="*/ 0 w 10356"/>
              <a:gd name="connsiteY0" fmla="*/ 2796 h 10000"/>
              <a:gd name="connsiteX1" fmla="*/ 10356 w 10356"/>
              <a:gd name="connsiteY1" fmla="*/ 0 h 10000"/>
              <a:gd name="connsiteX2" fmla="*/ 6816 w 10356"/>
              <a:gd name="connsiteY2" fmla="*/ 10000 h 10000"/>
              <a:gd name="connsiteX3" fmla="*/ 868 w 10356"/>
              <a:gd name="connsiteY3" fmla="*/ 9864 h 10000"/>
              <a:gd name="connsiteX4" fmla="*/ 0 w 10356"/>
              <a:gd name="connsiteY4" fmla="*/ 2796 h 10000"/>
              <a:gd name="connsiteX0" fmla="*/ 0 w 10356"/>
              <a:gd name="connsiteY0" fmla="*/ 2796 h 10000"/>
              <a:gd name="connsiteX1" fmla="*/ 10356 w 10356"/>
              <a:gd name="connsiteY1" fmla="*/ 0 h 10000"/>
              <a:gd name="connsiteX2" fmla="*/ 6816 w 10356"/>
              <a:gd name="connsiteY2" fmla="*/ 10000 h 10000"/>
              <a:gd name="connsiteX3" fmla="*/ 1003 w 10356"/>
              <a:gd name="connsiteY3" fmla="*/ 9873 h 10000"/>
              <a:gd name="connsiteX4" fmla="*/ 0 w 10356"/>
              <a:gd name="connsiteY4" fmla="*/ 2796 h 10000"/>
              <a:gd name="connsiteX0" fmla="*/ 0 w 10356"/>
              <a:gd name="connsiteY0" fmla="*/ 2796 h 10000"/>
              <a:gd name="connsiteX1" fmla="*/ 10356 w 10356"/>
              <a:gd name="connsiteY1" fmla="*/ 0 h 10000"/>
              <a:gd name="connsiteX2" fmla="*/ 6816 w 10356"/>
              <a:gd name="connsiteY2" fmla="*/ 10000 h 10000"/>
              <a:gd name="connsiteX3" fmla="*/ 1003 w 10356"/>
              <a:gd name="connsiteY3" fmla="*/ 9873 h 10000"/>
              <a:gd name="connsiteX4" fmla="*/ 0 w 10356"/>
              <a:gd name="connsiteY4" fmla="*/ 2796 h 10000"/>
              <a:gd name="connsiteX0" fmla="*/ 0 w 10334"/>
              <a:gd name="connsiteY0" fmla="*/ 2836 h 10000"/>
              <a:gd name="connsiteX1" fmla="*/ 10334 w 10334"/>
              <a:gd name="connsiteY1" fmla="*/ 0 h 10000"/>
              <a:gd name="connsiteX2" fmla="*/ 6794 w 10334"/>
              <a:gd name="connsiteY2" fmla="*/ 10000 h 10000"/>
              <a:gd name="connsiteX3" fmla="*/ 981 w 10334"/>
              <a:gd name="connsiteY3" fmla="*/ 9873 h 10000"/>
              <a:gd name="connsiteX4" fmla="*/ 0 w 10334"/>
              <a:gd name="connsiteY4" fmla="*/ 2836 h 10000"/>
              <a:gd name="connsiteX0" fmla="*/ 0 w 10395"/>
              <a:gd name="connsiteY0" fmla="*/ 2876 h 10040"/>
              <a:gd name="connsiteX1" fmla="*/ 10395 w 10395"/>
              <a:gd name="connsiteY1" fmla="*/ 0 h 10040"/>
              <a:gd name="connsiteX2" fmla="*/ 6794 w 10395"/>
              <a:gd name="connsiteY2" fmla="*/ 10040 h 10040"/>
              <a:gd name="connsiteX3" fmla="*/ 981 w 10395"/>
              <a:gd name="connsiteY3" fmla="*/ 9913 h 10040"/>
              <a:gd name="connsiteX4" fmla="*/ 0 w 10395"/>
              <a:gd name="connsiteY4" fmla="*/ 2876 h 10040"/>
              <a:gd name="connsiteX0" fmla="*/ 0 w 10395"/>
              <a:gd name="connsiteY0" fmla="*/ 2876 h 10040"/>
              <a:gd name="connsiteX1" fmla="*/ 10395 w 10395"/>
              <a:gd name="connsiteY1" fmla="*/ 0 h 10040"/>
              <a:gd name="connsiteX2" fmla="*/ 6794 w 10395"/>
              <a:gd name="connsiteY2" fmla="*/ 10040 h 10040"/>
              <a:gd name="connsiteX3" fmla="*/ 994 w 10395"/>
              <a:gd name="connsiteY3" fmla="*/ 9886 h 10040"/>
              <a:gd name="connsiteX4" fmla="*/ 0 w 10395"/>
              <a:gd name="connsiteY4" fmla="*/ 2876 h 10040"/>
              <a:gd name="connsiteX0" fmla="*/ 0 w 10395"/>
              <a:gd name="connsiteY0" fmla="*/ 2876 h 10040"/>
              <a:gd name="connsiteX1" fmla="*/ 10395 w 10395"/>
              <a:gd name="connsiteY1" fmla="*/ 0 h 10040"/>
              <a:gd name="connsiteX2" fmla="*/ 6794 w 10395"/>
              <a:gd name="connsiteY2" fmla="*/ 10040 h 10040"/>
              <a:gd name="connsiteX3" fmla="*/ 994 w 10395"/>
              <a:gd name="connsiteY3" fmla="*/ 9886 h 10040"/>
              <a:gd name="connsiteX4" fmla="*/ 0 w 10395"/>
              <a:gd name="connsiteY4" fmla="*/ 2876 h 1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95" h="10040">
                <a:moveTo>
                  <a:pt x="0" y="2876"/>
                </a:moveTo>
                <a:lnTo>
                  <a:pt x="10395" y="0"/>
                </a:lnTo>
                <a:lnTo>
                  <a:pt x="6794" y="10040"/>
                </a:lnTo>
                <a:lnTo>
                  <a:pt x="994" y="9886"/>
                </a:lnTo>
                <a:cubicBezTo>
                  <a:pt x="719" y="7357"/>
                  <a:pt x="221" y="5373"/>
                  <a:pt x="0" y="2876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E2DF1CF-C136-46D1-1157-C68D4CA7DE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3267" y="2397500"/>
            <a:ext cx="5784978" cy="2387600"/>
          </a:xfrm>
          <a:prstGeom prst="rect">
            <a:avLst/>
          </a:prstGeom>
        </p:spPr>
        <p:txBody>
          <a:bodyPr anchor="b"/>
          <a:lstStyle>
            <a:lvl1pPr algn="l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2FE4386-8F7A-0288-6E3F-3F76E1AD8A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3267" y="5027936"/>
            <a:ext cx="6755620" cy="85567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F4DAE5-2AFC-4F87-C7AC-41DF24ECE12E}"/>
              </a:ext>
            </a:extLst>
          </p:cNvPr>
          <p:cNvSpPr txBox="1"/>
          <p:nvPr userDrawn="1"/>
        </p:nvSpPr>
        <p:spPr>
          <a:xfrm>
            <a:off x="252317" y="6180856"/>
            <a:ext cx="27093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>
                <a:solidFill>
                  <a:schemeClr val="bg1"/>
                </a:solidFill>
              </a:rPr>
              <a:t>crestawards.org</a:t>
            </a:r>
          </a:p>
        </p:txBody>
      </p:sp>
    </p:spTree>
    <p:extLst>
      <p:ext uri="{BB962C8B-B14F-4D97-AF65-F5344CB8AC3E}">
        <p14:creationId xmlns:p14="http://schemas.microsoft.com/office/powerpoint/2010/main" val="289129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onze Title 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4CBE0F4-1083-BBAA-E67C-DACA6B2076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329BC1AB-F3EC-FC60-5B6D-2E2CE0D2291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292406" y="-9265"/>
            <a:ext cx="7911809" cy="5691543"/>
          </a:xfrm>
          <a:custGeom>
            <a:avLst/>
            <a:gdLst>
              <a:gd name="connsiteX0" fmla="*/ 0 w 4011613"/>
              <a:gd name="connsiteY0" fmla="*/ 0 h 4413250"/>
              <a:gd name="connsiteX1" fmla="*/ 4011613 w 4011613"/>
              <a:gd name="connsiteY1" fmla="*/ 0 h 4413250"/>
              <a:gd name="connsiteX2" fmla="*/ 4011613 w 4011613"/>
              <a:gd name="connsiteY2" fmla="*/ 4413250 h 4413250"/>
              <a:gd name="connsiteX3" fmla="*/ 0 w 4011613"/>
              <a:gd name="connsiteY3" fmla="*/ 4413250 h 4413250"/>
              <a:gd name="connsiteX4" fmla="*/ 0 w 4011613"/>
              <a:gd name="connsiteY4" fmla="*/ 0 h 4413250"/>
              <a:gd name="connsiteX0" fmla="*/ 0 w 4011613"/>
              <a:gd name="connsiteY0" fmla="*/ 0 h 5374303"/>
              <a:gd name="connsiteX1" fmla="*/ 4011613 w 4011613"/>
              <a:gd name="connsiteY1" fmla="*/ 0 h 5374303"/>
              <a:gd name="connsiteX2" fmla="*/ 4011613 w 4011613"/>
              <a:gd name="connsiteY2" fmla="*/ 4413250 h 5374303"/>
              <a:gd name="connsiteX3" fmla="*/ 727788 w 4011613"/>
              <a:gd name="connsiteY3" fmla="*/ 5374303 h 5374303"/>
              <a:gd name="connsiteX4" fmla="*/ 0 w 4011613"/>
              <a:gd name="connsiteY4" fmla="*/ 0 h 5374303"/>
              <a:gd name="connsiteX0" fmla="*/ 0 w 4263540"/>
              <a:gd name="connsiteY0" fmla="*/ 0 h 5374303"/>
              <a:gd name="connsiteX1" fmla="*/ 4011613 w 4263540"/>
              <a:gd name="connsiteY1" fmla="*/ 0 h 5374303"/>
              <a:gd name="connsiteX2" fmla="*/ 4263540 w 4263540"/>
              <a:gd name="connsiteY2" fmla="*/ 4525217 h 5374303"/>
              <a:gd name="connsiteX3" fmla="*/ 727788 w 4263540"/>
              <a:gd name="connsiteY3" fmla="*/ 5374303 h 5374303"/>
              <a:gd name="connsiteX4" fmla="*/ 0 w 4263540"/>
              <a:gd name="connsiteY4" fmla="*/ 0 h 5374303"/>
              <a:gd name="connsiteX0" fmla="*/ 0 w 4263540"/>
              <a:gd name="connsiteY0" fmla="*/ 317240 h 5691543"/>
              <a:gd name="connsiteX1" fmla="*/ 4254209 w 4263540"/>
              <a:gd name="connsiteY1" fmla="*/ 0 h 5691543"/>
              <a:gd name="connsiteX2" fmla="*/ 4263540 w 4263540"/>
              <a:gd name="connsiteY2" fmla="*/ 4842457 h 5691543"/>
              <a:gd name="connsiteX3" fmla="*/ 727788 w 4263540"/>
              <a:gd name="connsiteY3" fmla="*/ 5691543 h 5691543"/>
              <a:gd name="connsiteX4" fmla="*/ 0 w 4263540"/>
              <a:gd name="connsiteY4" fmla="*/ 317240 h 5691543"/>
              <a:gd name="connsiteX0" fmla="*/ 0 w 7911809"/>
              <a:gd name="connsiteY0" fmla="*/ 0 h 5691543"/>
              <a:gd name="connsiteX1" fmla="*/ 7902478 w 7911809"/>
              <a:gd name="connsiteY1" fmla="*/ 0 h 5691543"/>
              <a:gd name="connsiteX2" fmla="*/ 7911809 w 7911809"/>
              <a:gd name="connsiteY2" fmla="*/ 4842457 h 5691543"/>
              <a:gd name="connsiteX3" fmla="*/ 4376057 w 7911809"/>
              <a:gd name="connsiteY3" fmla="*/ 5691543 h 5691543"/>
              <a:gd name="connsiteX4" fmla="*/ 0 w 7911809"/>
              <a:gd name="connsiteY4" fmla="*/ 0 h 5691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1809" h="5691543">
                <a:moveTo>
                  <a:pt x="0" y="0"/>
                </a:moveTo>
                <a:lnTo>
                  <a:pt x="7902478" y="0"/>
                </a:lnTo>
                <a:cubicBezTo>
                  <a:pt x="7905588" y="1614152"/>
                  <a:pt x="7908699" y="3228305"/>
                  <a:pt x="7911809" y="4842457"/>
                </a:cubicBezTo>
                <a:lnTo>
                  <a:pt x="4376057" y="5691543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>
            <a:lvl1pPr>
              <a:defRPr/>
            </a:lvl1pPr>
          </a:lstStyle>
          <a:p>
            <a:r>
              <a:rPr lang="en-GB"/>
              <a:t>Click icon to insert image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254CD7-CA45-9A82-ADAB-9A4574F63F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3267" y="2397500"/>
            <a:ext cx="5784978" cy="2387600"/>
          </a:xfrm>
          <a:prstGeom prst="rect">
            <a:avLst/>
          </a:prstGeom>
        </p:spPr>
        <p:txBody>
          <a:bodyPr anchor="b"/>
          <a:lstStyle>
            <a:lvl1pPr algn="l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050E0010-3116-0659-4B97-55629745FE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3267" y="5027936"/>
            <a:ext cx="6755620" cy="85567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6856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ronze Title 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4CBE0F4-1083-BBAA-E67C-DACA6B2076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329BC1AB-F3EC-FC60-5B6D-2E2CE0D2291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292406" y="-9265"/>
            <a:ext cx="7911809" cy="5691543"/>
          </a:xfrm>
          <a:custGeom>
            <a:avLst/>
            <a:gdLst>
              <a:gd name="connsiteX0" fmla="*/ 0 w 4011613"/>
              <a:gd name="connsiteY0" fmla="*/ 0 h 4413250"/>
              <a:gd name="connsiteX1" fmla="*/ 4011613 w 4011613"/>
              <a:gd name="connsiteY1" fmla="*/ 0 h 4413250"/>
              <a:gd name="connsiteX2" fmla="*/ 4011613 w 4011613"/>
              <a:gd name="connsiteY2" fmla="*/ 4413250 h 4413250"/>
              <a:gd name="connsiteX3" fmla="*/ 0 w 4011613"/>
              <a:gd name="connsiteY3" fmla="*/ 4413250 h 4413250"/>
              <a:gd name="connsiteX4" fmla="*/ 0 w 4011613"/>
              <a:gd name="connsiteY4" fmla="*/ 0 h 4413250"/>
              <a:gd name="connsiteX0" fmla="*/ 0 w 4011613"/>
              <a:gd name="connsiteY0" fmla="*/ 0 h 5374303"/>
              <a:gd name="connsiteX1" fmla="*/ 4011613 w 4011613"/>
              <a:gd name="connsiteY1" fmla="*/ 0 h 5374303"/>
              <a:gd name="connsiteX2" fmla="*/ 4011613 w 4011613"/>
              <a:gd name="connsiteY2" fmla="*/ 4413250 h 5374303"/>
              <a:gd name="connsiteX3" fmla="*/ 727788 w 4011613"/>
              <a:gd name="connsiteY3" fmla="*/ 5374303 h 5374303"/>
              <a:gd name="connsiteX4" fmla="*/ 0 w 4011613"/>
              <a:gd name="connsiteY4" fmla="*/ 0 h 5374303"/>
              <a:gd name="connsiteX0" fmla="*/ 0 w 4263540"/>
              <a:gd name="connsiteY0" fmla="*/ 0 h 5374303"/>
              <a:gd name="connsiteX1" fmla="*/ 4011613 w 4263540"/>
              <a:gd name="connsiteY1" fmla="*/ 0 h 5374303"/>
              <a:gd name="connsiteX2" fmla="*/ 4263540 w 4263540"/>
              <a:gd name="connsiteY2" fmla="*/ 4525217 h 5374303"/>
              <a:gd name="connsiteX3" fmla="*/ 727788 w 4263540"/>
              <a:gd name="connsiteY3" fmla="*/ 5374303 h 5374303"/>
              <a:gd name="connsiteX4" fmla="*/ 0 w 4263540"/>
              <a:gd name="connsiteY4" fmla="*/ 0 h 5374303"/>
              <a:gd name="connsiteX0" fmla="*/ 0 w 4263540"/>
              <a:gd name="connsiteY0" fmla="*/ 317240 h 5691543"/>
              <a:gd name="connsiteX1" fmla="*/ 4254209 w 4263540"/>
              <a:gd name="connsiteY1" fmla="*/ 0 h 5691543"/>
              <a:gd name="connsiteX2" fmla="*/ 4263540 w 4263540"/>
              <a:gd name="connsiteY2" fmla="*/ 4842457 h 5691543"/>
              <a:gd name="connsiteX3" fmla="*/ 727788 w 4263540"/>
              <a:gd name="connsiteY3" fmla="*/ 5691543 h 5691543"/>
              <a:gd name="connsiteX4" fmla="*/ 0 w 4263540"/>
              <a:gd name="connsiteY4" fmla="*/ 317240 h 5691543"/>
              <a:gd name="connsiteX0" fmla="*/ 0 w 7911809"/>
              <a:gd name="connsiteY0" fmla="*/ 0 h 5691543"/>
              <a:gd name="connsiteX1" fmla="*/ 7902478 w 7911809"/>
              <a:gd name="connsiteY1" fmla="*/ 0 h 5691543"/>
              <a:gd name="connsiteX2" fmla="*/ 7911809 w 7911809"/>
              <a:gd name="connsiteY2" fmla="*/ 4842457 h 5691543"/>
              <a:gd name="connsiteX3" fmla="*/ 4376057 w 7911809"/>
              <a:gd name="connsiteY3" fmla="*/ 5691543 h 5691543"/>
              <a:gd name="connsiteX4" fmla="*/ 0 w 7911809"/>
              <a:gd name="connsiteY4" fmla="*/ 0 h 5691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1809" h="5691543">
                <a:moveTo>
                  <a:pt x="0" y="0"/>
                </a:moveTo>
                <a:lnTo>
                  <a:pt x="7902478" y="0"/>
                </a:lnTo>
                <a:cubicBezTo>
                  <a:pt x="7905588" y="1614152"/>
                  <a:pt x="7908699" y="3228305"/>
                  <a:pt x="7911809" y="4842457"/>
                </a:cubicBezTo>
                <a:lnTo>
                  <a:pt x="4376057" y="5691543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>
            <a:lvl1pPr>
              <a:defRPr/>
            </a:lvl1pPr>
          </a:lstStyle>
          <a:p>
            <a:r>
              <a:rPr lang="en-GB"/>
              <a:t>Click icon to insert image</a:t>
            </a:r>
          </a:p>
        </p:txBody>
      </p:sp>
      <p:sp>
        <p:nvSpPr>
          <p:cNvPr id="2" name="Flowchart: Manual Operation 1">
            <a:extLst>
              <a:ext uri="{FF2B5EF4-FFF2-40B4-BE49-F238E27FC236}">
                <a16:creationId xmlns:a16="http://schemas.microsoft.com/office/drawing/2014/main" id="{1F858320-42A6-FADD-502A-08E0C82ED3A4}"/>
              </a:ext>
            </a:extLst>
          </p:cNvPr>
          <p:cNvSpPr/>
          <p:nvPr userDrawn="1"/>
        </p:nvSpPr>
        <p:spPr>
          <a:xfrm rot="20918477" flipV="1">
            <a:off x="-354469" y="1373627"/>
            <a:ext cx="9285561" cy="646205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  <a:gd name="connsiteX0" fmla="*/ 0 w 11432"/>
              <a:gd name="connsiteY0" fmla="*/ 2177 h 12177"/>
              <a:gd name="connsiteX1" fmla="*/ 11432 w 11432"/>
              <a:gd name="connsiteY1" fmla="*/ 0 h 12177"/>
              <a:gd name="connsiteX2" fmla="*/ 8000 w 11432"/>
              <a:gd name="connsiteY2" fmla="*/ 12177 h 12177"/>
              <a:gd name="connsiteX3" fmla="*/ 2000 w 11432"/>
              <a:gd name="connsiteY3" fmla="*/ 12177 h 12177"/>
              <a:gd name="connsiteX4" fmla="*/ 0 w 11432"/>
              <a:gd name="connsiteY4" fmla="*/ 2177 h 12177"/>
              <a:gd name="connsiteX0" fmla="*/ 0 w 11432"/>
              <a:gd name="connsiteY0" fmla="*/ 2177 h 12623"/>
              <a:gd name="connsiteX1" fmla="*/ 11432 w 11432"/>
              <a:gd name="connsiteY1" fmla="*/ 0 h 12623"/>
              <a:gd name="connsiteX2" fmla="*/ 8049 w 11432"/>
              <a:gd name="connsiteY2" fmla="*/ 12623 h 12623"/>
              <a:gd name="connsiteX3" fmla="*/ 2000 w 11432"/>
              <a:gd name="connsiteY3" fmla="*/ 12177 h 12623"/>
              <a:gd name="connsiteX4" fmla="*/ 0 w 11432"/>
              <a:gd name="connsiteY4" fmla="*/ 2177 h 12623"/>
              <a:gd name="connsiteX0" fmla="*/ 0 w 11432"/>
              <a:gd name="connsiteY0" fmla="*/ 2177 h 12623"/>
              <a:gd name="connsiteX1" fmla="*/ 11432 w 11432"/>
              <a:gd name="connsiteY1" fmla="*/ 0 h 12623"/>
              <a:gd name="connsiteX2" fmla="*/ 8049 w 11432"/>
              <a:gd name="connsiteY2" fmla="*/ 12623 h 12623"/>
              <a:gd name="connsiteX3" fmla="*/ 2003 w 11432"/>
              <a:gd name="connsiteY3" fmla="*/ 12495 h 12623"/>
              <a:gd name="connsiteX4" fmla="*/ 0 w 11432"/>
              <a:gd name="connsiteY4" fmla="*/ 2177 h 12623"/>
              <a:gd name="connsiteX0" fmla="*/ 0 w 9557"/>
              <a:gd name="connsiteY0" fmla="*/ 3289 h 12623"/>
              <a:gd name="connsiteX1" fmla="*/ 9557 w 9557"/>
              <a:gd name="connsiteY1" fmla="*/ 0 h 12623"/>
              <a:gd name="connsiteX2" fmla="*/ 6174 w 9557"/>
              <a:gd name="connsiteY2" fmla="*/ 12623 h 12623"/>
              <a:gd name="connsiteX3" fmla="*/ 128 w 9557"/>
              <a:gd name="connsiteY3" fmla="*/ 12495 h 12623"/>
              <a:gd name="connsiteX4" fmla="*/ 0 w 9557"/>
              <a:gd name="connsiteY4" fmla="*/ 3289 h 12623"/>
              <a:gd name="connsiteX0" fmla="*/ 0 w 10356"/>
              <a:gd name="connsiteY0" fmla="*/ 2796 h 10000"/>
              <a:gd name="connsiteX1" fmla="*/ 10356 w 10356"/>
              <a:gd name="connsiteY1" fmla="*/ 0 h 10000"/>
              <a:gd name="connsiteX2" fmla="*/ 6816 w 10356"/>
              <a:gd name="connsiteY2" fmla="*/ 10000 h 10000"/>
              <a:gd name="connsiteX3" fmla="*/ 490 w 10356"/>
              <a:gd name="connsiteY3" fmla="*/ 9899 h 10000"/>
              <a:gd name="connsiteX4" fmla="*/ 0 w 10356"/>
              <a:gd name="connsiteY4" fmla="*/ 2796 h 10000"/>
              <a:gd name="connsiteX0" fmla="*/ 0 w 10356"/>
              <a:gd name="connsiteY0" fmla="*/ 2796 h 10000"/>
              <a:gd name="connsiteX1" fmla="*/ 10356 w 10356"/>
              <a:gd name="connsiteY1" fmla="*/ 0 h 10000"/>
              <a:gd name="connsiteX2" fmla="*/ 6816 w 10356"/>
              <a:gd name="connsiteY2" fmla="*/ 10000 h 10000"/>
              <a:gd name="connsiteX3" fmla="*/ 961 w 10356"/>
              <a:gd name="connsiteY3" fmla="*/ 9815 h 10000"/>
              <a:gd name="connsiteX4" fmla="*/ 0 w 10356"/>
              <a:gd name="connsiteY4" fmla="*/ 2796 h 10000"/>
              <a:gd name="connsiteX0" fmla="*/ 0 w 10356"/>
              <a:gd name="connsiteY0" fmla="*/ 2796 h 10000"/>
              <a:gd name="connsiteX1" fmla="*/ 10356 w 10356"/>
              <a:gd name="connsiteY1" fmla="*/ 0 h 10000"/>
              <a:gd name="connsiteX2" fmla="*/ 6816 w 10356"/>
              <a:gd name="connsiteY2" fmla="*/ 10000 h 10000"/>
              <a:gd name="connsiteX3" fmla="*/ 868 w 10356"/>
              <a:gd name="connsiteY3" fmla="*/ 9864 h 10000"/>
              <a:gd name="connsiteX4" fmla="*/ 0 w 10356"/>
              <a:gd name="connsiteY4" fmla="*/ 2796 h 10000"/>
              <a:gd name="connsiteX0" fmla="*/ 0 w 10356"/>
              <a:gd name="connsiteY0" fmla="*/ 2796 h 10000"/>
              <a:gd name="connsiteX1" fmla="*/ 10356 w 10356"/>
              <a:gd name="connsiteY1" fmla="*/ 0 h 10000"/>
              <a:gd name="connsiteX2" fmla="*/ 6816 w 10356"/>
              <a:gd name="connsiteY2" fmla="*/ 10000 h 10000"/>
              <a:gd name="connsiteX3" fmla="*/ 868 w 10356"/>
              <a:gd name="connsiteY3" fmla="*/ 9864 h 10000"/>
              <a:gd name="connsiteX4" fmla="*/ 0 w 10356"/>
              <a:gd name="connsiteY4" fmla="*/ 2796 h 10000"/>
              <a:gd name="connsiteX0" fmla="*/ 0 w 10356"/>
              <a:gd name="connsiteY0" fmla="*/ 2796 h 10000"/>
              <a:gd name="connsiteX1" fmla="*/ 10356 w 10356"/>
              <a:gd name="connsiteY1" fmla="*/ 0 h 10000"/>
              <a:gd name="connsiteX2" fmla="*/ 6816 w 10356"/>
              <a:gd name="connsiteY2" fmla="*/ 10000 h 10000"/>
              <a:gd name="connsiteX3" fmla="*/ 1003 w 10356"/>
              <a:gd name="connsiteY3" fmla="*/ 9873 h 10000"/>
              <a:gd name="connsiteX4" fmla="*/ 0 w 10356"/>
              <a:gd name="connsiteY4" fmla="*/ 2796 h 10000"/>
              <a:gd name="connsiteX0" fmla="*/ 0 w 10356"/>
              <a:gd name="connsiteY0" fmla="*/ 2796 h 10000"/>
              <a:gd name="connsiteX1" fmla="*/ 10356 w 10356"/>
              <a:gd name="connsiteY1" fmla="*/ 0 h 10000"/>
              <a:gd name="connsiteX2" fmla="*/ 6816 w 10356"/>
              <a:gd name="connsiteY2" fmla="*/ 10000 h 10000"/>
              <a:gd name="connsiteX3" fmla="*/ 1003 w 10356"/>
              <a:gd name="connsiteY3" fmla="*/ 9873 h 10000"/>
              <a:gd name="connsiteX4" fmla="*/ 0 w 10356"/>
              <a:gd name="connsiteY4" fmla="*/ 2796 h 10000"/>
              <a:gd name="connsiteX0" fmla="*/ 0 w 10334"/>
              <a:gd name="connsiteY0" fmla="*/ 2836 h 10000"/>
              <a:gd name="connsiteX1" fmla="*/ 10334 w 10334"/>
              <a:gd name="connsiteY1" fmla="*/ 0 h 10000"/>
              <a:gd name="connsiteX2" fmla="*/ 6794 w 10334"/>
              <a:gd name="connsiteY2" fmla="*/ 10000 h 10000"/>
              <a:gd name="connsiteX3" fmla="*/ 981 w 10334"/>
              <a:gd name="connsiteY3" fmla="*/ 9873 h 10000"/>
              <a:gd name="connsiteX4" fmla="*/ 0 w 10334"/>
              <a:gd name="connsiteY4" fmla="*/ 2836 h 10000"/>
              <a:gd name="connsiteX0" fmla="*/ 0 w 10395"/>
              <a:gd name="connsiteY0" fmla="*/ 2876 h 10040"/>
              <a:gd name="connsiteX1" fmla="*/ 10395 w 10395"/>
              <a:gd name="connsiteY1" fmla="*/ 0 h 10040"/>
              <a:gd name="connsiteX2" fmla="*/ 6794 w 10395"/>
              <a:gd name="connsiteY2" fmla="*/ 10040 h 10040"/>
              <a:gd name="connsiteX3" fmla="*/ 981 w 10395"/>
              <a:gd name="connsiteY3" fmla="*/ 9913 h 10040"/>
              <a:gd name="connsiteX4" fmla="*/ 0 w 10395"/>
              <a:gd name="connsiteY4" fmla="*/ 2876 h 10040"/>
              <a:gd name="connsiteX0" fmla="*/ 0 w 10395"/>
              <a:gd name="connsiteY0" fmla="*/ 2876 h 10040"/>
              <a:gd name="connsiteX1" fmla="*/ 10395 w 10395"/>
              <a:gd name="connsiteY1" fmla="*/ 0 h 10040"/>
              <a:gd name="connsiteX2" fmla="*/ 6794 w 10395"/>
              <a:gd name="connsiteY2" fmla="*/ 10040 h 10040"/>
              <a:gd name="connsiteX3" fmla="*/ 994 w 10395"/>
              <a:gd name="connsiteY3" fmla="*/ 9886 h 10040"/>
              <a:gd name="connsiteX4" fmla="*/ 0 w 10395"/>
              <a:gd name="connsiteY4" fmla="*/ 2876 h 10040"/>
              <a:gd name="connsiteX0" fmla="*/ 0 w 10395"/>
              <a:gd name="connsiteY0" fmla="*/ 2876 h 10040"/>
              <a:gd name="connsiteX1" fmla="*/ 10395 w 10395"/>
              <a:gd name="connsiteY1" fmla="*/ 0 h 10040"/>
              <a:gd name="connsiteX2" fmla="*/ 6794 w 10395"/>
              <a:gd name="connsiteY2" fmla="*/ 10040 h 10040"/>
              <a:gd name="connsiteX3" fmla="*/ 994 w 10395"/>
              <a:gd name="connsiteY3" fmla="*/ 9886 h 10040"/>
              <a:gd name="connsiteX4" fmla="*/ 0 w 10395"/>
              <a:gd name="connsiteY4" fmla="*/ 2876 h 1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95" h="10040">
                <a:moveTo>
                  <a:pt x="0" y="2876"/>
                </a:moveTo>
                <a:lnTo>
                  <a:pt x="10395" y="0"/>
                </a:lnTo>
                <a:lnTo>
                  <a:pt x="6794" y="10040"/>
                </a:lnTo>
                <a:lnTo>
                  <a:pt x="994" y="9886"/>
                </a:lnTo>
                <a:cubicBezTo>
                  <a:pt x="719" y="7357"/>
                  <a:pt x="221" y="5373"/>
                  <a:pt x="0" y="2876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E3B6C27-D518-47F5-448F-2B0846C438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3267" y="2397500"/>
            <a:ext cx="5784978" cy="2387600"/>
          </a:xfrm>
          <a:prstGeom prst="rect">
            <a:avLst/>
          </a:prstGeom>
        </p:spPr>
        <p:txBody>
          <a:bodyPr anchor="b"/>
          <a:lstStyle>
            <a:lvl1pPr algn="l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752D506-A487-1DF8-19C6-10D0F9A8C2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3267" y="5027936"/>
            <a:ext cx="6755620" cy="85567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3E37DE-2D76-D619-9388-8568E31D8F33}"/>
              </a:ext>
            </a:extLst>
          </p:cNvPr>
          <p:cNvSpPr txBox="1"/>
          <p:nvPr userDrawn="1"/>
        </p:nvSpPr>
        <p:spPr>
          <a:xfrm>
            <a:off x="252317" y="6180856"/>
            <a:ext cx="27093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>
                <a:solidFill>
                  <a:schemeClr val="bg1"/>
                </a:solidFill>
              </a:rPr>
              <a:t>crestawards.org</a:t>
            </a:r>
          </a:p>
        </p:txBody>
      </p:sp>
    </p:spTree>
    <p:extLst>
      <p:ext uri="{BB962C8B-B14F-4D97-AF65-F5344CB8AC3E}">
        <p14:creationId xmlns:p14="http://schemas.microsoft.com/office/powerpoint/2010/main" val="2794504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1 - Header 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05B1DDB-2B38-F8AB-CBBA-ABB5707F970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C66400DA-90C9-CA72-4D4F-4F26564A3D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2987" y="419878"/>
            <a:ext cx="5315340" cy="3379334"/>
          </a:xfrm>
          <a:prstGeom prst="rect">
            <a:avLst/>
          </a:prstGeom>
        </p:spPr>
        <p:txBody>
          <a:bodyPr anchor="b"/>
          <a:lstStyle>
            <a:lvl1pPr algn="l"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07A59427-5B70-8089-FF51-89926BE78F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2987" y="4310743"/>
            <a:ext cx="5315340" cy="212737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71597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2 - Header 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5C8D4C3-F133-9D0A-E88D-58774E75700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0"/>
            <a:ext cx="12191996" cy="6857998"/>
          </a:xfrm>
          <a:prstGeom prst="rect">
            <a:avLst/>
          </a:prstGeom>
        </p:spPr>
      </p:pic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C1FF6290-A175-7C85-7502-5D8476A9AC6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540657" y="-9264"/>
            <a:ext cx="5671948" cy="6891168"/>
          </a:xfrm>
          <a:custGeom>
            <a:avLst/>
            <a:gdLst>
              <a:gd name="connsiteX0" fmla="*/ 0 w 4011613"/>
              <a:gd name="connsiteY0" fmla="*/ 0 h 4413250"/>
              <a:gd name="connsiteX1" fmla="*/ 4011613 w 4011613"/>
              <a:gd name="connsiteY1" fmla="*/ 0 h 4413250"/>
              <a:gd name="connsiteX2" fmla="*/ 4011613 w 4011613"/>
              <a:gd name="connsiteY2" fmla="*/ 4413250 h 4413250"/>
              <a:gd name="connsiteX3" fmla="*/ 0 w 4011613"/>
              <a:gd name="connsiteY3" fmla="*/ 4413250 h 4413250"/>
              <a:gd name="connsiteX4" fmla="*/ 0 w 4011613"/>
              <a:gd name="connsiteY4" fmla="*/ 0 h 4413250"/>
              <a:gd name="connsiteX0" fmla="*/ 0 w 4011613"/>
              <a:gd name="connsiteY0" fmla="*/ 0 h 5374303"/>
              <a:gd name="connsiteX1" fmla="*/ 4011613 w 4011613"/>
              <a:gd name="connsiteY1" fmla="*/ 0 h 5374303"/>
              <a:gd name="connsiteX2" fmla="*/ 4011613 w 4011613"/>
              <a:gd name="connsiteY2" fmla="*/ 4413250 h 5374303"/>
              <a:gd name="connsiteX3" fmla="*/ 727788 w 4011613"/>
              <a:gd name="connsiteY3" fmla="*/ 5374303 h 5374303"/>
              <a:gd name="connsiteX4" fmla="*/ 0 w 4011613"/>
              <a:gd name="connsiteY4" fmla="*/ 0 h 5374303"/>
              <a:gd name="connsiteX0" fmla="*/ 0 w 4263540"/>
              <a:gd name="connsiteY0" fmla="*/ 0 h 5374303"/>
              <a:gd name="connsiteX1" fmla="*/ 4011613 w 4263540"/>
              <a:gd name="connsiteY1" fmla="*/ 0 h 5374303"/>
              <a:gd name="connsiteX2" fmla="*/ 4263540 w 4263540"/>
              <a:gd name="connsiteY2" fmla="*/ 4525217 h 5374303"/>
              <a:gd name="connsiteX3" fmla="*/ 727788 w 4263540"/>
              <a:gd name="connsiteY3" fmla="*/ 5374303 h 5374303"/>
              <a:gd name="connsiteX4" fmla="*/ 0 w 4263540"/>
              <a:gd name="connsiteY4" fmla="*/ 0 h 5374303"/>
              <a:gd name="connsiteX0" fmla="*/ 0 w 4263540"/>
              <a:gd name="connsiteY0" fmla="*/ 317240 h 5691543"/>
              <a:gd name="connsiteX1" fmla="*/ 4254209 w 4263540"/>
              <a:gd name="connsiteY1" fmla="*/ 0 h 5691543"/>
              <a:gd name="connsiteX2" fmla="*/ 4263540 w 4263540"/>
              <a:gd name="connsiteY2" fmla="*/ 4842457 h 5691543"/>
              <a:gd name="connsiteX3" fmla="*/ 727788 w 4263540"/>
              <a:gd name="connsiteY3" fmla="*/ 5691543 h 5691543"/>
              <a:gd name="connsiteX4" fmla="*/ 0 w 4263540"/>
              <a:gd name="connsiteY4" fmla="*/ 317240 h 5691543"/>
              <a:gd name="connsiteX0" fmla="*/ 0 w 7911809"/>
              <a:gd name="connsiteY0" fmla="*/ 0 h 5691543"/>
              <a:gd name="connsiteX1" fmla="*/ 7902478 w 7911809"/>
              <a:gd name="connsiteY1" fmla="*/ 0 h 5691543"/>
              <a:gd name="connsiteX2" fmla="*/ 7911809 w 7911809"/>
              <a:gd name="connsiteY2" fmla="*/ 4842457 h 5691543"/>
              <a:gd name="connsiteX3" fmla="*/ 4376057 w 7911809"/>
              <a:gd name="connsiteY3" fmla="*/ 5691543 h 5691543"/>
              <a:gd name="connsiteX4" fmla="*/ 0 w 7911809"/>
              <a:gd name="connsiteY4" fmla="*/ 0 h 5691543"/>
              <a:gd name="connsiteX0" fmla="*/ 0 w 5663559"/>
              <a:gd name="connsiteY0" fmla="*/ 0 h 5691543"/>
              <a:gd name="connsiteX1" fmla="*/ 5654228 w 5663559"/>
              <a:gd name="connsiteY1" fmla="*/ 0 h 5691543"/>
              <a:gd name="connsiteX2" fmla="*/ 5663559 w 5663559"/>
              <a:gd name="connsiteY2" fmla="*/ 4842457 h 5691543"/>
              <a:gd name="connsiteX3" fmla="*/ 2127807 w 5663559"/>
              <a:gd name="connsiteY3" fmla="*/ 5691543 h 5691543"/>
              <a:gd name="connsiteX4" fmla="*/ 0 w 5663559"/>
              <a:gd name="connsiteY4" fmla="*/ 0 h 5691543"/>
              <a:gd name="connsiteX0" fmla="*/ 0 w 5663559"/>
              <a:gd name="connsiteY0" fmla="*/ 0 h 6891168"/>
              <a:gd name="connsiteX1" fmla="*/ 5654228 w 5663559"/>
              <a:gd name="connsiteY1" fmla="*/ 0 h 6891168"/>
              <a:gd name="connsiteX2" fmla="*/ 5663559 w 5663559"/>
              <a:gd name="connsiteY2" fmla="*/ 4842457 h 6891168"/>
              <a:gd name="connsiteX3" fmla="*/ 1926471 w 5663559"/>
              <a:gd name="connsiteY3" fmla="*/ 6891168 h 6891168"/>
              <a:gd name="connsiteX4" fmla="*/ 0 w 5663559"/>
              <a:gd name="connsiteY4" fmla="*/ 0 h 6891168"/>
              <a:gd name="connsiteX0" fmla="*/ 0 w 5671948"/>
              <a:gd name="connsiteY0" fmla="*/ 0 h 6891168"/>
              <a:gd name="connsiteX1" fmla="*/ 5654228 w 5671948"/>
              <a:gd name="connsiteY1" fmla="*/ 0 h 6891168"/>
              <a:gd name="connsiteX2" fmla="*/ 5671948 w 5671948"/>
              <a:gd name="connsiteY2" fmla="*/ 6872593 h 6891168"/>
              <a:gd name="connsiteX3" fmla="*/ 1926471 w 5671948"/>
              <a:gd name="connsiteY3" fmla="*/ 6891168 h 6891168"/>
              <a:gd name="connsiteX4" fmla="*/ 0 w 5671948"/>
              <a:gd name="connsiteY4" fmla="*/ 0 h 6891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71948" h="6891168">
                <a:moveTo>
                  <a:pt x="0" y="0"/>
                </a:moveTo>
                <a:lnTo>
                  <a:pt x="5654228" y="0"/>
                </a:lnTo>
                <a:cubicBezTo>
                  <a:pt x="5657338" y="1614152"/>
                  <a:pt x="5668838" y="5258441"/>
                  <a:pt x="5671948" y="6872593"/>
                </a:cubicBezTo>
                <a:lnTo>
                  <a:pt x="1926471" y="6891168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>
            <a:lvl1pPr>
              <a:defRPr/>
            </a:lvl1pPr>
          </a:lstStyle>
          <a:p>
            <a:r>
              <a:rPr lang="en-GB"/>
              <a:t>Click icon to insert image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3280A4-CDF0-07E1-8C9A-62A454A2BF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2987" y="419878"/>
            <a:ext cx="5315340" cy="3379334"/>
          </a:xfrm>
          <a:prstGeom prst="rect">
            <a:avLst/>
          </a:prstGeom>
        </p:spPr>
        <p:txBody>
          <a:bodyPr anchor="b"/>
          <a:lstStyle>
            <a:lvl1pPr algn="l">
              <a:defRPr sz="44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328FFAE2-504B-A9C4-10B6-EE5EB0D563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2987" y="4310743"/>
            <a:ext cx="5315340" cy="212737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1418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1 - One Colum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C5B2DBD-0B43-202C-7FA2-7B62FD82845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0"/>
            <a:ext cx="12191996" cy="6857997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89D3717-13BD-AC0D-41D9-AB2954DA9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333375"/>
            <a:ext cx="10944225" cy="15255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F7296296-1748-6948-92CF-8B2156E7CAB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3888" y="2528889"/>
            <a:ext cx="10944225" cy="3007846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216000" indent="-216000">
              <a:buFont typeface="Arial" panose="020B0604020202020204" pitchFamily="34" charset="0"/>
              <a:buChar char="•"/>
              <a:defRPr/>
            </a:lvl2pPr>
            <a:lvl3pPr marL="216000" indent="-216000">
              <a:buFont typeface="Arial" panose="020B0604020202020204" pitchFamily="34" charset="0"/>
              <a:buChar char="•"/>
              <a:defRPr/>
            </a:lvl3pPr>
            <a:lvl4pPr marL="216000" indent="-216000">
              <a:buFont typeface="Arial" panose="020B0604020202020204" pitchFamily="34" charset="0"/>
              <a:buChar char="•"/>
              <a:defRPr/>
            </a:lvl4pPr>
            <a:lvl5pPr marL="216000" indent="-2160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8251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6694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52" r:id="rId2"/>
    <p:sldLayoutId id="2147483738" r:id="rId3"/>
    <p:sldLayoutId id="2147483753" r:id="rId4"/>
    <p:sldLayoutId id="2147483739" r:id="rId5"/>
    <p:sldLayoutId id="2147483754" r:id="rId6"/>
    <p:sldLayoutId id="2147483731" r:id="rId7"/>
    <p:sldLayoutId id="2147483733" r:id="rId8"/>
    <p:sldLayoutId id="2147483737" r:id="rId9"/>
    <p:sldLayoutId id="2147483740" r:id="rId10"/>
    <p:sldLayoutId id="2147483741" r:id="rId11"/>
    <p:sldLayoutId id="2147483735" r:id="rId12"/>
    <p:sldLayoutId id="2147483676" r:id="rId13"/>
    <p:sldLayoutId id="2147483744" r:id="rId14"/>
    <p:sldLayoutId id="2147483746" r:id="rId15"/>
    <p:sldLayoutId id="2147483748" r:id="rId16"/>
    <p:sldLayoutId id="2147483750" r:id="rId17"/>
    <p:sldLayoutId id="2147483751" r:id="rId18"/>
    <p:sldLayoutId id="2147483755" r:id="rId1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16000" indent="-216000" algn="l" defTabSz="914400" rtl="0" eaLnBrk="1" latinLnBrk="0" hangingPunct="1">
        <a:lnSpc>
          <a:spcPct val="100000"/>
        </a:lnSpc>
        <a:spcBef>
          <a:spcPts val="1200"/>
        </a:spcBef>
        <a:spcAft>
          <a:spcPts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16000" indent="-216000" algn="l" defTabSz="914400" rtl="0" eaLnBrk="1" latinLnBrk="0" hangingPunct="1">
        <a:lnSpc>
          <a:spcPct val="100000"/>
        </a:lnSpc>
        <a:spcBef>
          <a:spcPts val="1200"/>
        </a:spcBef>
        <a:spcAft>
          <a:spcPts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216000" indent="-216000" algn="l" defTabSz="914400" rtl="0" eaLnBrk="1" latinLnBrk="0" hangingPunct="1">
        <a:lnSpc>
          <a:spcPct val="100000"/>
        </a:lnSpc>
        <a:spcBef>
          <a:spcPts val="1200"/>
        </a:spcBef>
        <a:spcAft>
          <a:spcPts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216000" indent="-216000" algn="l" defTabSz="914400" rtl="0" eaLnBrk="1" latinLnBrk="0" hangingPunct="1">
        <a:lnSpc>
          <a:spcPct val="100000"/>
        </a:lnSpc>
        <a:spcBef>
          <a:spcPts val="1200"/>
        </a:spcBef>
        <a:spcAft>
          <a:spcPts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16000" indent="-216000" algn="l" defTabSz="914400" rtl="0" eaLnBrk="1" latinLnBrk="0" hangingPunct="1">
        <a:lnSpc>
          <a:spcPct val="100000"/>
        </a:lnSpc>
        <a:spcBef>
          <a:spcPts val="1200"/>
        </a:spcBef>
        <a:spcAft>
          <a:spcPts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287" userDrawn="1">
          <p15:clr>
            <a:srgbClr val="F26B43"/>
          </p15:clr>
        </p15:guide>
        <p15:guide id="4" orient="horz" pos="3974" userDrawn="1">
          <p15:clr>
            <a:srgbClr val="F26B43"/>
          </p15:clr>
        </p15:guide>
        <p15:guide id="5" orient="horz" pos="1171" userDrawn="1">
          <p15:clr>
            <a:srgbClr val="F26B43"/>
          </p15:clr>
        </p15:guide>
        <p15:guide id="6" orient="horz" pos="1593" userDrawn="1">
          <p15:clr>
            <a:srgbClr val="F26B43"/>
          </p15:clr>
        </p15:guide>
        <p15:guide id="7" orient="horz" pos="210" userDrawn="1">
          <p15:clr>
            <a:srgbClr val="F26B43"/>
          </p15:clr>
        </p15:guide>
        <p15:guide id="9" pos="393" userDrawn="1">
          <p15:clr>
            <a:srgbClr val="F26B43"/>
          </p15:clr>
        </p15:guide>
        <p15:guide id="10" pos="3613" userDrawn="1">
          <p15:clr>
            <a:srgbClr val="F26B43"/>
          </p15:clr>
        </p15:guide>
        <p15:guide id="11" pos="406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microsoft.com/office/2007/relationships/media" Target="../media/media5.mp4"/><Relationship Id="rId7" Type="http://schemas.openxmlformats.org/officeDocument/2006/relationships/image" Target="../media/image31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30.png"/><Relationship Id="rId5" Type="http://schemas.openxmlformats.org/officeDocument/2006/relationships/slideLayout" Target="../slideLayouts/slideLayout14.xml"/><Relationship Id="rId4" Type="http://schemas.openxmlformats.org/officeDocument/2006/relationships/video" Target="../media/media5.mp4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1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cl.ac.uk/research" TargetMode="External"/><Relationship Id="rId2" Type="http://schemas.openxmlformats.org/officeDocument/2006/relationships/hyperlink" Target="https://www.airsafetyprogramme.org.uk/" TargetMode="Externa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CA37C87-712C-BDF0-E983-F14289A34F8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lIns="91440" tIns="45720" rIns="91440" bIns="45720" anchor="b"/>
          <a:lstStyle/>
          <a:p>
            <a:r>
              <a:rPr lang="en-GB" sz="4800">
                <a:latin typeface="Gotham"/>
                <a:cs typeface="Arial"/>
              </a:rPr>
              <a:t>DROPLET</a:t>
            </a:r>
            <a:br>
              <a:rPr lang="en-GB" sz="4800">
                <a:latin typeface="Gotham"/>
                <a:cs typeface="Arial"/>
              </a:rPr>
            </a:br>
            <a:r>
              <a:rPr lang="en-GB" sz="4800">
                <a:latin typeface="Gotham"/>
                <a:cs typeface="Arial"/>
              </a:rPr>
              <a:t>DETECTIVES</a:t>
            </a:r>
            <a:endParaRPr lang="en-US">
              <a:latin typeface="Gotham"/>
            </a:endParaRP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59688F44-4585-E87A-4353-34862E7396A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lIns="91440" tIns="45720" rIns="91440" bIns="45720" anchor="t"/>
          <a:lstStyle/>
          <a:p>
            <a:r>
              <a:rPr lang="en-GB"/>
              <a:t>Designing the blueprint for healthier buildings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794A470-5FC5-6D43-1AE7-A2E49D10E10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3164" y="5976344"/>
            <a:ext cx="1038065" cy="3331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59FF34C-ED0D-E7D4-A7BC-667074AB778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3969" y="6429111"/>
            <a:ext cx="1582631" cy="3231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4AC1163-69F4-5F36-71AD-8D87B933D90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56994" y="6429111"/>
            <a:ext cx="1582631" cy="281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B36E183F-E636-D89B-18F7-2409ED257DF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custGeom>
            <a:avLst/>
            <a:gdLst>
              <a:gd name="connsiteX0" fmla="*/ 0 w 4011613"/>
              <a:gd name="connsiteY0" fmla="*/ 0 h 4413250"/>
              <a:gd name="connsiteX1" fmla="*/ 4011613 w 4011613"/>
              <a:gd name="connsiteY1" fmla="*/ 0 h 4413250"/>
              <a:gd name="connsiteX2" fmla="*/ 4011613 w 4011613"/>
              <a:gd name="connsiteY2" fmla="*/ 4413250 h 4413250"/>
              <a:gd name="connsiteX3" fmla="*/ 0 w 4011613"/>
              <a:gd name="connsiteY3" fmla="*/ 4413250 h 4413250"/>
              <a:gd name="connsiteX4" fmla="*/ 0 w 4011613"/>
              <a:gd name="connsiteY4" fmla="*/ 0 h 4413250"/>
              <a:gd name="connsiteX0" fmla="*/ 0 w 4011613"/>
              <a:gd name="connsiteY0" fmla="*/ 0 h 5374303"/>
              <a:gd name="connsiteX1" fmla="*/ 4011613 w 4011613"/>
              <a:gd name="connsiteY1" fmla="*/ 0 h 5374303"/>
              <a:gd name="connsiteX2" fmla="*/ 4011613 w 4011613"/>
              <a:gd name="connsiteY2" fmla="*/ 4413250 h 5374303"/>
              <a:gd name="connsiteX3" fmla="*/ 727788 w 4011613"/>
              <a:gd name="connsiteY3" fmla="*/ 5374303 h 5374303"/>
              <a:gd name="connsiteX4" fmla="*/ 0 w 4011613"/>
              <a:gd name="connsiteY4" fmla="*/ 0 h 5374303"/>
              <a:gd name="connsiteX0" fmla="*/ 0 w 4263540"/>
              <a:gd name="connsiteY0" fmla="*/ 0 h 5374303"/>
              <a:gd name="connsiteX1" fmla="*/ 4011613 w 4263540"/>
              <a:gd name="connsiteY1" fmla="*/ 0 h 5374303"/>
              <a:gd name="connsiteX2" fmla="*/ 4263540 w 4263540"/>
              <a:gd name="connsiteY2" fmla="*/ 4525217 h 5374303"/>
              <a:gd name="connsiteX3" fmla="*/ 727788 w 4263540"/>
              <a:gd name="connsiteY3" fmla="*/ 5374303 h 5374303"/>
              <a:gd name="connsiteX4" fmla="*/ 0 w 4263540"/>
              <a:gd name="connsiteY4" fmla="*/ 0 h 5374303"/>
              <a:gd name="connsiteX0" fmla="*/ 0 w 4263540"/>
              <a:gd name="connsiteY0" fmla="*/ 317240 h 5691543"/>
              <a:gd name="connsiteX1" fmla="*/ 4254209 w 4263540"/>
              <a:gd name="connsiteY1" fmla="*/ 0 h 5691543"/>
              <a:gd name="connsiteX2" fmla="*/ 4263540 w 4263540"/>
              <a:gd name="connsiteY2" fmla="*/ 4842457 h 5691543"/>
              <a:gd name="connsiteX3" fmla="*/ 727788 w 4263540"/>
              <a:gd name="connsiteY3" fmla="*/ 5691543 h 5691543"/>
              <a:gd name="connsiteX4" fmla="*/ 0 w 4263540"/>
              <a:gd name="connsiteY4" fmla="*/ 317240 h 5691543"/>
              <a:gd name="connsiteX0" fmla="*/ 0 w 7911809"/>
              <a:gd name="connsiteY0" fmla="*/ 0 h 5691543"/>
              <a:gd name="connsiteX1" fmla="*/ 7902478 w 7911809"/>
              <a:gd name="connsiteY1" fmla="*/ 0 h 5691543"/>
              <a:gd name="connsiteX2" fmla="*/ 7911809 w 7911809"/>
              <a:gd name="connsiteY2" fmla="*/ 4842457 h 5691543"/>
              <a:gd name="connsiteX3" fmla="*/ 4376057 w 7911809"/>
              <a:gd name="connsiteY3" fmla="*/ 5691543 h 5691543"/>
              <a:gd name="connsiteX4" fmla="*/ 0 w 7911809"/>
              <a:gd name="connsiteY4" fmla="*/ 0 h 5691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1809" h="5691543">
                <a:moveTo>
                  <a:pt x="0" y="0"/>
                </a:moveTo>
                <a:lnTo>
                  <a:pt x="7902478" y="0"/>
                </a:lnTo>
                <a:cubicBezTo>
                  <a:pt x="7905588" y="1614152"/>
                  <a:pt x="7908699" y="3228305"/>
                  <a:pt x="7911809" y="4842457"/>
                </a:cubicBezTo>
                <a:lnTo>
                  <a:pt x="4376057" y="5691543"/>
                </a:lnTo>
                <a:lnTo>
                  <a:pt x="0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511623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A9F7FE-D6D0-48A4-F254-110DB7B04A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E59041-05C2-FAD2-34CB-6335A4D8AB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Research takes a team</a:t>
            </a:r>
            <a:endParaRPr lang="en-GB"/>
          </a:p>
        </p:txBody>
      </p:sp>
      <p:pic>
        <p:nvPicPr>
          <p:cNvPr id="8" name="Research takes a team - 480 px -UCL Bronze new resource supporting video 2">
            <a:hlinkClick r:id="" action="ppaction://media"/>
            <a:extLst>
              <a:ext uri="{FF2B5EF4-FFF2-40B4-BE49-F238E27FC236}">
                <a16:creationId xmlns:a16="http://schemas.microsoft.com/office/drawing/2014/main" id="{39125084-F05C-5BBF-5756-14F0801A29A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59228" y="1430113"/>
            <a:ext cx="9199561" cy="5170714"/>
          </a:xfrm>
          <a:prstGeom prst="rect">
            <a:avLst/>
          </a:prstGeom>
        </p:spPr>
      </p:pic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C34B8B24-FD3B-D74B-7BF4-7001899068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833203" y="1740351"/>
            <a:ext cx="2119312" cy="1578430"/>
          </a:xfrm>
        </p:spPr>
        <p:txBody>
          <a:bodyPr lIns="91440" tIns="45720" rIns="91440" bIns="45720" anchor="t"/>
          <a:lstStyle/>
          <a:p>
            <a:r>
              <a:rPr lang="en-US" sz="1800"/>
              <a:t>The research team at UCL is made up of lots of different people who bring a range of special skills and understanding to the project.</a:t>
            </a:r>
          </a:p>
          <a:p>
            <a:r>
              <a:rPr lang="en-US" sz="1800"/>
              <a:t>Watch the video clip to find out more about the different people involved in the research.</a:t>
            </a:r>
          </a:p>
        </p:txBody>
      </p:sp>
    </p:spTree>
    <p:extLst>
      <p:ext uri="{BB962C8B-B14F-4D97-AF65-F5344CB8AC3E}">
        <p14:creationId xmlns:p14="http://schemas.microsoft.com/office/powerpoint/2010/main" val="612193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39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A4CAC-14AD-F62E-17DB-7FADD12A9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Sonny the robot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8EE9C8-7D54-5706-B064-1FF330BAB01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689225" y="2551253"/>
            <a:ext cx="2635375" cy="3973372"/>
          </a:xfrm>
        </p:spPr>
        <p:txBody>
          <a:bodyPr lIns="91440" tIns="45720" rIns="91440" bIns="4572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tham"/>
                <a:ea typeface="+mn-ea"/>
                <a:cs typeface="+mn-cs"/>
              </a:rPr>
              <a:t>Firstly, the research team developed a way to ‘simulate’ how aerosol droplets from an infected person spread and move around spaces.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800">
                <a:solidFill>
                  <a:prstClr val="black"/>
                </a:solidFill>
                <a:latin typeface="Gotham"/>
              </a:rPr>
              <a:t>After testing with people, they developed Sonny, a robot, who can breathe, sneeze and speak like a human.</a:t>
            </a:r>
          </a:p>
          <a:p>
            <a:pPr>
              <a:defRPr/>
            </a:pPr>
            <a:endParaRPr lang="en-US" sz="1800">
              <a:solidFill>
                <a:prstClr val="black"/>
              </a:solidFill>
              <a:latin typeface="Gotham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600">
              <a:solidFill>
                <a:prstClr val="black"/>
              </a:solidFill>
              <a:latin typeface="Gotham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tham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tham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Gotham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tham"/>
              <a:ea typeface="+mn-ea"/>
              <a:cs typeface="+mn-cs"/>
            </a:endParaRPr>
          </a:p>
          <a:p>
            <a:endParaRPr lang="en-GB"/>
          </a:p>
        </p:txBody>
      </p:sp>
      <p:pic>
        <p:nvPicPr>
          <p:cNvPr id="6" name="Picture Placeholder 5" descr="A mannequin wearing sunglasses and a purple shirt&#10;&#10;AI-generated content may be incorrect.">
            <a:extLst>
              <a:ext uri="{FF2B5EF4-FFF2-40B4-BE49-F238E27FC236}">
                <a16:creationId xmlns:a16="http://schemas.microsoft.com/office/drawing/2014/main" id="{C5AE1BD8-7E84-5050-A5B1-5EE94C30D02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84046" y="387"/>
            <a:ext cx="3991973" cy="2446387"/>
          </a:xfrm>
          <a:custGeom>
            <a:avLst/>
            <a:gdLst>
              <a:gd name="connsiteX0" fmla="*/ 0 w 2709379"/>
              <a:gd name="connsiteY0" fmla="*/ 0 h 2617788"/>
              <a:gd name="connsiteX1" fmla="*/ 2709379 w 2709379"/>
              <a:gd name="connsiteY1" fmla="*/ 0 h 2617788"/>
              <a:gd name="connsiteX2" fmla="*/ 2709379 w 2709379"/>
              <a:gd name="connsiteY2" fmla="*/ 2617788 h 2617788"/>
              <a:gd name="connsiteX3" fmla="*/ 0 w 2709379"/>
              <a:gd name="connsiteY3" fmla="*/ 2617788 h 2617788"/>
              <a:gd name="connsiteX4" fmla="*/ 0 w 2709379"/>
              <a:gd name="connsiteY4" fmla="*/ 0 h 2617788"/>
              <a:gd name="connsiteX0" fmla="*/ 0 w 2709379"/>
              <a:gd name="connsiteY0" fmla="*/ 0 h 2617788"/>
              <a:gd name="connsiteX1" fmla="*/ 2709379 w 2709379"/>
              <a:gd name="connsiteY1" fmla="*/ 0 h 2617788"/>
              <a:gd name="connsiteX2" fmla="*/ 2709379 w 2709379"/>
              <a:gd name="connsiteY2" fmla="*/ 2617788 h 2617788"/>
              <a:gd name="connsiteX3" fmla="*/ 9939 w 2709379"/>
              <a:gd name="connsiteY3" fmla="*/ 2289797 h 2617788"/>
              <a:gd name="connsiteX4" fmla="*/ 0 w 2709379"/>
              <a:gd name="connsiteY4" fmla="*/ 0 h 2617788"/>
              <a:gd name="connsiteX0" fmla="*/ 993913 w 2699440"/>
              <a:gd name="connsiteY0" fmla="*/ 0 h 2627727"/>
              <a:gd name="connsiteX1" fmla="*/ 2699440 w 2699440"/>
              <a:gd name="connsiteY1" fmla="*/ 9939 h 2627727"/>
              <a:gd name="connsiteX2" fmla="*/ 2699440 w 2699440"/>
              <a:gd name="connsiteY2" fmla="*/ 2627727 h 2627727"/>
              <a:gd name="connsiteX3" fmla="*/ 0 w 2699440"/>
              <a:gd name="connsiteY3" fmla="*/ 2299736 h 2627727"/>
              <a:gd name="connsiteX4" fmla="*/ 993913 w 2699440"/>
              <a:gd name="connsiteY4" fmla="*/ 0 h 2627727"/>
              <a:gd name="connsiteX0" fmla="*/ 989150 w 2699440"/>
              <a:gd name="connsiteY0" fmla="*/ 0 h 2618202"/>
              <a:gd name="connsiteX1" fmla="*/ 2699440 w 2699440"/>
              <a:gd name="connsiteY1" fmla="*/ 414 h 2618202"/>
              <a:gd name="connsiteX2" fmla="*/ 2699440 w 2699440"/>
              <a:gd name="connsiteY2" fmla="*/ 2618202 h 2618202"/>
              <a:gd name="connsiteX3" fmla="*/ 0 w 2699440"/>
              <a:gd name="connsiteY3" fmla="*/ 2290211 h 2618202"/>
              <a:gd name="connsiteX4" fmla="*/ 989150 w 2699440"/>
              <a:gd name="connsiteY4" fmla="*/ 0 h 2618202"/>
              <a:gd name="connsiteX0" fmla="*/ 426814 w 2699440"/>
              <a:gd name="connsiteY0" fmla="*/ 0 h 2618202"/>
              <a:gd name="connsiteX1" fmla="*/ 2699440 w 2699440"/>
              <a:gd name="connsiteY1" fmla="*/ 414 h 2618202"/>
              <a:gd name="connsiteX2" fmla="*/ 2699440 w 2699440"/>
              <a:gd name="connsiteY2" fmla="*/ 2618202 h 2618202"/>
              <a:gd name="connsiteX3" fmla="*/ 0 w 2699440"/>
              <a:gd name="connsiteY3" fmla="*/ 2290211 h 2618202"/>
              <a:gd name="connsiteX4" fmla="*/ 426814 w 2699440"/>
              <a:gd name="connsiteY4" fmla="*/ 0 h 2618202"/>
              <a:gd name="connsiteX0" fmla="*/ 399876 w 2672502"/>
              <a:gd name="connsiteY0" fmla="*/ 0 h 2618202"/>
              <a:gd name="connsiteX1" fmla="*/ 2672502 w 2672502"/>
              <a:gd name="connsiteY1" fmla="*/ 414 h 2618202"/>
              <a:gd name="connsiteX2" fmla="*/ 2672502 w 2672502"/>
              <a:gd name="connsiteY2" fmla="*/ 2618202 h 2618202"/>
              <a:gd name="connsiteX3" fmla="*/ 0 w 2672502"/>
              <a:gd name="connsiteY3" fmla="*/ 2295588 h 2618202"/>
              <a:gd name="connsiteX4" fmla="*/ 399876 w 2672502"/>
              <a:gd name="connsiteY4" fmla="*/ 0 h 2618202"/>
              <a:gd name="connsiteX0" fmla="*/ 413036 w 2685662"/>
              <a:gd name="connsiteY0" fmla="*/ 0 h 2618202"/>
              <a:gd name="connsiteX1" fmla="*/ 2685662 w 2685662"/>
              <a:gd name="connsiteY1" fmla="*/ 414 h 2618202"/>
              <a:gd name="connsiteX2" fmla="*/ 2685662 w 2685662"/>
              <a:gd name="connsiteY2" fmla="*/ 2618202 h 2618202"/>
              <a:gd name="connsiteX3" fmla="*/ 0 w 2685662"/>
              <a:gd name="connsiteY3" fmla="*/ 2301591 h 2618202"/>
              <a:gd name="connsiteX4" fmla="*/ 413036 w 2685662"/>
              <a:gd name="connsiteY4" fmla="*/ 0 h 2618202"/>
              <a:gd name="connsiteX0" fmla="*/ 411156 w 2685662"/>
              <a:gd name="connsiteY0" fmla="*/ 2588 h 2617788"/>
              <a:gd name="connsiteX1" fmla="*/ 2685662 w 2685662"/>
              <a:gd name="connsiteY1" fmla="*/ 0 h 2617788"/>
              <a:gd name="connsiteX2" fmla="*/ 2685662 w 2685662"/>
              <a:gd name="connsiteY2" fmla="*/ 2617788 h 2617788"/>
              <a:gd name="connsiteX3" fmla="*/ 0 w 2685662"/>
              <a:gd name="connsiteY3" fmla="*/ 2301177 h 2617788"/>
              <a:gd name="connsiteX4" fmla="*/ 411156 w 2685662"/>
              <a:gd name="connsiteY4" fmla="*/ 2588 h 2617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5662" h="2617788">
                <a:moveTo>
                  <a:pt x="411156" y="2588"/>
                </a:moveTo>
                <a:lnTo>
                  <a:pt x="2685662" y="0"/>
                </a:lnTo>
                <a:lnTo>
                  <a:pt x="2685662" y="2617788"/>
                </a:lnTo>
                <a:lnTo>
                  <a:pt x="0" y="2301177"/>
                </a:lnTo>
                <a:lnTo>
                  <a:pt x="411156" y="2588"/>
                </a:lnTo>
                <a:close/>
              </a:path>
            </a:pathLst>
          </a:custGeom>
        </p:spPr>
      </p:pic>
      <p:pic>
        <p:nvPicPr>
          <p:cNvPr id="5" name="Sonny producing aerosols_02YWVZ.mp4">
            <a:hlinkClick r:id="" action="ppaction://media"/>
            <a:extLst>
              <a:ext uri="{FF2B5EF4-FFF2-40B4-BE49-F238E27FC236}">
                <a16:creationId xmlns:a16="http://schemas.microsoft.com/office/drawing/2014/main" id="{00F44FB5-76DB-0051-FE08-B3663F4632B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52581" y="2381402"/>
            <a:ext cx="3132875" cy="4177166"/>
          </a:xfrm>
          <a:prstGeom prst="rect">
            <a:avLst/>
          </a:prstGeom>
        </p:spPr>
      </p:pic>
      <p:pic>
        <p:nvPicPr>
          <p:cNvPr id="3" name="speech modulation">
            <a:hlinkClick r:id="" action="ppaction://media"/>
            <a:extLst>
              <a:ext uri="{FF2B5EF4-FFF2-40B4-BE49-F238E27FC236}">
                <a16:creationId xmlns:a16="http://schemas.microsoft.com/office/drawing/2014/main" id="{76EFDA45-F5DC-9D63-C4BB-5D20132CB3FA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832817" y="3766118"/>
            <a:ext cx="5078185" cy="285648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7C094C9-D694-C27D-82C3-AD8E6C916E82}"/>
              </a:ext>
            </a:extLst>
          </p:cNvPr>
          <p:cNvSpPr txBox="1"/>
          <p:nvPr/>
        </p:nvSpPr>
        <p:spPr>
          <a:xfrm>
            <a:off x="6757066" y="2637566"/>
            <a:ext cx="52251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>
                <a:solidFill>
                  <a:srgbClr val="118698"/>
                </a:solidFill>
              </a:rPr>
              <a:t>Watch the videos to see Sonny in action!</a:t>
            </a:r>
          </a:p>
          <a:p>
            <a:pPr>
              <a:defRPr/>
            </a:pPr>
            <a:r>
              <a:rPr lang="en-US">
                <a:solidFill>
                  <a:srgbClr val="118698"/>
                </a:solidFill>
              </a:rPr>
              <a:t>How do you think the researchers captured how far the aerosol droplets travelled? 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0649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87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6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F5774-6358-383E-7EF3-04FBB19C9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 camera and laser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2B736A-0E23-D90F-B16F-C837767AF4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25488" y="1395290"/>
            <a:ext cx="10944225" cy="3779837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+mn-ea"/>
                <a:cs typeface="+mn-cs"/>
              </a:rPr>
              <a:t>They then had to work out how to calculate and record how aerosol droplets that are too small to be seen by the human eye spread.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+mn-ea"/>
                <a:cs typeface="+mn-cs"/>
              </a:rPr>
              <a:t>The team developed a camera that uses laser technology to capture the movement of the smallest aerosol droplets. 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otham"/>
              <a:ea typeface="+mn-ea"/>
              <a:cs typeface="+mn-cs"/>
            </a:endParaRPr>
          </a:p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273A49-851F-3C12-5EBF-A40CED3A842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170" y="2989048"/>
            <a:ext cx="5886823" cy="311844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7F0A9F0-38CD-B089-01CD-1224592BDF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181" y="2841381"/>
            <a:ext cx="4620357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819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A person pushing a hospital bed&#10;&#10;AI-generated content may be incorrect.">
            <a:extLst>
              <a:ext uri="{FF2B5EF4-FFF2-40B4-BE49-F238E27FC236}">
                <a16:creationId xmlns:a16="http://schemas.microsoft.com/office/drawing/2014/main" id="{C80B4FAE-9F0A-6D25-F428-A24CBB8CA7F4}"/>
              </a:ext>
            </a:extLst>
          </p:cNvPr>
          <p:cNvPicPr>
            <a:picLocks noGrp="1" noChangeAspect="1"/>
          </p:cNvPicPr>
          <p:nvPr>
            <p:ph sz="quarter" idx="1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17409" y="1724051"/>
            <a:ext cx="5750703" cy="4173819"/>
          </a:xfrm>
          <a:effectLst>
            <a:outerShdw blurRad="50800" dist="38100" dir="2700000">
              <a:srgbClr val="000000">
                <a:alpha val="40000"/>
              </a:srgbClr>
            </a:outerShdw>
          </a:effec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0B06E8-33B7-E76F-AB64-4594E6AD81C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14026" y="1948904"/>
            <a:ext cx="4997424" cy="3579441"/>
          </a:xfrm>
        </p:spPr>
        <p:txBody>
          <a:bodyPr lIns="91440" tIns="45720" rIns="91440" bIns="4572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Gotham"/>
                <a:ea typeface="+mn-ea"/>
                <a:cs typeface="+mn-cs"/>
              </a:rPr>
              <a:t>After the team’s research </a:t>
            </a:r>
            <a:r>
              <a:rPr lang="en-US" sz="1800">
                <a:latin typeface="Gotham"/>
              </a:rPr>
              <a:t>with Sonny the robot, the next challenge was to investigate how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Gotham"/>
                <a:ea typeface="+mn-ea"/>
                <a:cs typeface="+mn-cs"/>
              </a:rPr>
              <a:t>airborne infections and viruses spread in hospitals. </a:t>
            </a:r>
            <a:endParaRPr lang="en-US" sz="1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Gotham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800">
              <a:latin typeface="Gotham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118698"/>
                </a:solidFill>
                <a:effectLst/>
                <a:uLnTx/>
                <a:uFillTx/>
                <a:latin typeface="Gotham"/>
                <a:ea typeface="+mn-ea"/>
                <a:cs typeface="+mn-cs"/>
              </a:rPr>
              <a:t>What might be the difference between </a:t>
            </a:r>
            <a:r>
              <a:rPr lang="en-US" sz="1800">
                <a:solidFill>
                  <a:srgbClr val="118698"/>
                </a:solidFill>
                <a:latin typeface="Gotham"/>
              </a:rPr>
              <a:t>aerosol transmission in a hospital rather than a laboratory? </a:t>
            </a:r>
            <a:endParaRPr lang="en-GB" b="0" i="0" u="none" strike="noStrike" kern="1200" cap="none" spc="0" normalizeH="0" baseline="0" noProof="0">
              <a:ln>
                <a:noFill/>
              </a:ln>
              <a:solidFill>
                <a:srgbClr val="118698"/>
              </a:solidFill>
              <a:effectLst/>
              <a:uLnTx/>
              <a:uFillTx/>
              <a:latin typeface="Gotham"/>
            </a:endParaRPr>
          </a:p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E4D2A6F-0252-3DA0-CCC2-CEC947E925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025" y="563993"/>
            <a:ext cx="10944225" cy="1525588"/>
          </a:xfrm>
        </p:spPr>
        <p:txBody>
          <a:bodyPr lIns="91440" tIns="45720" rIns="91440" bIns="45720" anchor="t"/>
          <a:lstStyle/>
          <a:p>
            <a:r>
              <a:rPr lang="en-US" sz="4000">
                <a:solidFill>
                  <a:srgbClr val="118698"/>
                </a:solidFill>
                <a:latin typeface="Gotham"/>
                <a:ea typeface="+mn-ea"/>
                <a:cs typeface="+mn-cs"/>
              </a:rPr>
              <a:t>UCL’s research in hospitals</a:t>
            </a:r>
            <a:endParaRPr lang="en-GB" sz="4000">
              <a:solidFill>
                <a:srgbClr val="118698"/>
              </a:solidFill>
              <a:latin typeface="Gotham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2139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4C2DF-9B0C-C054-6549-7CF1F5742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GB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"/>
                <a:ea typeface="+mj-ea"/>
                <a:cs typeface="+mj-cs"/>
              </a:rPr>
              <a:t>Data modelling  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269F4F-3DE0-D037-2716-E64C602E773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lIns="91440" tIns="45720" rIns="91440" bIns="45720" anchor="t"/>
          <a:lstStyle/>
          <a:p>
            <a:pPr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+mn-ea"/>
                <a:cs typeface="+mn-cs"/>
              </a:rPr>
              <a:t>Data captured from the movement of aerosol droplets in the laboratory and hospital has been analysed and used to develop an </a:t>
            </a:r>
            <a:r>
              <a:rPr lang="en-US" sz="1800">
                <a:solidFill>
                  <a:srgbClr val="000000"/>
                </a:solidFill>
                <a:latin typeface="Gotham"/>
              </a:rPr>
              <a:t>AI App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+mn-ea"/>
                <a:cs typeface="+mn-cs"/>
              </a:rPr>
              <a:t>.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+mn-ea"/>
                <a:cs typeface="+mn-cs"/>
              </a:rPr>
              <a:t>The App has the function to model how aerosol droplets spread within different rooms and spaces. </a:t>
            </a:r>
          </a:p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E5219E-37DD-3E13-C5C5-CE5DA98394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097" y="2957201"/>
            <a:ext cx="4415207" cy="31842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EC26552-1527-3145-0DD2-385872F4674A}"/>
              </a:ext>
            </a:extLst>
          </p:cNvPr>
          <p:cNvSpPr txBox="1"/>
          <p:nvPr/>
        </p:nvSpPr>
        <p:spPr>
          <a:xfrm>
            <a:off x="5936104" y="2953062"/>
            <a:ext cx="499172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+mn-ea"/>
                <a:cs typeface="+mn-cs"/>
              </a:rPr>
              <a:t>The picture shows how the App can produce an image of the percentage of aerosol droplets in a room.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+mn-ea"/>
                <a:cs typeface="+mn-cs"/>
              </a:rPr>
              <a:t>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solidFill>
                  <a:srgbClr val="000000"/>
                </a:solidFill>
                <a:latin typeface="Gotham"/>
              </a:rPr>
              <a:t>The room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+mn-ea"/>
                <a:cs typeface="+mn-cs"/>
              </a:rPr>
              <a:t>shown here in red is known as an infection </a:t>
            </a:r>
            <a:r>
              <a:rPr kumimoji="0" lang="en-US" sz="1800" i="0" u="none" strike="noStrike" kern="1200" cap="none" spc="0" normalizeH="0" baseline="0" noProof="0">
                <a:ln>
                  <a:noFill/>
                </a:ln>
                <a:solidFill>
                  <a:srgbClr val="118698"/>
                </a:solidFill>
                <a:effectLst/>
                <a:uLnTx/>
                <a:uFillTx/>
                <a:latin typeface="Gotham"/>
                <a:ea typeface="+mn-ea"/>
                <a:cs typeface="+mn-cs"/>
              </a:rPr>
              <a:t>hotspot.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9A1B76"/>
              </a:solidFill>
              <a:effectLst/>
              <a:uLnTx/>
              <a:uFillTx/>
              <a:latin typeface="Gotham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118698"/>
                </a:solidFill>
                <a:effectLst/>
                <a:uLnTx/>
                <a:uFillTx/>
                <a:latin typeface="Gotham"/>
                <a:ea typeface="+mn-ea"/>
                <a:cs typeface="+mn-cs"/>
              </a:rPr>
              <a:t>Which rooms or spaces in a hospital do you think might have the highest infection levels? </a:t>
            </a:r>
          </a:p>
        </p:txBody>
      </p:sp>
    </p:spTree>
    <p:extLst>
      <p:ext uri="{BB962C8B-B14F-4D97-AF65-F5344CB8AC3E}">
        <p14:creationId xmlns:p14="http://schemas.microsoft.com/office/powerpoint/2010/main" val="32237565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CD6D955-990A-9E64-9B02-7EF83C012BD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13038" y="1247145"/>
            <a:ext cx="10765923" cy="4363710"/>
          </a:xfrm>
        </p:spPr>
        <p:txBody>
          <a:bodyPr lIns="91440" tIns="45720" rIns="91440" bIns="45720" anchor="t">
            <a:no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sz="1800"/>
              <a:t>The App can also be used by planners and architects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+mn-ea"/>
                <a:cs typeface="+mn-cs"/>
              </a:rPr>
              <a:t>to model different variables in a room or building. This can include the size of the room and whether doors and windows are open or closed. 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otham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+mn-ea"/>
                <a:cs typeface="+mn-cs"/>
              </a:rPr>
              <a:t>This model here shows aerosol movement between a patient and a doctor in a consulting room. </a:t>
            </a:r>
          </a:p>
          <a:p>
            <a:pPr marL="0" indent="0">
              <a:lnSpc>
                <a:spcPct val="90000"/>
              </a:lnSpc>
              <a:buNone/>
            </a:pPr>
            <a:endParaRPr lang="en-US" sz="1800"/>
          </a:p>
          <a:p>
            <a:pPr marL="0" indent="0">
              <a:lnSpc>
                <a:spcPct val="90000"/>
              </a:lnSpc>
              <a:buNone/>
            </a:pPr>
            <a:endParaRPr lang="en-US" sz="1800"/>
          </a:p>
          <a:p>
            <a:pPr marL="0" indent="0">
              <a:lnSpc>
                <a:spcPct val="90000"/>
              </a:lnSpc>
              <a:buNone/>
            </a:pPr>
            <a:endParaRPr lang="en-US" sz="1800"/>
          </a:p>
          <a:p>
            <a:pPr marL="0" indent="0">
              <a:lnSpc>
                <a:spcPct val="90000"/>
              </a:lnSpc>
              <a:buNone/>
            </a:pPr>
            <a:endParaRPr lang="en-US" sz="1800"/>
          </a:p>
          <a:p>
            <a:pPr marL="0" indent="0">
              <a:lnSpc>
                <a:spcPct val="90000"/>
              </a:lnSpc>
              <a:buNone/>
            </a:pPr>
            <a:endParaRPr lang="en-US" sz="1800"/>
          </a:p>
          <a:p>
            <a:pPr marL="0" indent="0">
              <a:lnSpc>
                <a:spcPct val="90000"/>
              </a:lnSpc>
              <a:buNone/>
            </a:pPr>
            <a:endParaRPr lang="en-US" sz="1800"/>
          </a:p>
          <a:p>
            <a:pPr marL="0" indent="0">
              <a:lnSpc>
                <a:spcPct val="90000"/>
              </a:lnSpc>
              <a:buNone/>
            </a:pPr>
            <a:endParaRPr lang="en-US" sz="1800"/>
          </a:p>
          <a:p>
            <a:pPr marL="0" indent="0">
              <a:lnSpc>
                <a:spcPct val="90000"/>
              </a:lnSpc>
              <a:buNone/>
            </a:pPr>
            <a:r>
              <a:rPr lang="en-US" sz="1800"/>
              <a:t> </a:t>
            </a:r>
          </a:p>
          <a:p>
            <a:pPr marL="0" indent="0">
              <a:lnSpc>
                <a:spcPct val="90000"/>
              </a:lnSpc>
              <a:buNone/>
            </a:pPr>
            <a:endParaRPr lang="en-US" sz="1800" b="1">
              <a:solidFill>
                <a:srgbClr val="9A1B76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800" b="1">
              <a:solidFill>
                <a:srgbClr val="9A1B76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800" b="1">
              <a:solidFill>
                <a:srgbClr val="9A1B76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800" b="1">
              <a:solidFill>
                <a:srgbClr val="9A1B76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endParaRPr lang="en-US" b="1">
              <a:solidFill>
                <a:srgbClr val="9A1B76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endParaRPr lang="en-US" b="1">
              <a:solidFill>
                <a:srgbClr val="9A1B76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endParaRPr lang="en-US" b="1">
              <a:solidFill>
                <a:srgbClr val="9A1B76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800">
              <a:solidFill>
                <a:srgbClr val="9A1B76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5ABB59-43F0-BD3C-1DD2-3CAECCAD0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333375"/>
            <a:ext cx="10944225" cy="879256"/>
          </a:xfrm>
        </p:spPr>
        <p:txBody>
          <a:bodyPr>
            <a:normAutofit/>
          </a:bodyPr>
          <a:lstStyle/>
          <a:p>
            <a:r>
              <a:rPr lang="en-US"/>
              <a:t>Artificial Intelligence </a:t>
            </a:r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B5D65B-C3AB-AD65-359E-2B975E1EE7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394" y="2584451"/>
            <a:ext cx="4767018" cy="3308737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32BDF44-8B69-2867-8A1E-29642E1E4D60}"/>
              </a:ext>
            </a:extLst>
          </p:cNvPr>
          <p:cNvSpPr txBox="1"/>
          <p:nvPr/>
        </p:nvSpPr>
        <p:spPr>
          <a:xfrm>
            <a:off x="7048430" y="3223156"/>
            <a:ext cx="379251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rgbClr val="118698"/>
                </a:solidFill>
              </a:rPr>
              <a:t>Do you think having an open door or window would affect the aerosol movement? </a:t>
            </a:r>
          </a:p>
          <a:p>
            <a:endParaRPr lang="en-US">
              <a:solidFill>
                <a:srgbClr val="118698"/>
              </a:solidFill>
            </a:endParaRPr>
          </a:p>
          <a:p>
            <a:r>
              <a:rPr lang="en-US">
                <a:solidFill>
                  <a:srgbClr val="118698"/>
                </a:solidFill>
              </a:rPr>
              <a:t>What else could you add into a room to change the flow of aerosol particles? </a:t>
            </a:r>
            <a:endParaRPr lang="en-GB">
              <a:solidFill>
                <a:srgbClr val="1186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7052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957802-3BBD-F190-6918-6BAC61C8C1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A4D7C03-B0B5-7614-C455-45ECD474FE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2987" y="-284210"/>
            <a:ext cx="5315340" cy="3379334"/>
          </a:xfrm>
        </p:spPr>
        <p:txBody>
          <a:bodyPr lIns="91440" tIns="45720" rIns="91440" bIns="45720" anchor="b">
            <a:normAutofit/>
          </a:bodyPr>
          <a:lstStyle/>
          <a:p>
            <a:r>
              <a:rPr lang="en-US"/>
              <a:t>UCL’s research question:</a:t>
            </a:r>
            <a:endParaRPr lang="en-GB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0F715BCF-AC5E-4C81-56CB-0EAC1A4535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7544" y="3551791"/>
            <a:ext cx="5671948" cy="2127379"/>
          </a:xfrm>
        </p:spPr>
        <p:txBody>
          <a:bodyPr lIns="91440" tIns="45720" rIns="91440" bIns="45720" anchor="t">
            <a:normAutofit/>
          </a:bodyPr>
          <a:lstStyle/>
          <a:p>
            <a:r>
              <a:rPr lang="en-US"/>
              <a:t>Can science and technology be effective to reduce the spread of airborne infection and viruses in hospitals?</a:t>
            </a:r>
            <a:endParaRPr lang="en-GB"/>
          </a:p>
        </p:txBody>
      </p:sp>
      <p:pic>
        <p:nvPicPr>
          <p:cNvPr id="3" name="Picture Placeholder 5" descr="A mannequin head with goggles on top of a metal structure&#10;&#10;AI-generated content may be incorrect.">
            <a:extLst>
              <a:ext uri="{FF2B5EF4-FFF2-40B4-BE49-F238E27FC236}">
                <a16:creationId xmlns:a16="http://schemas.microsoft.com/office/drawing/2014/main" id="{A2F63168-F268-9BCB-968A-72C611CC725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40657" y="-9264"/>
            <a:ext cx="5671948" cy="6891168"/>
          </a:xfrm>
        </p:spPr>
      </p:pic>
    </p:spTree>
    <p:extLst>
      <p:ext uri="{BB962C8B-B14F-4D97-AF65-F5344CB8AC3E}">
        <p14:creationId xmlns:p14="http://schemas.microsoft.com/office/powerpoint/2010/main" val="37149466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5C9B9-6D51-DD62-EAFD-474F53528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/>
          <a:lstStyle/>
          <a:p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"/>
                <a:ea typeface="+mj-ea"/>
                <a:cs typeface="+mj-cs"/>
              </a:rPr>
              <a:t>Science and </a:t>
            </a:r>
            <a:r>
              <a:rPr lang="en-US">
                <a:solidFill>
                  <a:prstClr val="white"/>
                </a:solidFill>
                <a:latin typeface="Gotham"/>
              </a:rPr>
              <a:t>engineering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9FFC83-43FE-9FE8-13EF-19A128E027F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9980" y="1535967"/>
            <a:ext cx="10944225" cy="3779837"/>
          </a:xfrm>
        </p:spPr>
        <p:txBody>
          <a:bodyPr lIns="91440" tIns="45720" rIns="91440" bIns="4572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+mn-ea"/>
                <a:cs typeface="+mn-cs"/>
              </a:rPr>
              <a:t>As the team of researchers learn more about how airborne infections spread in hospitals, they are eager to find solutions to deal with the spread of infections.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+mn-ea"/>
                <a:cs typeface="+mn-cs"/>
              </a:rPr>
              <a:t>A team of </a:t>
            </a:r>
            <a:r>
              <a:rPr lang="en-US" sz="1800">
                <a:solidFill>
                  <a:srgbClr val="000000"/>
                </a:solidFill>
                <a:latin typeface="Gotham"/>
              </a:rPr>
              <a:t>designers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+mn-ea"/>
                <a:cs typeface="+mn-cs"/>
              </a:rPr>
              <a:t> and </a:t>
            </a:r>
            <a:r>
              <a:rPr lang="en-US" sz="1800">
                <a:solidFill>
                  <a:srgbClr val="000000"/>
                </a:solidFill>
                <a:latin typeface="Gotham"/>
              </a:rPr>
              <a:t>engineers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+mn-ea"/>
                <a:cs typeface="+mn-cs"/>
              </a:rPr>
              <a:t> have begun investigating a range of technologies to find the most effective way to reduce the spread of airborne infections.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+mn-ea"/>
                <a:cs typeface="+mn-cs"/>
              </a:rPr>
              <a:t>They include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+mn-ea"/>
                <a:cs typeface="+mn-cs"/>
              </a:rPr>
              <a:t>Ventilation systems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+mn-ea"/>
                <a:cs typeface="+mn-cs"/>
              </a:rPr>
              <a:t>which bring air from outside to inside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+mn-ea"/>
                <a:cs typeface="+mn-cs"/>
              </a:rPr>
              <a:t>Air conditioning 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+mn-ea"/>
                <a:cs typeface="+mn-cs"/>
              </a:rPr>
              <a:t>that cools and circulates air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+mn-ea"/>
                <a:cs typeface="+mn-cs"/>
              </a:rPr>
              <a:t>Screens and barriers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+mn-ea"/>
                <a:cs typeface="+mn-cs"/>
              </a:rPr>
              <a:t>that provide a physical shield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+mn-ea"/>
                <a:cs typeface="+mn-cs"/>
              </a:rPr>
              <a:t>Air filters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+mn-ea"/>
                <a:cs typeface="+mn-cs"/>
              </a:rPr>
              <a:t>that trap airborne particles in a filter then circulate clean air. </a:t>
            </a:r>
          </a:p>
          <a:p>
            <a:endParaRPr lang="en-GB" sz="600"/>
          </a:p>
          <a:p>
            <a:r>
              <a:rPr lang="en-GB" sz="1800">
                <a:solidFill>
                  <a:srgbClr val="118698"/>
                </a:solidFill>
              </a:rPr>
              <a:t>Which of the above do you think would be suitable to include in this patient and doctor consulting room?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7B7259-8589-51A9-3051-6E97E3030EE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35114" y="2971264"/>
            <a:ext cx="2814154" cy="2085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3704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9B207-E8DA-E08E-D770-DB70198A78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2986" y="419878"/>
            <a:ext cx="6060109" cy="3379334"/>
          </a:xfrm>
        </p:spPr>
        <p:txBody>
          <a:bodyPr lIns="91440" tIns="45720" rIns="91440" bIns="45720" anchor="b"/>
          <a:lstStyle/>
          <a:p>
            <a:r>
              <a:rPr lang="en-US"/>
              <a:t>Droplet Detectives: project briefs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FBFF81-A315-EC33-C75E-0A508ADFE45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Use your STEM skills to find solutions to control the spread of airborne infections.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88737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55797E-0D9E-A353-20FB-4C7C2F55E1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404" y="408063"/>
            <a:ext cx="10944225" cy="1296104"/>
          </a:xfrm>
        </p:spPr>
        <p:txBody>
          <a:bodyPr lIns="91440" tIns="45720" rIns="91440" bIns="45720" anchor="t"/>
          <a:lstStyle/>
          <a:p>
            <a:r>
              <a:rPr lang="en-US"/>
              <a:t>Project brief 1: Building Design 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0CCF37-8F16-BB42-391F-A2C55553FE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6403" y="1555199"/>
            <a:ext cx="6928504" cy="4186840"/>
          </a:xfrm>
        </p:spPr>
        <p:txBody>
          <a:bodyPr lIns="91440" tIns="45720" rIns="91440" bIns="45720" anchor="t"/>
          <a:lstStyle/>
          <a:p>
            <a:r>
              <a:rPr lang="en-US" sz="1800"/>
              <a:t>Many of our public buildings such as schools and libraries were not designed to reduce the spread of airborne infections such as COVID.  </a:t>
            </a:r>
          </a:p>
          <a:p>
            <a:r>
              <a:rPr lang="en-US" sz="1800"/>
              <a:t>Now that we have more information about how airborne infections spread, use your skills to either: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800"/>
              <a:t>Redesign the interior space of a building of your choice to reduce the spread of airborne infection.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800"/>
              <a:t>Design a new public building (such as a school, sports </a:t>
            </a:r>
            <a:r>
              <a:rPr lang="en-US" sz="1800" err="1"/>
              <a:t>centre</a:t>
            </a:r>
            <a:r>
              <a:rPr lang="en-US" sz="1800"/>
              <a:t> or library) that includes design features and technology that reduce the spread of airborne infection. 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pic>
        <p:nvPicPr>
          <p:cNvPr id="4" name="Picture 3" descr="A long hallway with clothes on the wall&#10;&#10;AI-generated content may be incorrect.">
            <a:extLst>
              <a:ext uri="{FF2B5EF4-FFF2-40B4-BE49-F238E27FC236}">
                <a16:creationId xmlns:a16="http://schemas.microsoft.com/office/drawing/2014/main" id="{28FDD364-89F1-24A3-B6C2-55B13D62F93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6571" y="3644869"/>
            <a:ext cx="4280057" cy="2801815"/>
          </a:xfrm>
          <a:prstGeom prst="rect">
            <a:avLst/>
          </a:prstGeom>
          <a:effectLst>
            <a:outerShdw blurRad="50800" dist="38100" dir="270000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51166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A6BCFF3A-8052-157C-908A-A693EF49770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48"/>
          <a:stretch/>
        </p:blipFill>
        <p:spPr>
          <a:xfrm>
            <a:off x="6540657" y="-9264"/>
            <a:ext cx="5671948" cy="6891168"/>
          </a:xfr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B90F25C0-7521-BE8C-8B3B-78588BB94A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8946" y="546878"/>
            <a:ext cx="5315340" cy="1078722"/>
          </a:xfrm>
        </p:spPr>
        <p:txBody>
          <a:bodyPr/>
          <a:lstStyle/>
          <a:p>
            <a:r>
              <a:rPr lang="en-US"/>
              <a:t>What is a Bronze CREST Award?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92D4F8-BE76-3999-3CC2-5E38583EAE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8946" y="1923143"/>
            <a:ext cx="6460413" cy="2127379"/>
          </a:xfrm>
        </p:spPr>
        <p:txBody>
          <a:bodyPr lIns="91440" tIns="45720" rIns="91440" bIns="45720" anchor="t"/>
          <a:lstStyle/>
          <a:p>
            <a:r>
              <a:rPr lang="en-US" sz="1800" b="1"/>
              <a:t>A Bronze CREST Award is an award from the British Science Association (BSA) in recognition of project work for secondary-aged students.</a:t>
            </a:r>
          </a:p>
          <a:p>
            <a:r>
              <a:rPr lang="en-US" sz="1800" b="1"/>
              <a:t>The awards are </a:t>
            </a:r>
            <a:r>
              <a:rPr lang="en-US" sz="1800" b="1" err="1"/>
              <a:t>recognised</a:t>
            </a:r>
            <a:r>
              <a:rPr lang="en-US" sz="1800" b="1"/>
              <a:t> by universities and employers.</a:t>
            </a:r>
          </a:p>
          <a:p>
            <a:r>
              <a:rPr lang="en-US" sz="1800"/>
              <a:t>You can select your project, and your teacher will help guide you through approximately 10 hours of work that includes research and investigation.</a:t>
            </a:r>
          </a:p>
          <a:p>
            <a:r>
              <a:rPr lang="en-US" sz="1800"/>
              <a:t>At the end of your project, your teacher will send samples of your project to the BSA. </a:t>
            </a:r>
          </a:p>
          <a:p>
            <a:r>
              <a:rPr lang="en-US" sz="1800"/>
              <a:t>After they have checked your work, you will receive your certificate. </a:t>
            </a:r>
          </a:p>
          <a:p>
            <a:endParaRPr lang="en-GB" sz="2000"/>
          </a:p>
        </p:txBody>
      </p:sp>
    </p:spTree>
    <p:extLst>
      <p:ext uri="{BB962C8B-B14F-4D97-AF65-F5344CB8AC3E}">
        <p14:creationId xmlns:p14="http://schemas.microsoft.com/office/powerpoint/2010/main" val="19627885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ucket of popcorn and a drink in a movie theater&#10;&#10;AI-generated content may be incorrect.">
            <a:extLst>
              <a:ext uri="{FF2B5EF4-FFF2-40B4-BE49-F238E27FC236}">
                <a16:creationId xmlns:a16="http://schemas.microsoft.com/office/drawing/2014/main" id="{26E1D996-0C38-C384-2723-CB950D027F4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76455" y="387"/>
            <a:ext cx="4007156" cy="2446387"/>
          </a:xfrm>
          <a:custGeom>
            <a:avLst/>
            <a:gdLst>
              <a:gd name="connsiteX0" fmla="*/ 0 w 2709379"/>
              <a:gd name="connsiteY0" fmla="*/ 0 h 2617788"/>
              <a:gd name="connsiteX1" fmla="*/ 2709379 w 2709379"/>
              <a:gd name="connsiteY1" fmla="*/ 0 h 2617788"/>
              <a:gd name="connsiteX2" fmla="*/ 2709379 w 2709379"/>
              <a:gd name="connsiteY2" fmla="*/ 2617788 h 2617788"/>
              <a:gd name="connsiteX3" fmla="*/ 0 w 2709379"/>
              <a:gd name="connsiteY3" fmla="*/ 2617788 h 2617788"/>
              <a:gd name="connsiteX4" fmla="*/ 0 w 2709379"/>
              <a:gd name="connsiteY4" fmla="*/ 0 h 2617788"/>
              <a:gd name="connsiteX0" fmla="*/ 0 w 2709379"/>
              <a:gd name="connsiteY0" fmla="*/ 0 h 2617788"/>
              <a:gd name="connsiteX1" fmla="*/ 2709379 w 2709379"/>
              <a:gd name="connsiteY1" fmla="*/ 0 h 2617788"/>
              <a:gd name="connsiteX2" fmla="*/ 2709379 w 2709379"/>
              <a:gd name="connsiteY2" fmla="*/ 2617788 h 2617788"/>
              <a:gd name="connsiteX3" fmla="*/ 9939 w 2709379"/>
              <a:gd name="connsiteY3" fmla="*/ 2289797 h 2617788"/>
              <a:gd name="connsiteX4" fmla="*/ 0 w 2709379"/>
              <a:gd name="connsiteY4" fmla="*/ 0 h 2617788"/>
              <a:gd name="connsiteX0" fmla="*/ 993913 w 2699440"/>
              <a:gd name="connsiteY0" fmla="*/ 0 h 2627727"/>
              <a:gd name="connsiteX1" fmla="*/ 2699440 w 2699440"/>
              <a:gd name="connsiteY1" fmla="*/ 9939 h 2627727"/>
              <a:gd name="connsiteX2" fmla="*/ 2699440 w 2699440"/>
              <a:gd name="connsiteY2" fmla="*/ 2627727 h 2627727"/>
              <a:gd name="connsiteX3" fmla="*/ 0 w 2699440"/>
              <a:gd name="connsiteY3" fmla="*/ 2299736 h 2627727"/>
              <a:gd name="connsiteX4" fmla="*/ 993913 w 2699440"/>
              <a:gd name="connsiteY4" fmla="*/ 0 h 2627727"/>
              <a:gd name="connsiteX0" fmla="*/ 989150 w 2699440"/>
              <a:gd name="connsiteY0" fmla="*/ 0 h 2618202"/>
              <a:gd name="connsiteX1" fmla="*/ 2699440 w 2699440"/>
              <a:gd name="connsiteY1" fmla="*/ 414 h 2618202"/>
              <a:gd name="connsiteX2" fmla="*/ 2699440 w 2699440"/>
              <a:gd name="connsiteY2" fmla="*/ 2618202 h 2618202"/>
              <a:gd name="connsiteX3" fmla="*/ 0 w 2699440"/>
              <a:gd name="connsiteY3" fmla="*/ 2290211 h 2618202"/>
              <a:gd name="connsiteX4" fmla="*/ 989150 w 2699440"/>
              <a:gd name="connsiteY4" fmla="*/ 0 h 2618202"/>
              <a:gd name="connsiteX0" fmla="*/ 426814 w 2699440"/>
              <a:gd name="connsiteY0" fmla="*/ 0 h 2618202"/>
              <a:gd name="connsiteX1" fmla="*/ 2699440 w 2699440"/>
              <a:gd name="connsiteY1" fmla="*/ 414 h 2618202"/>
              <a:gd name="connsiteX2" fmla="*/ 2699440 w 2699440"/>
              <a:gd name="connsiteY2" fmla="*/ 2618202 h 2618202"/>
              <a:gd name="connsiteX3" fmla="*/ 0 w 2699440"/>
              <a:gd name="connsiteY3" fmla="*/ 2290211 h 2618202"/>
              <a:gd name="connsiteX4" fmla="*/ 426814 w 2699440"/>
              <a:gd name="connsiteY4" fmla="*/ 0 h 2618202"/>
              <a:gd name="connsiteX0" fmla="*/ 399876 w 2672502"/>
              <a:gd name="connsiteY0" fmla="*/ 0 h 2618202"/>
              <a:gd name="connsiteX1" fmla="*/ 2672502 w 2672502"/>
              <a:gd name="connsiteY1" fmla="*/ 414 h 2618202"/>
              <a:gd name="connsiteX2" fmla="*/ 2672502 w 2672502"/>
              <a:gd name="connsiteY2" fmla="*/ 2618202 h 2618202"/>
              <a:gd name="connsiteX3" fmla="*/ 0 w 2672502"/>
              <a:gd name="connsiteY3" fmla="*/ 2295588 h 2618202"/>
              <a:gd name="connsiteX4" fmla="*/ 399876 w 2672502"/>
              <a:gd name="connsiteY4" fmla="*/ 0 h 2618202"/>
              <a:gd name="connsiteX0" fmla="*/ 413036 w 2685662"/>
              <a:gd name="connsiteY0" fmla="*/ 0 h 2618202"/>
              <a:gd name="connsiteX1" fmla="*/ 2685662 w 2685662"/>
              <a:gd name="connsiteY1" fmla="*/ 414 h 2618202"/>
              <a:gd name="connsiteX2" fmla="*/ 2685662 w 2685662"/>
              <a:gd name="connsiteY2" fmla="*/ 2618202 h 2618202"/>
              <a:gd name="connsiteX3" fmla="*/ 0 w 2685662"/>
              <a:gd name="connsiteY3" fmla="*/ 2301591 h 2618202"/>
              <a:gd name="connsiteX4" fmla="*/ 413036 w 2685662"/>
              <a:gd name="connsiteY4" fmla="*/ 0 h 2618202"/>
              <a:gd name="connsiteX0" fmla="*/ 411156 w 2685662"/>
              <a:gd name="connsiteY0" fmla="*/ 2588 h 2617788"/>
              <a:gd name="connsiteX1" fmla="*/ 2685662 w 2685662"/>
              <a:gd name="connsiteY1" fmla="*/ 0 h 2617788"/>
              <a:gd name="connsiteX2" fmla="*/ 2685662 w 2685662"/>
              <a:gd name="connsiteY2" fmla="*/ 2617788 h 2617788"/>
              <a:gd name="connsiteX3" fmla="*/ 0 w 2685662"/>
              <a:gd name="connsiteY3" fmla="*/ 2301177 h 2617788"/>
              <a:gd name="connsiteX4" fmla="*/ 411156 w 2685662"/>
              <a:gd name="connsiteY4" fmla="*/ 2588 h 2617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5662" h="2617788">
                <a:moveTo>
                  <a:pt x="411156" y="2588"/>
                </a:moveTo>
                <a:lnTo>
                  <a:pt x="2685662" y="0"/>
                </a:lnTo>
                <a:lnTo>
                  <a:pt x="2685662" y="2617788"/>
                </a:lnTo>
                <a:lnTo>
                  <a:pt x="0" y="2301177"/>
                </a:lnTo>
                <a:lnTo>
                  <a:pt x="411156" y="2588"/>
                </a:lnTo>
                <a:close/>
              </a:path>
            </a:pathLst>
          </a:custGeom>
          <a:noFill/>
          <a:effectLst>
            <a:outerShdw blurRad="50800" dist="38100" dir="2700000">
              <a:srgbClr val="000000">
                <a:alpha val="40000"/>
              </a:srgbClr>
            </a:outerShdw>
          </a:effectLst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7540EA-2CCA-48E0-B722-862893A0CE2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7856" y="2627211"/>
            <a:ext cx="11128579" cy="3841288"/>
          </a:xfrm>
        </p:spPr>
        <p:txBody>
          <a:bodyPr lIns="91440" tIns="45720" rIns="91440" bIns="45720" anchor="t">
            <a:norm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800"/>
              <a:t>Select a building or space of your choice that you would like to design or re-design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800"/>
              <a:t>Think about how people will use the building and likely hotspots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800"/>
              <a:t>Use the Building Design consideration sheet to help focus your research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800"/>
              <a:t>Investigate which building design features (e.g. ventilation systems, screen barriers, managing people’s journey through the building) can help to reduce infection spread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800"/>
              <a:t>Design your building with features to reduce the spread of airborne infection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800"/>
              <a:t>Create a design proposal you could present to the management of the building/space </a:t>
            </a:r>
          </a:p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A04026-5DA7-1C70-D5B1-33AAC490D1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082" y="333375"/>
            <a:ext cx="7684483" cy="1525588"/>
          </a:xfrm>
        </p:spPr>
        <p:txBody>
          <a:bodyPr lIns="91440" tIns="45720" rIns="91440" bIns="45720" anchor="t">
            <a:normAutofit/>
          </a:bodyPr>
          <a:lstStyle/>
          <a:p>
            <a:r>
              <a:rPr lang="en-US"/>
              <a:t>Getting started: Building Design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33332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on a stationary bike&#10;&#10;AI-generated content may be incorrect.">
            <a:extLst>
              <a:ext uri="{FF2B5EF4-FFF2-40B4-BE49-F238E27FC236}">
                <a16:creationId xmlns:a16="http://schemas.microsoft.com/office/drawing/2014/main" id="{B1371B96-7F74-CEDC-2C66-AB091F9172C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06919" y="2568064"/>
            <a:ext cx="5111750" cy="3779837"/>
          </a:xfrm>
          <a:prstGeom prst="rect">
            <a:avLst/>
          </a:prstGeom>
          <a:noFill/>
          <a:effectLst>
            <a:outerShdw blurRad="50800" dist="38100" dir="2700000">
              <a:srgbClr val="000000">
                <a:alpha val="40000"/>
              </a:srgbClr>
            </a:outerShdw>
          </a:effectLst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E944C50-4AC5-46C2-462A-F2BD153F8180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23887" y="1778350"/>
            <a:ext cx="5111750" cy="2999457"/>
          </a:xfrm>
        </p:spPr>
        <p:txBody>
          <a:bodyPr lIns="91440" tIns="45720" rIns="91440" bIns="45720" anchor="t">
            <a:normAutofit/>
          </a:bodyPr>
          <a:lstStyle/>
          <a:p>
            <a:pPr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</a:rPr>
              <a:t>Airborne infections that spread in hospitals, also spread in schools and other public places such as in cafes, sports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effectLst/>
                <a:uLnTx/>
                <a:uFillTx/>
              </a:rPr>
              <a:t>centres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</a:rPr>
              <a:t>, shops</a:t>
            </a:r>
            <a:r>
              <a:rPr lang="en-US" sz="1800"/>
              <a:t>,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</a:rPr>
              <a:t>libraries and on public transport. </a:t>
            </a:r>
            <a:endParaRPr lang="en-US" sz="1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</a:endParaRPr>
          </a:p>
          <a:p>
            <a:pPr marL="0" marR="0" lvl="0" indent="0" defTabSz="914400" rtl="0" eaLnBrk="1" fontAlgn="auto" latinLnBrk="0" hangingPunct="1"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800"/>
              <a:t>Your project is to investigate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</a:rPr>
              <a:t>which technologies and/or other measures should be put in place to reduce the spread of airborne infections in a building or place of your choice.  </a:t>
            </a:r>
            <a:endParaRPr lang="en-US" sz="1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</a:endParaRPr>
          </a:p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789D2C0-C844-1F3D-8D53-419AD37A4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510099"/>
            <a:ext cx="10944225" cy="1525588"/>
          </a:xfrm>
        </p:spPr>
        <p:txBody>
          <a:bodyPr lIns="91440" tIns="45720" rIns="91440" bIns="45720" anchor="t">
            <a:normAutofit/>
          </a:bodyPr>
          <a:lstStyle/>
          <a:p>
            <a:r>
              <a:rPr lang="en-US"/>
              <a:t>Project brief 2: Tech Solutions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15185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sitting on a rock climbing wall&#10;&#10;AI-generated content may be incorrect.">
            <a:extLst>
              <a:ext uri="{FF2B5EF4-FFF2-40B4-BE49-F238E27FC236}">
                <a16:creationId xmlns:a16="http://schemas.microsoft.com/office/drawing/2014/main" id="{444670A1-2757-5AF0-C8E2-8430D6A7A5C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76455" y="387"/>
            <a:ext cx="4007156" cy="2446387"/>
          </a:xfrm>
          <a:custGeom>
            <a:avLst/>
            <a:gdLst>
              <a:gd name="connsiteX0" fmla="*/ 0 w 2709379"/>
              <a:gd name="connsiteY0" fmla="*/ 0 h 2617788"/>
              <a:gd name="connsiteX1" fmla="*/ 2709379 w 2709379"/>
              <a:gd name="connsiteY1" fmla="*/ 0 h 2617788"/>
              <a:gd name="connsiteX2" fmla="*/ 2709379 w 2709379"/>
              <a:gd name="connsiteY2" fmla="*/ 2617788 h 2617788"/>
              <a:gd name="connsiteX3" fmla="*/ 0 w 2709379"/>
              <a:gd name="connsiteY3" fmla="*/ 2617788 h 2617788"/>
              <a:gd name="connsiteX4" fmla="*/ 0 w 2709379"/>
              <a:gd name="connsiteY4" fmla="*/ 0 h 2617788"/>
              <a:gd name="connsiteX0" fmla="*/ 0 w 2709379"/>
              <a:gd name="connsiteY0" fmla="*/ 0 h 2617788"/>
              <a:gd name="connsiteX1" fmla="*/ 2709379 w 2709379"/>
              <a:gd name="connsiteY1" fmla="*/ 0 h 2617788"/>
              <a:gd name="connsiteX2" fmla="*/ 2709379 w 2709379"/>
              <a:gd name="connsiteY2" fmla="*/ 2617788 h 2617788"/>
              <a:gd name="connsiteX3" fmla="*/ 9939 w 2709379"/>
              <a:gd name="connsiteY3" fmla="*/ 2289797 h 2617788"/>
              <a:gd name="connsiteX4" fmla="*/ 0 w 2709379"/>
              <a:gd name="connsiteY4" fmla="*/ 0 h 2617788"/>
              <a:gd name="connsiteX0" fmla="*/ 993913 w 2699440"/>
              <a:gd name="connsiteY0" fmla="*/ 0 h 2627727"/>
              <a:gd name="connsiteX1" fmla="*/ 2699440 w 2699440"/>
              <a:gd name="connsiteY1" fmla="*/ 9939 h 2627727"/>
              <a:gd name="connsiteX2" fmla="*/ 2699440 w 2699440"/>
              <a:gd name="connsiteY2" fmla="*/ 2627727 h 2627727"/>
              <a:gd name="connsiteX3" fmla="*/ 0 w 2699440"/>
              <a:gd name="connsiteY3" fmla="*/ 2299736 h 2627727"/>
              <a:gd name="connsiteX4" fmla="*/ 993913 w 2699440"/>
              <a:gd name="connsiteY4" fmla="*/ 0 h 2627727"/>
              <a:gd name="connsiteX0" fmla="*/ 989150 w 2699440"/>
              <a:gd name="connsiteY0" fmla="*/ 0 h 2618202"/>
              <a:gd name="connsiteX1" fmla="*/ 2699440 w 2699440"/>
              <a:gd name="connsiteY1" fmla="*/ 414 h 2618202"/>
              <a:gd name="connsiteX2" fmla="*/ 2699440 w 2699440"/>
              <a:gd name="connsiteY2" fmla="*/ 2618202 h 2618202"/>
              <a:gd name="connsiteX3" fmla="*/ 0 w 2699440"/>
              <a:gd name="connsiteY3" fmla="*/ 2290211 h 2618202"/>
              <a:gd name="connsiteX4" fmla="*/ 989150 w 2699440"/>
              <a:gd name="connsiteY4" fmla="*/ 0 h 2618202"/>
              <a:gd name="connsiteX0" fmla="*/ 426814 w 2699440"/>
              <a:gd name="connsiteY0" fmla="*/ 0 h 2618202"/>
              <a:gd name="connsiteX1" fmla="*/ 2699440 w 2699440"/>
              <a:gd name="connsiteY1" fmla="*/ 414 h 2618202"/>
              <a:gd name="connsiteX2" fmla="*/ 2699440 w 2699440"/>
              <a:gd name="connsiteY2" fmla="*/ 2618202 h 2618202"/>
              <a:gd name="connsiteX3" fmla="*/ 0 w 2699440"/>
              <a:gd name="connsiteY3" fmla="*/ 2290211 h 2618202"/>
              <a:gd name="connsiteX4" fmla="*/ 426814 w 2699440"/>
              <a:gd name="connsiteY4" fmla="*/ 0 h 2618202"/>
              <a:gd name="connsiteX0" fmla="*/ 399876 w 2672502"/>
              <a:gd name="connsiteY0" fmla="*/ 0 h 2618202"/>
              <a:gd name="connsiteX1" fmla="*/ 2672502 w 2672502"/>
              <a:gd name="connsiteY1" fmla="*/ 414 h 2618202"/>
              <a:gd name="connsiteX2" fmla="*/ 2672502 w 2672502"/>
              <a:gd name="connsiteY2" fmla="*/ 2618202 h 2618202"/>
              <a:gd name="connsiteX3" fmla="*/ 0 w 2672502"/>
              <a:gd name="connsiteY3" fmla="*/ 2295588 h 2618202"/>
              <a:gd name="connsiteX4" fmla="*/ 399876 w 2672502"/>
              <a:gd name="connsiteY4" fmla="*/ 0 h 2618202"/>
              <a:gd name="connsiteX0" fmla="*/ 413036 w 2685662"/>
              <a:gd name="connsiteY0" fmla="*/ 0 h 2618202"/>
              <a:gd name="connsiteX1" fmla="*/ 2685662 w 2685662"/>
              <a:gd name="connsiteY1" fmla="*/ 414 h 2618202"/>
              <a:gd name="connsiteX2" fmla="*/ 2685662 w 2685662"/>
              <a:gd name="connsiteY2" fmla="*/ 2618202 h 2618202"/>
              <a:gd name="connsiteX3" fmla="*/ 0 w 2685662"/>
              <a:gd name="connsiteY3" fmla="*/ 2301591 h 2618202"/>
              <a:gd name="connsiteX4" fmla="*/ 413036 w 2685662"/>
              <a:gd name="connsiteY4" fmla="*/ 0 h 2618202"/>
              <a:gd name="connsiteX0" fmla="*/ 411156 w 2685662"/>
              <a:gd name="connsiteY0" fmla="*/ 2588 h 2617788"/>
              <a:gd name="connsiteX1" fmla="*/ 2685662 w 2685662"/>
              <a:gd name="connsiteY1" fmla="*/ 0 h 2617788"/>
              <a:gd name="connsiteX2" fmla="*/ 2685662 w 2685662"/>
              <a:gd name="connsiteY2" fmla="*/ 2617788 h 2617788"/>
              <a:gd name="connsiteX3" fmla="*/ 0 w 2685662"/>
              <a:gd name="connsiteY3" fmla="*/ 2301177 h 2617788"/>
              <a:gd name="connsiteX4" fmla="*/ 411156 w 2685662"/>
              <a:gd name="connsiteY4" fmla="*/ 2588 h 2617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5662" h="2617788">
                <a:moveTo>
                  <a:pt x="411156" y="2588"/>
                </a:moveTo>
                <a:lnTo>
                  <a:pt x="2685662" y="0"/>
                </a:lnTo>
                <a:lnTo>
                  <a:pt x="2685662" y="2617788"/>
                </a:lnTo>
                <a:lnTo>
                  <a:pt x="0" y="2301177"/>
                </a:lnTo>
                <a:lnTo>
                  <a:pt x="411156" y="2588"/>
                </a:lnTo>
                <a:close/>
              </a:path>
            </a:pathLst>
          </a:custGeom>
          <a:noFill/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80073C-C784-C5A6-CFFF-D4C928FC12D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3888" y="2688662"/>
            <a:ext cx="10944225" cy="3779837"/>
          </a:xfrm>
        </p:spPr>
        <p:txBody>
          <a:bodyPr lIns="91440" tIns="45720" rIns="91440" bIns="45720" anchor="t">
            <a:normAutofit/>
          </a:bodyPr>
          <a:lstStyle/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</a:rPr>
              <a:t>Select a building or space of your choice to investigate</a:t>
            </a:r>
            <a:r>
              <a:rPr lang="en-US" sz="1800"/>
              <a:t>, e.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</a:rPr>
              <a:t>g</a:t>
            </a:r>
            <a:r>
              <a:rPr lang="en-US" sz="1800"/>
              <a:t>.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</a:rPr>
              <a:t> school, sports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effectLst/>
                <a:uLnTx/>
                <a:uFillTx/>
              </a:rPr>
              <a:t>centre</a:t>
            </a:r>
            <a:r>
              <a:rPr lang="en-US" sz="1800"/>
              <a:t>, cafe</a:t>
            </a:r>
            <a:endParaRPr lang="en-US" sz="1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</a:endParaRPr>
          </a:p>
          <a:p>
            <a:pPr marL="342900" marR="0" lvl="0" indent="-342900" defTabSz="914400" rtl="0" eaLnBrk="1" fontAlgn="auto" latinLnBrk="0" hangingPunct="1"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</a:rPr>
              <a:t>Carry out research into the likely infection hotspots in the building</a:t>
            </a:r>
            <a:endParaRPr lang="en-US" sz="1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</a:endParaRPr>
          </a:p>
          <a:p>
            <a:pPr marL="342900" marR="0" lvl="0" indent="-342900" defTabSz="914400" rtl="0" eaLnBrk="1" fontAlgn="auto" latinLnBrk="0" hangingPunct="1"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1800"/>
              <a:t>Use the Tech Solutions evaluation tips sheet to help focus you research</a:t>
            </a:r>
            <a:endParaRPr lang="en-US" sz="1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</a:endParaRP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en-US" sz="1800"/>
              <a:t>I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</a:rPr>
              <a:t>nvestigate which technical solutions such as air filters, </a:t>
            </a:r>
            <a:r>
              <a:rPr lang="en-US" sz="1800"/>
              <a:t>ventilation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</a:rPr>
              <a:t> systems</a:t>
            </a:r>
            <a:r>
              <a:rPr lang="en-US" sz="1800"/>
              <a:t> or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</a:rPr>
              <a:t>screen barriers offer the best solutions to reduce the spread of airborne infections </a:t>
            </a:r>
            <a:endParaRPr lang="en-US" sz="1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</a:endParaRP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</a:rPr>
              <a:t>Prepare a presentation or report </a:t>
            </a:r>
            <a:r>
              <a:rPr lang="en-US" sz="1800"/>
              <a:t>you could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</a:rPr>
              <a:t> give to the building’s management team. It should include which technical solutions you recommend, where they should be positioned within your building</a:t>
            </a:r>
            <a:r>
              <a:rPr lang="en-US" sz="1800"/>
              <a:t>,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</a:rPr>
              <a:t> and why</a:t>
            </a:r>
            <a:endParaRPr lang="en-GB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996528-BB81-1969-59FC-7D68BFC318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333375"/>
            <a:ext cx="7450967" cy="1525588"/>
          </a:xfrm>
        </p:spPr>
        <p:txBody>
          <a:bodyPr lIns="91440" tIns="45720" rIns="91440" bIns="45720" anchor="t">
            <a:normAutofit/>
          </a:bodyPr>
          <a:lstStyle/>
          <a:p>
            <a:r>
              <a:rPr lang="en-US"/>
              <a:t>Getting started: Tech Solutions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97764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A20F8-A5DB-ADDA-D33A-0A5B5F8707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2986" y="419878"/>
            <a:ext cx="6444157" cy="3379334"/>
          </a:xfrm>
        </p:spPr>
        <p:txBody>
          <a:bodyPr/>
          <a:lstStyle/>
          <a:p>
            <a:r>
              <a:rPr lang="en-US"/>
              <a:t>Bronze Awards workbooks and profiles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D58B33-0060-8A22-54AC-12AB38AF8D6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Recording your project work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67778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1BA358-D11E-7D58-E830-6D4F482090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248" y="333375"/>
            <a:ext cx="10944225" cy="657225"/>
          </a:xfrm>
        </p:spPr>
        <p:txBody>
          <a:bodyPr/>
          <a:lstStyle/>
          <a:p>
            <a:r>
              <a:rPr lang="en-US"/>
              <a:t>Bronze Awards workbooks and profiles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F7059C-E55C-8187-BADE-CB5B8772699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5970" y="1489075"/>
            <a:ext cx="11228552" cy="3779837"/>
          </a:xfrm>
        </p:spPr>
        <p:txBody>
          <a:bodyPr lIns="91440" tIns="45720" rIns="91440" bIns="45720" anchor="t"/>
          <a:lstStyle/>
          <a:p>
            <a:r>
              <a:rPr lang="en-US" sz="1800"/>
              <a:t>For whichever project you select, your teacher will give you a workbook or profile form. This will help you to record and keep track of your project work. Have a look at your booklet so that you have an idea of what is expected of you throughout the project.</a:t>
            </a:r>
          </a:p>
          <a:p>
            <a:endParaRPr lang="en-GB"/>
          </a:p>
        </p:txBody>
      </p:sp>
      <p:pic>
        <p:nvPicPr>
          <p:cNvPr id="6" name="Picture 5" descr="A black and blue text&#10;&#10;Description automatically generated">
            <a:extLst>
              <a:ext uri="{FF2B5EF4-FFF2-40B4-BE49-F238E27FC236}">
                <a16:creationId xmlns:a16="http://schemas.microsoft.com/office/drawing/2014/main" id="{83C31934-823C-D818-BCFB-D7983847C36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467" y="3591917"/>
            <a:ext cx="3540843" cy="13408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1259032-DA8E-599A-4D32-4C89C3E395E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8350" y="2739750"/>
            <a:ext cx="2489041" cy="35674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E9E0429-0D90-8970-312E-40171259253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13183" y="2763153"/>
            <a:ext cx="2478670" cy="35440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871578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1513BB9E-CFA6-ACA9-272A-36252413CAC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3DE0B5-1FD6-DD3F-6ECB-85B23374F75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3888" y="2657842"/>
            <a:ext cx="10944225" cy="3779837"/>
          </a:xfrm>
        </p:spPr>
        <p:txBody>
          <a:bodyPr lIns="91440" tIns="45720" rIns="91440" bIns="45720" anchor="t"/>
          <a:lstStyle/>
          <a:p>
            <a:r>
              <a:rPr lang="en-US" sz="1800" b="1" dirty="0"/>
              <a:t>Understand the problem or task: </a:t>
            </a:r>
            <a:r>
              <a:rPr lang="en-US" sz="1800" dirty="0"/>
              <a:t>Carry out a little research to make sure you are clear about the problem or task you need to solve or carry out</a:t>
            </a:r>
          </a:p>
          <a:p>
            <a:r>
              <a:rPr lang="en-US" sz="1800" b="1" i="0" u="none" strike="noStrike" baseline="0" dirty="0"/>
              <a:t>Plan your work: </a:t>
            </a:r>
            <a:r>
              <a:rPr lang="en-US" sz="1800" b="0" i="0" u="none" strike="noStrike" baseline="0" dirty="0"/>
              <a:t>Write a plan of how you will approach the problem or task. </a:t>
            </a:r>
            <a:r>
              <a:rPr lang="en-US" sz="1800" dirty="0"/>
              <a:t>You should </a:t>
            </a:r>
            <a:r>
              <a:rPr lang="en-US" sz="1800" b="0" i="0" u="none" strike="noStrike" baseline="0" dirty="0"/>
              <a:t>include the resources you need and how you will use your time over the </a:t>
            </a:r>
            <a:r>
              <a:rPr lang="en-US" sz="1800" dirty="0"/>
              <a:t>10 hours</a:t>
            </a:r>
            <a:endParaRPr lang="en-US" sz="1800" b="0" i="0" u="none" strike="noStrike" baseline="0" dirty="0"/>
          </a:p>
          <a:p>
            <a:r>
              <a:rPr lang="en-US" sz="1800" b="1" dirty="0"/>
              <a:t>Health and safety: </a:t>
            </a:r>
            <a:r>
              <a:rPr lang="en-US" sz="1800" dirty="0"/>
              <a:t>Identify any health and safety or ethical concerns you think there could be. Decide how you will limit or overcome these risks</a:t>
            </a:r>
          </a:p>
          <a:p>
            <a:r>
              <a:rPr lang="en-US" sz="1800" b="1" dirty="0"/>
              <a:t>Research:</a:t>
            </a:r>
            <a:r>
              <a:rPr lang="en-US" sz="1800" dirty="0"/>
              <a:t> Find out more by doing some research using the suggested links in your Student guide project page</a:t>
            </a:r>
          </a:p>
          <a:p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02669EE-C95E-FACC-4B8E-A96E8058AE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Project tips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77353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96479-F438-6A6A-E0E8-3D3565C2D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333375"/>
            <a:ext cx="7450967" cy="1525588"/>
          </a:xfrm>
        </p:spPr>
        <p:txBody>
          <a:bodyPr lIns="91440" tIns="45720" rIns="91440" bIns="45720">
            <a:normAutofit/>
          </a:bodyPr>
          <a:lstStyle/>
          <a:p>
            <a:r>
              <a:rPr lang="en-US"/>
              <a:t>Project tips </a:t>
            </a:r>
            <a:endParaRPr lang="en-GB"/>
          </a:p>
        </p:txBody>
      </p:sp>
      <p:graphicFrame>
        <p:nvGraphicFramePr>
          <p:cNvPr id="6" name="Text Placeholder 2">
            <a:extLst>
              <a:ext uri="{FF2B5EF4-FFF2-40B4-BE49-F238E27FC236}">
                <a16:creationId xmlns:a16="http://schemas.microsoft.com/office/drawing/2014/main" id="{D32C3069-97A0-EC41-C6F3-3A4C21DD12D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87396720"/>
              </p:ext>
            </p:extLst>
          </p:nvPr>
        </p:nvGraphicFramePr>
        <p:xfrm>
          <a:off x="588168" y="2671763"/>
          <a:ext cx="10944225" cy="37798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9" name="Picture Placeholder 68">
            <a:extLst>
              <a:ext uri="{FF2B5EF4-FFF2-40B4-BE49-F238E27FC236}">
                <a16:creationId xmlns:a16="http://schemas.microsoft.com/office/drawing/2014/main" id="{76C2662C-DCFC-F2F3-B13A-E9FE0C82E85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custGeom>
            <a:avLst/>
            <a:gdLst>
              <a:gd name="connsiteX0" fmla="*/ 0 w 2709379"/>
              <a:gd name="connsiteY0" fmla="*/ 0 h 2617788"/>
              <a:gd name="connsiteX1" fmla="*/ 2709379 w 2709379"/>
              <a:gd name="connsiteY1" fmla="*/ 0 h 2617788"/>
              <a:gd name="connsiteX2" fmla="*/ 2709379 w 2709379"/>
              <a:gd name="connsiteY2" fmla="*/ 2617788 h 2617788"/>
              <a:gd name="connsiteX3" fmla="*/ 0 w 2709379"/>
              <a:gd name="connsiteY3" fmla="*/ 2617788 h 2617788"/>
              <a:gd name="connsiteX4" fmla="*/ 0 w 2709379"/>
              <a:gd name="connsiteY4" fmla="*/ 0 h 2617788"/>
              <a:gd name="connsiteX0" fmla="*/ 0 w 2709379"/>
              <a:gd name="connsiteY0" fmla="*/ 0 h 2617788"/>
              <a:gd name="connsiteX1" fmla="*/ 2709379 w 2709379"/>
              <a:gd name="connsiteY1" fmla="*/ 0 h 2617788"/>
              <a:gd name="connsiteX2" fmla="*/ 2709379 w 2709379"/>
              <a:gd name="connsiteY2" fmla="*/ 2617788 h 2617788"/>
              <a:gd name="connsiteX3" fmla="*/ 9939 w 2709379"/>
              <a:gd name="connsiteY3" fmla="*/ 2289797 h 2617788"/>
              <a:gd name="connsiteX4" fmla="*/ 0 w 2709379"/>
              <a:gd name="connsiteY4" fmla="*/ 0 h 2617788"/>
              <a:gd name="connsiteX0" fmla="*/ 993913 w 2699440"/>
              <a:gd name="connsiteY0" fmla="*/ 0 h 2627727"/>
              <a:gd name="connsiteX1" fmla="*/ 2699440 w 2699440"/>
              <a:gd name="connsiteY1" fmla="*/ 9939 h 2627727"/>
              <a:gd name="connsiteX2" fmla="*/ 2699440 w 2699440"/>
              <a:gd name="connsiteY2" fmla="*/ 2627727 h 2627727"/>
              <a:gd name="connsiteX3" fmla="*/ 0 w 2699440"/>
              <a:gd name="connsiteY3" fmla="*/ 2299736 h 2627727"/>
              <a:gd name="connsiteX4" fmla="*/ 993913 w 2699440"/>
              <a:gd name="connsiteY4" fmla="*/ 0 h 2627727"/>
              <a:gd name="connsiteX0" fmla="*/ 989150 w 2699440"/>
              <a:gd name="connsiteY0" fmla="*/ 0 h 2618202"/>
              <a:gd name="connsiteX1" fmla="*/ 2699440 w 2699440"/>
              <a:gd name="connsiteY1" fmla="*/ 414 h 2618202"/>
              <a:gd name="connsiteX2" fmla="*/ 2699440 w 2699440"/>
              <a:gd name="connsiteY2" fmla="*/ 2618202 h 2618202"/>
              <a:gd name="connsiteX3" fmla="*/ 0 w 2699440"/>
              <a:gd name="connsiteY3" fmla="*/ 2290211 h 2618202"/>
              <a:gd name="connsiteX4" fmla="*/ 989150 w 2699440"/>
              <a:gd name="connsiteY4" fmla="*/ 0 h 2618202"/>
              <a:gd name="connsiteX0" fmla="*/ 426814 w 2699440"/>
              <a:gd name="connsiteY0" fmla="*/ 0 h 2618202"/>
              <a:gd name="connsiteX1" fmla="*/ 2699440 w 2699440"/>
              <a:gd name="connsiteY1" fmla="*/ 414 h 2618202"/>
              <a:gd name="connsiteX2" fmla="*/ 2699440 w 2699440"/>
              <a:gd name="connsiteY2" fmla="*/ 2618202 h 2618202"/>
              <a:gd name="connsiteX3" fmla="*/ 0 w 2699440"/>
              <a:gd name="connsiteY3" fmla="*/ 2290211 h 2618202"/>
              <a:gd name="connsiteX4" fmla="*/ 426814 w 2699440"/>
              <a:gd name="connsiteY4" fmla="*/ 0 h 2618202"/>
              <a:gd name="connsiteX0" fmla="*/ 399876 w 2672502"/>
              <a:gd name="connsiteY0" fmla="*/ 0 h 2618202"/>
              <a:gd name="connsiteX1" fmla="*/ 2672502 w 2672502"/>
              <a:gd name="connsiteY1" fmla="*/ 414 h 2618202"/>
              <a:gd name="connsiteX2" fmla="*/ 2672502 w 2672502"/>
              <a:gd name="connsiteY2" fmla="*/ 2618202 h 2618202"/>
              <a:gd name="connsiteX3" fmla="*/ 0 w 2672502"/>
              <a:gd name="connsiteY3" fmla="*/ 2295588 h 2618202"/>
              <a:gd name="connsiteX4" fmla="*/ 399876 w 2672502"/>
              <a:gd name="connsiteY4" fmla="*/ 0 h 2618202"/>
              <a:gd name="connsiteX0" fmla="*/ 413036 w 2685662"/>
              <a:gd name="connsiteY0" fmla="*/ 0 h 2618202"/>
              <a:gd name="connsiteX1" fmla="*/ 2685662 w 2685662"/>
              <a:gd name="connsiteY1" fmla="*/ 414 h 2618202"/>
              <a:gd name="connsiteX2" fmla="*/ 2685662 w 2685662"/>
              <a:gd name="connsiteY2" fmla="*/ 2618202 h 2618202"/>
              <a:gd name="connsiteX3" fmla="*/ 0 w 2685662"/>
              <a:gd name="connsiteY3" fmla="*/ 2301591 h 2618202"/>
              <a:gd name="connsiteX4" fmla="*/ 413036 w 2685662"/>
              <a:gd name="connsiteY4" fmla="*/ 0 h 2618202"/>
              <a:gd name="connsiteX0" fmla="*/ 411156 w 2685662"/>
              <a:gd name="connsiteY0" fmla="*/ 2588 h 2617788"/>
              <a:gd name="connsiteX1" fmla="*/ 2685662 w 2685662"/>
              <a:gd name="connsiteY1" fmla="*/ 0 h 2617788"/>
              <a:gd name="connsiteX2" fmla="*/ 2685662 w 2685662"/>
              <a:gd name="connsiteY2" fmla="*/ 2617788 h 2617788"/>
              <a:gd name="connsiteX3" fmla="*/ 0 w 2685662"/>
              <a:gd name="connsiteY3" fmla="*/ 2301177 h 2617788"/>
              <a:gd name="connsiteX4" fmla="*/ 411156 w 2685662"/>
              <a:gd name="connsiteY4" fmla="*/ 2588 h 2617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5662" h="2617788">
                <a:moveTo>
                  <a:pt x="411156" y="2588"/>
                </a:moveTo>
                <a:lnTo>
                  <a:pt x="2685662" y="0"/>
                </a:lnTo>
                <a:lnTo>
                  <a:pt x="2685662" y="2617788"/>
                </a:lnTo>
                <a:lnTo>
                  <a:pt x="0" y="2301177"/>
                </a:lnTo>
                <a:lnTo>
                  <a:pt x="411156" y="258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371360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9D740DC-411C-0617-0B0F-44B757AD6A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799" y="2191338"/>
            <a:ext cx="11798991" cy="1536631"/>
          </a:xfrm>
        </p:spPr>
        <p:txBody>
          <a:bodyPr lIns="91440" tIns="45720" rIns="91440" bIns="45720" anchor="t"/>
          <a:lstStyle/>
          <a:p>
            <a:r>
              <a:rPr lang="en-US" sz="3200"/>
              <a:t>Congratulations on achieving your Bronze Award!</a:t>
            </a:r>
            <a:endParaRPr lang="en-GB" sz="320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473001-DFB5-F57B-2204-AECD3C7CE8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05582" y="3268945"/>
            <a:ext cx="9652139" cy="1436221"/>
          </a:xfrm>
        </p:spPr>
        <p:txBody>
          <a:bodyPr lIns="91440" tIns="45720" rIns="91440" bIns="45720" anchor="t"/>
          <a:lstStyle/>
          <a:p>
            <a:r>
              <a:rPr lang="en-US" sz="2400" b="1"/>
              <a:t>What next?</a:t>
            </a:r>
          </a:p>
          <a:p>
            <a:r>
              <a:rPr lang="en-US" sz="1800"/>
              <a:t>If you have enjoyed your project, ask your teacher about going for </a:t>
            </a:r>
            <a:r>
              <a:rPr lang="en-US" sz="1800" b="1"/>
              <a:t>Silver</a:t>
            </a:r>
            <a:r>
              <a:rPr lang="en-US" sz="1800"/>
              <a:t>!</a:t>
            </a:r>
          </a:p>
          <a:p>
            <a:r>
              <a:rPr lang="en-US" sz="1800"/>
              <a:t>There are lots of great projects that take approximately 30 hours to complete. </a:t>
            </a:r>
            <a:endParaRPr lang="en-GB" sz="1800"/>
          </a:p>
          <a:p>
            <a:endParaRPr lang="en-GB"/>
          </a:p>
        </p:txBody>
      </p:sp>
      <p:pic>
        <p:nvPicPr>
          <p:cNvPr id="5" name="Picture 4" descr="A black and blue text&#10;&#10;Description automatically generated">
            <a:extLst>
              <a:ext uri="{FF2B5EF4-FFF2-40B4-BE49-F238E27FC236}">
                <a16:creationId xmlns:a16="http://schemas.microsoft.com/office/drawing/2014/main" id="{FA25CCA1-8103-9982-2082-CE193767D32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7505" y="641135"/>
            <a:ext cx="3227455" cy="1259207"/>
          </a:xfrm>
          <a:prstGeom prst="rect">
            <a:avLst/>
          </a:prstGeom>
        </p:spPr>
      </p:pic>
      <p:pic>
        <p:nvPicPr>
          <p:cNvPr id="2" name="Picture 1" descr="A paper with a logo on it&#10;&#10;AI-generated content may be incorrect.">
            <a:extLst>
              <a:ext uri="{FF2B5EF4-FFF2-40B4-BE49-F238E27FC236}">
                <a16:creationId xmlns:a16="http://schemas.microsoft.com/office/drawing/2014/main" id="{074779CD-7C70-5519-4D92-8D2D24CE30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745" b="-449"/>
          <a:stretch>
            <a:fillRect/>
          </a:stretch>
        </p:blipFill>
        <p:spPr>
          <a:xfrm>
            <a:off x="9418319" y="4187086"/>
            <a:ext cx="2507755" cy="2474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471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A05BEF-4806-95A7-D6A7-D2696A7D02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DF14587-D601-1373-5E23-E3EB11BEFA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333375"/>
            <a:ext cx="7450967" cy="1525588"/>
          </a:xfrm>
        </p:spPr>
        <p:txBody>
          <a:bodyPr lIns="91440" tIns="45720" rIns="91440" bIns="45720" anchor="t">
            <a:normAutofit/>
          </a:bodyPr>
          <a:lstStyle/>
          <a:p>
            <a:r>
              <a:rPr lang="en-US"/>
              <a:t>Air Safety research project</a:t>
            </a:r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6DFAA93-07DD-ABBD-67F1-9082357CA42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81469" y="2576945"/>
            <a:ext cx="6519585" cy="3886781"/>
          </a:xfrm>
        </p:spPr>
        <p:txBody>
          <a:bodyPr lIns="91440" tIns="45720" rIns="91440" bIns="45720" anchor="t">
            <a:normAutofit/>
          </a:bodyPr>
          <a:lstStyle/>
          <a:p>
            <a:r>
              <a:rPr lang="en-US" sz="1800"/>
              <a:t>The theme for your Bronze CREST Award is linked to a research project based at University College London (UCL) and UCL’s Hospital. </a:t>
            </a:r>
          </a:p>
          <a:p>
            <a:r>
              <a:rPr lang="en-US" sz="1800"/>
              <a:t>The </a:t>
            </a:r>
            <a:r>
              <a:rPr lang="en-US" sz="1800">
                <a:solidFill>
                  <a:srgbClr val="118698"/>
                </a:solidFill>
                <a:hlinkClick r:id="rId2"/>
              </a:rPr>
              <a:t>Air Safety Programme</a:t>
            </a:r>
            <a:r>
              <a:rPr lang="en-US" sz="1800">
                <a:solidFill>
                  <a:srgbClr val="118698"/>
                </a:solidFill>
              </a:rPr>
              <a:t> research project</a:t>
            </a:r>
            <a:r>
              <a:rPr lang="en-US" sz="1800"/>
              <a:t> involves a team of scientists, health professionals and engineers working together to investigate and develop solutions to a real problem.  </a:t>
            </a:r>
          </a:p>
          <a:p>
            <a:r>
              <a:rPr lang="en-US" sz="1800">
                <a:solidFill>
                  <a:srgbClr val="118698"/>
                </a:solidFill>
              </a:rPr>
              <a:t>Why might universities get involved with research projects? </a:t>
            </a:r>
          </a:p>
          <a:p>
            <a:r>
              <a:rPr lang="en-US" sz="1800"/>
              <a:t>Have a look some of </a:t>
            </a:r>
            <a:r>
              <a:rPr lang="en-US" sz="1800">
                <a:hlinkClick r:id="rId3"/>
              </a:rPr>
              <a:t>UCL’s research</a:t>
            </a:r>
            <a:r>
              <a:rPr lang="en-US" sz="1800"/>
              <a:t> projects.  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2E21992-8AE2-0798-7342-40F0DDB1E9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262" y="2695039"/>
            <a:ext cx="4477375" cy="2705478"/>
          </a:xfrm>
          <a:prstGeom prst="rect">
            <a:avLst/>
          </a:prstGeom>
          <a:effectLst>
            <a:outerShdw blurRad="50800" dist="38100" dir="2700000">
              <a:srgbClr val="000000">
                <a:alpha val="40000"/>
              </a:srgbClr>
            </a:outerShdw>
          </a:effectLst>
        </p:spPr>
      </p:pic>
      <p:pic>
        <p:nvPicPr>
          <p:cNvPr id="7" name="Picture Placeholder 6" descr="A close up of a virus&#10;&#10;AI-generated content may be incorrect.">
            <a:extLst>
              <a:ext uri="{FF2B5EF4-FFF2-40B4-BE49-F238E27FC236}">
                <a16:creationId xmlns:a16="http://schemas.microsoft.com/office/drawing/2014/main" id="{872B5456-372A-4E0C-CA0A-F0330AFB9AC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178774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A95CC6-4C26-FF62-1B80-FA1E108096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30112AB-872D-CFE8-167B-579E3D06FB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498" y="462528"/>
            <a:ext cx="7799678" cy="1525588"/>
          </a:xfrm>
        </p:spPr>
        <p:txBody>
          <a:bodyPr>
            <a:normAutofit/>
          </a:bodyPr>
          <a:lstStyle/>
          <a:p>
            <a:r>
              <a:rPr lang="en-US"/>
              <a:t>Health research at UCL</a:t>
            </a:r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DBB6A1B-D507-EEAB-7C27-04F8A04B8D6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3887" y="2446774"/>
            <a:ext cx="10944225" cy="3779837"/>
          </a:xfrm>
        </p:spPr>
        <p:txBody>
          <a:bodyPr>
            <a:normAutofit/>
          </a:bodyPr>
          <a:lstStyle/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4D16E2-8DFE-1ECB-E5CA-9711A9D7ED88}"/>
              </a:ext>
            </a:extLst>
          </p:cNvPr>
          <p:cNvSpPr txBox="1"/>
          <p:nvPr/>
        </p:nvSpPr>
        <p:spPr>
          <a:xfrm>
            <a:off x="8250371" y="3323500"/>
            <a:ext cx="3710224" cy="313932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>
                <a:latin typeface="Gotham" panose="02000504050000020004" pitchFamily="2" charset="0"/>
              </a:rPr>
              <a:t>Your CREST project is linked to a real-life research project at University College London and UCL’s Hospital. </a:t>
            </a:r>
          </a:p>
          <a:p>
            <a:endParaRPr lang="en-US">
              <a:latin typeface="Gotham" panose="02000504050000020004" pitchFamily="2" charset="0"/>
            </a:endParaRPr>
          </a:p>
          <a:p>
            <a:r>
              <a:rPr lang="en-US">
                <a:latin typeface="Gotham" panose="02000504050000020004" pitchFamily="2" charset="0"/>
              </a:rPr>
              <a:t>Watch the video clip to find out more about why the research began.</a:t>
            </a:r>
          </a:p>
          <a:p>
            <a:endParaRPr lang="en-US"/>
          </a:p>
          <a:p>
            <a:r>
              <a:rPr lang="en-US">
                <a:solidFill>
                  <a:srgbClr val="FF0000"/>
                </a:solidFill>
              </a:rPr>
              <a:t> </a:t>
            </a:r>
          </a:p>
          <a:p>
            <a:endParaRPr lang="en-GB"/>
          </a:p>
        </p:txBody>
      </p:sp>
      <p:pic>
        <p:nvPicPr>
          <p:cNvPr id="8" name="Picture Placeholder 7" descr="A double decker bus in front of a building&#10;&#10;AI-generated content may be incorrect.">
            <a:extLst>
              <a:ext uri="{FF2B5EF4-FFF2-40B4-BE49-F238E27FC236}">
                <a16:creationId xmlns:a16="http://schemas.microsoft.com/office/drawing/2014/main" id="{336E0001-8285-C3E1-3326-2A1AFA7EE8E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2" name="How the research started - 480 px -UCL Bronze new resource supporting video 1">
            <a:hlinkClick r:id="" action="ppaction://media"/>
            <a:extLst>
              <a:ext uri="{FF2B5EF4-FFF2-40B4-BE49-F238E27FC236}">
                <a16:creationId xmlns:a16="http://schemas.microsoft.com/office/drawing/2014/main" id="{A2F564C9-B271-5417-7441-B5A918BB0A5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8746" y="2301339"/>
            <a:ext cx="7826323" cy="4398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492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9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540470-7DF6-CB84-F105-BF1BB873A9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CA3CD9-D7E9-842B-CE72-31F9D9A526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498" y="462528"/>
            <a:ext cx="7799678" cy="1525588"/>
          </a:xfrm>
        </p:spPr>
        <p:txBody>
          <a:bodyPr>
            <a:normAutofit/>
          </a:bodyPr>
          <a:lstStyle/>
          <a:p>
            <a:r>
              <a:rPr lang="en-US"/>
              <a:t>Health research at UCL </a:t>
            </a:r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EE72C4F-0E3E-FD43-70AA-63A3C5112E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3887" y="2446774"/>
            <a:ext cx="10944225" cy="3779837"/>
          </a:xfrm>
        </p:spPr>
        <p:txBody>
          <a:bodyPr>
            <a:normAutofit/>
          </a:bodyPr>
          <a:lstStyle/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05C05A8-6701-FA29-7703-BCBC7F752F0D}"/>
              </a:ext>
            </a:extLst>
          </p:cNvPr>
          <p:cNvSpPr txBox="1"/>
          <p:nvPr/>
        </p:nvSpPr>
        <p:spPr>
          <a:xfrm>
            <a:off x="7931667" y="3932624"/>
            <a:ext cx="3859324" cy="175432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>
                <a:latin typeface="Gotham" panose="02000504050000020004" pitchFamily="2" charset="0"/>
              </a:rPr>
              <a:t>Now look at the comic strip to find out more about what the researchers are investigating.</a:t>
            </a:r>
          </a:p>
          <a:p>
            <a:endParaRPr lang="en-US"/>
          </a:p>
          <a:p>
            <a:r>
              <a:rPr lang="en-US">
                <a:solidFill>
                  <a:srgbClr val="FF0000"/>
                </a:solidFill>
              </a:rPr>
              <a:t> </a:t>
            </a:r>
          </a:p>
          <a:p>
            <a:endParaRPr lang="en-GB"/>
          </a:p>
        </p:txBody>
      </p:sp>
      <p:pic>
        <p:nvPicPr>
          <p:cNvPr id="8" name="Picture Placeholder 7" descr="A double decker bus in front of a building&#10;&#10;AI-generated content may be incorrect.">
            <a:extLst>
              <a:ext uri="{FF2B5EF4-FFF2-40B4-BE49-F238E27FC236}">
                <a16:creationId xmlns:a16="http://schemas.microsoft.com/office/drawing/2014/main" id="{250F3C05-E5FF-C020-25B3-3DB059A03FF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AEB471C-1ED2-096C-1A4C-9D3213312A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131" y="1582706"/>
            <a:ext cx="7955582" cy="5152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4874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F0617C-4916-5331-714B-E3D436820F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7D687DA-3FF0-02D3-F1EA-6837D61BD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333375"/>
            <a:ext cx="7450967" cy="1525588"/>
          </a:xfrm>
        </p:spPr>
        <p:txBody>
          <a:bodyPr>
            <a:normAutofit/>
          </a:bodyPr>
          <a:lstStyle/>
          <a:p>
            <a:r>
              <a:rPr lang="en-US"/>
              <a:t>Measures to stop the spread</a:t>
            </a:r>
            <a:endParaRPr lang="en-GB"/>
          </a:p>
        </p:txBody>
      </p:sp>
      <p:pic>
        <p:nvPicPr>
          <p:cNvPr id="7" name="Picture 6" descr="A doctor writing on a paper&#10;&#10;AI-generated content may be incorrect.">
            <a:extLst>
              <a:ext uri="{FF2B5EF4-FFF2-40B4-BE49-F238E27FC236}">
                <a16:creationId xmlns:a16="http://schemas.microsoft.com/office/drawing/2014/main" id="{F4DB56E7-64F5-FF16-4967-9219857EC7F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271" r="5" b="5"/>
          <a:stretch/>
        </p:blipFill>
        <p:spPr>
          <a:xfrm>
            <a:off x="8184844" y="387"/>
            <a:ext cx="4007156" cy="2446387"/>
          </a:xfrm>
          <a:custGeom>
            <a:avLst/>
            <a:gdLst>
              <a:gd name="connsiteX0" fmla="*/ 0 w 2709379"/>
              <a:gd name="connsiteY0" fmla="*/ 0 h 2617788"/>
              <a:gd name="connsiteX1" fmla="*/ 2709379 w 2709379"/>
              <a:gd name="connsiteY1" fmla="*/ 0 h 2617788"/>
              <a:gd name="connsiteX2" fmla="*/ 2709379 w 2709379"/>
              <a:gd name="connsiteY2" fmla="*/ 2617788 h 2617788"/>
              <a:gd name="connsiteX3" fmla="*/ 0 w 2709379"/>
              <a:gd name="connsiteY3" fmla="*/ 2617788 h 2617788"/>
              <a:gd name="connsiteX4" fmla="*/ 0 w 2709379"/>
              <a:gd name="connsiteY4" fmla="*/ 0 h 2617788"/>
              <a:gd name="connsiteX0" fmla="*/ 0 w 2709379"/>
              <a:gd name="connsiteY0" fmla="*/ 0 h 2617788"/>
              <a:gd name="connsiteX1" fmla="*/ 2709379 w 2709379"/>
              <a:gd name="connsiteY1" fmla="*/ 0 h 2617788"/>
              <a:gd name="connsiteX2" fmla="*/ 2709379 w 2709379"/>
              <a:gd name="connsiteY2" fmla="*/ 2617788 h 2617788"/>
              <a:gd name="connsiteX3" fmla="*/ 9939 w 2709379"/>
              <a:gd name="connsiteY3" fmla="*/ 2289797 h 2617788"/>
              <a:gd name="connsiteX4" fmla="*/ 0 w 2709379"/>
              <a:gd name="connsiteY4" fmla="*/ 0 h 2617788"/>
              <a:gd name="connsiteX0" fmla="*/ 993913 w 2699440"/>
              <a:gd name="connsiteY0" fmla="*/ 0 h 2627727"/>
              <a:gd name="connsiteX1" fmla="*/ 2699440 w 2699440"/>
              <a:gd name="connsiteY1" fmla="*/ 9939 h 2627727"/>
              <a:gd name="connsiteX2" fmla="*/ 2699440 w 2699440"/>
              <a:gd name="connsiteY2" fmla="*/ 2627727 h 2627727"/>
              <a:gd name="connsiteX3" fmla="*/ 0 w 2699440"/>
              <a:gd name="connsiteY3" fmla="*/ 2299736 h 2627727"/>
              <a:gd name="connsiteX4" fmla="*/ 993913 w 2699440"/>
              <a:gd name="connsiteY4" fmla="*/ 0 h 2627727"/>
              <a:gd name="connsiteX0" fmla="*/ 989150 w 2699440"/>
              <a:gd name="connsiteY0" fmla="*/ 0 h 2618202"/>
              <a:gd name="connsiteX1" fmla="*/ 2699440 w 2699440"/>
              <a:gd name="connsiteY1" fmla="*/ 414 h 2618202"/>
              <a:gd name="connsiteX2" fmla="*/ 2699440 w 2699440"/>
              <a:gd name="connsiteY2" fmla="*/ 2618202 h 2618202"/>
              <a:gd name="connsiteX3" fmla="*/ 0 w 2699440"/>
              <a:gd name="connsiteY3" fmla="*/ 2290211 h 2618202"/>
              <a:gd name="connsiteX4" fmla="*/ 989150 w 2699440"/>
              <a:gd name="connsiteY4" fmla="*/ 0 h 2618202"/>
              <a:gd name="connsiteX0" fmla="*/ 426814 w 2699440"/>
              <a:gd name="connsiteY0" fmla="*/ 0 h 2618202"/>
              <a:gd name="connsiteX1" fmla="*/ 2699440 w 2699440"/>
              <a:gd name="connsiteY1" fmla="*/ 414 h 2618202"/>
              <a:gd name="connsiteX2" fmla="*/ 2699440 w 2699440"/>
              <a:gd name="connsiteY2" fmla="*/ 2618202 h 2618202"/>
              <a:gd name="connsiteX3" fmla="*/ 0 w 2699440"/>
              <a:gd name="connsiteY3" fmla="*/ 2290211 h 2618202"/>
              <a:gd name="connsiteX4" fmla="*/ 426814 w 2699440"/>
              <a:gd name="connsiteY4" fmla="*/ 0 h 2618202"/>
              <a:gd name="connsiteX0" fmla="*/ 399876 w 2672502"/>
              <a:gd name="connsiteY0" fmla="*/ 0 h 2618202"/>
              <a:gd name="connsiteX1" fmla="*/ 2672502 w 2672502"/>
              <a:gd name="connsiteY1" fmla="*/ 414 h 2618202"/>
              <a:gd name="connsiteX2" fmla="*/ 2672502 w 2672502"/>
              <a:gd name="connsiteY2" fmla="*/ 2618202 h 2618202"/>
              <a:gd name="connsiteX3" fmla="*/ 0 w 2672502"/>
              <a:gd name="connsiteY3" fmla="*/ 2295588 h 2618202"/>
              <a:gd name="connsiteX4" fmla="*/ 399876 w 2672502"/>
              <a:gd name="connsiteY4" fmla="*/ 0 h 2618202"/>
              <a:gd name="connsiteX0" fmla="*/ 413036 w 2685662"/>
              <a:gd name="connsiteY0" fmla="*/ 0 h 2618202"/>
              <a:gd name="connsiteX1" fmla="*/ 2685662 w 2685662"/>
              <a:gd name="connsiteY1" fmla="*/ 414 h 2618202"/>
              <a:gd name="connsiteX2" fmla="*/ 2685662 w 2685662"/>
              <a:gd name="connsiteY2" fmla="*/ 2618202 h 2618202"/>
              <a:gd name="connsiteX3" fmla="*/ 0 w 2685662"/>
              <a:gd name="connsiteY3" fmla="*/ 2301591 h 2618202"/>
              <a:gd name="connsiteX4" fmla="*/ 413036 w 2685662"/>
              <a:gd name="connsiteY4" fmla="*/ 0 h 2618202"/>
              <a:gd name="connsiteX0" fmla="*/ 411156 w 2685662"/>
              <a:gd name="connsiteY0" fmla="*/ 2588 h 2617788"/>
              <a:gd name="connsiteX1" fmla="*/ 2685662 w 2685662"/>
              <a:gd name="connsiteY1" fmla="*/ 0 h 2617788"/>
              <a:gd name="connsiteX2" fmla="*/ 2685662 w 2685662"/>
              <a:gd name="connsiteY2" fmla="*/ 2617788 h 2617788"/>
              <a:gd name="connsiteX3" fmla="*/ 0 w 2685662"/>
              <a:gd name="connsiteY3" fmla="*/ 2301177 h 2617788"/>
              <a:gd name="connsiteX4" fmla="*/ 411156 w 2685662"/>
              <a:gd name="connsiteY4" fmla="*/ 2588 h 2617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5662" h="2617788">
                <a:moveTo>
                  <a:pt x="411156" y="2588"/>
                </a:moveTo>
                <a:lnTo>
                  <a:pt x="2685662" y="0"/>
                </a:lnTo>
                <a:lnTo>
                  <a:pt x="2685662" y="2617788"/>
                </a:lnTo>
                <a:lnTo>
                  <a:pt x="0" y="2301177"/>
                </a:lnTo>
                <a:lnTo>
                  <a:pt x="411156" y="2588"/>
                </a:lnTo>
                <a:close/>
              </a:path>
            </a:pathLst>
          </a:custGeom>
          <a:noFill/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DCE18AB-49F8-28E1-41CA-388A2285402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3888" y="2593298"/>
            <a:ext cx="10783628" cy="3797902"/>
          </a:xfrm>
        </p:spPr>
        <p:txBody>
          <a:bodyPr lIns="91440" tIns="45720" rIns="91440" bIns="45720" anchor="t">
            <a:noAutofit/>
          </a:bodyPr>
          <a:lstStyle/>
          <a:p>
            <a:pPr>
              <a:spcAft>
                <a:spcPts val="800"/>
              </a:spcAft>
            </a:pPr>
            <a:r>
              <a:rPr lang="en-US" sz="1800">
                <a:effectLst/>
              </a:rPr>
              <a:t>Hospitals already hav</a:t>
            </a:r>
            <a:r>
              <a:rPr lang="en-US" sz="1800"/>
              <a:t>e some measures in place to stop the spread of viruses and infectious disease</a:t>
            </a:r>
            <a:r>
              <a:rPr lang="en-US" sz="1800">
                <a:effectLst/>
              </a:rPr>
              <a:t>.   </a:t>
            </a:r>
          </a:p>
          <a:p>
            <a:pPr>
              <a:spcAft>
                <a:spcPts val="800"/>
              </a:spcAft>
            </a:pPr>
            <a:r>
              <a:rPr lang="en-US" sz="1800">
                <a:solidFill>
                  <a:srgbClr val="118698"/>
                </a:solidFill>
                <a:effectLst/>
              </a:rPr>
              <a:t>Can you think what some of these measures are? </a:t>
            </a:r>
          </a:p>
          <a:p>
            <a:pPr marL="342900" indent="-342900"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en-US" sz="1800">
                <a:effectLst/>
              </a:rPr>
              <a:t>Hand washing</a:t>
            </a:r>
          </a:p>
          <a:p>
            <a:pPr marL="342900" indent="-342900"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en-US" sz="1800">
                <a:effectLst/>
              </a:rPr>
              <a:t>Personal </a:t>
            </a:r>
            <a:r>
              <a:rPr lang="en-US" sz="1800"/>
              <a:t>Protective</a:t>
            </a:r>
            <a:r>
              <a:rPr lang="en-US" sz="1800">
                <a:effectLst/>
              </a:rPr>
              <a:t> Equipment (PPE</a:t>
            </a:r>
            <a:r>
              <a:rPr lang="en-US" sz="1800"/>
              <a:t>), for example face masks</a:t>
            </a:r>
            <a:endParaRPr lang="en-US" sz="1800">
              <a:effectLst/>
            </a:endParaRPr>
          </a:p>
          <a:p>
            <a:pPr marL="342900" indent="-342900"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en-US" sz="1800">
                <a:effectLst/>
              </a:rPr>
              <a:t>Deep cleaning throughout the hospital</a:t>
            </a:r>
          </a:p>
          <a:p>
            <a:pPr marL="342900" indent="-342900"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en-US" sz="1800"/>
              <a:t>Physical screens</a:t>
            </a:r>
          </a:p>
          <a:p>
            <a:pPr marL="342900" indent="-342900"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en-US" sz="1800">
                <a:effectLst/>
              </a:rPr>
              <a:t>Ventilation </a:t>
            </a:r>
          </a:p>
          <a:p>
            <a:pPr marL="342900" indent="-342900"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en-US" sz="1800">
                <a:effectLst/>
              </a:rPr>
              <a:t>Air filters</a:t>
            </a:r>
          </a:p>
          <a:p>
            <a:pPr>
              <a:spcAft>
                <a:spcPts val="800"/>
              </a:spcAft>
            </a:pPr>
            <a:r>
              <a:rPr lang="en-US" sz="1800">
                <a:solidFill>
                  <a:srgbClr val="118698"/>
                </a:solidFill>
                <a:effectLst/>
              </a:rPr>
              <a:t>How do </a:t>
            </a:r>
            <a:r>
              <a:rPr lang="en-US" sz="1800">
                <a:solidFill>
                  <a:srgbClr val="118698"/>
                </a:solidFill>
              </a:rPr>
              <a:t>these</a:t>
            </a:r>
            <a:r>
              <a:rPr lang="en-US" sz="1800">
                <a:solidFill>
                  <a:srgbClr val="118698"/>
                </a:solidFill>
                <a:effectLst/>
              </a:rPr>
              <a:t> </a:t>
            </a:r>
            <a:r>
              <a:rPr lang="en-US" sz="1800">
                <a:solidFill>
                  <a:srgbClr val="118698"/>
                </a:solidFill>
              </a:rPr>
              <a:t>measures </a:t>
            </a:r>
            <a:r>
              <a:rPr lang="en-US" sz="1800">
                <a:solidFill>
                  <a:srgbClr val="118698"/>
                </a:solidFill>
                <a:effectLst/>
              </a:rPr>
              <a:t>help to control the spread of infection? </a:t>
            </a:r>
          </a:p>
        </p:txBody>
      </p:sp>
    </p:spTree>
    <p:extLst>
      <p:ext uri="{BB962C8B-B14F-4D97-AF65-F5344CB8AC3E}">
        <p14:creationId xmlns:p14="http://schemas.microsoft.com/office/powerpoint/2010/main" val="1513328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133B589-9FD0-4A65-4608-CABA31FCF4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333375"/>
            <a:ext cx="7450967" cy="1525588"/>
          </a:xfrm>
        </p:spPr>
        <p:txBody>
          <a:bodyPr>
            <a:normAutofit/>
          </a:bodyPr>
          <a:lstStyle/>
          <a:p>
            <a:r>
              <a:rPr lang="en-US"/>
              <a:t>Airborne transmission </a:t>
            </a:r>
            <a:endParaRPr lang="en-GB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69F70A1-74C2-FB9B-8BC0-0578F9965C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9193" y="2872811"/>
            <a:ext cx="4591190" cy="3372523"/>
          </a:xfrm>
        </p:spPr>
        <p:txBody>
          <a:bodyPr lIns="91440" tIns="45720" rIns="91440" bIns="45720" anchor="t">
            <a:normAutofit lnSpcReduction="10000"/>
          </a:bodyPr>
          <a:lstStyle/>
          <a:p>
            <a:r>
              <a:rPr lang="en-US" sz="1800"/>
              <a:t>Even when hospitals have measures in place for infection and virus control, some are still able to spread. </a:t>
            </a:r>
          </a:p>
          <a:p>
            <a:r>
              <a:rPr lang="en-US" sz="1800"/>
              <a:t>Scientists know that some viruses and infections, such as COVID, colds and flu, can be spread through tiny particles and droplets in the air. </a:t>
            </a:r>
          </a:p>
          <a:p>
            <a:r>
              <a:rPr lang="en-US" sz="1800"/>
              <a:t>This is known as </a:t>
            </a:r>
            <a:r>
              <a:rPr lang="en-US" sz="1800">
                <a:solidFill>
                  <a:srgbClr val="118698"/>
                </a:solidFill>
              </a:rPr>
              <a:t>airborne</a:t>
            </a:r>
            <a:r>
              <a:rPr lang="en-US" sz="1800">
                <a:solidFill>
                  <a:srgbClr val="9A1B76"/>
                </a:solidFill>
              </a:rPr>
              <a:t> </a:t>
            </a:r>
            <a:r>
              <a:rPr lang="en-US" sz="1800">
                <a:solidFill>
                  <a:srgbClr val="118698"/>
                </a:solidFill>
              </a:rPr>
              <a:t>transmission. </a:t>
            </a:r>
          </a:p>
          <a:p>
            <a:pPr marL="0" indent="0">
              <a:buNone/>
            </a:pPr>
            <a:r>
              <a:rPr lang="en-US" sz="1800"/>
              <a:t>These tiny particles and droplets are mostly invisible to the human eye and when in the air are known as </a:t>
            </a:r>
            <a:r>
              <a:rPr lang="en-US" sz="1800">
                <a:solidFill>
                  <a:srgbClr val="118698"/>
                </a:solidFill>
              </a:rPr>
              <a:t>aerosols. </a:t>
            </a:r>
          </a:p>
          <a:p>
            <a:endParaRPr lang="en-GB"/>
          </a:p>
        </p:txBody>
      </p:sp>
      <p:pic>
        <p:nvPicPr>
          <p:cNvPr id="6" name="Picture 5" descr="Masked healthcare workers">
            <a:extLst>
              <a:ext uri="{FF2B5EF4-FFF2-40B4-BE49-F238E27FC236}">
                <a16:creationId xmlns:a16="http://schemas.microsoft.com/office/drawing/2014/main" id="{509B0B26-E3F2-15F5-FF1E-CD0A1DEC3F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3665" y="5070"/>
            <a:ext cx="4010025" cy="2447925"/>
          </a:xfrm>
          <a:prstGeom prst="rect">
            <a:avLst/>
          </a:prstGeom>
        </p:spPr>
      </p:pic>
      <p:pic>
        <p:nvPicPr>
          <p:cNvPr id="5" name="HelloWTrac">
            <a:hlinkClick r:id="" action="ppaction://media"/>
            <a:extLst>
              <a:ext uri="{FF2B5EF4-FFF2-40B4-BE49-F238E27FC236}">
                <a16:creationId xmlns:a16="http://schemas.microsoft.com/office/drawing/2014/main" id="{A561E117-AAE3-D632-32D8-D3F3F65B110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t="2019" r="26170" b="15532"/>
          <a:stretch>
            <a:fillRect/>
          </a:stretch>
        </p:blipFill>
        <p:spPr>
          <a:xfrm>
            <a:off x="5626558" y="2858046"/>
            <a:ext cx="6021157" cy="3372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846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15B98-52CC-4BC3-93F9-43AAD3FA7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/>
          <a:lstStyle/>
          <a:p>
            <a:r>
              <a:rPr lang="en-US"/>
              <a:t>Airborne infection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F3063B-4955-63F6-6C4F-71ED2196CE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789" y="2756511"/>
            <a:ext cx="11228360" cy="661499"/>
          </a:xfrm>
        </p:spPr>
        <p:txBody>
          <a:bodyPr lIns="91440" tIns="45720" rIns="91440" bIns="45720" anchor="t"/>
          <a:lstStyle/>
          <a:p>
            <a:r>
              <a:rPr lang="en-US" sz="1800"/>
              <a:t>At University College London, the research has been split into two main areas:</a:t>
            </a:r>
          </a:p>
          <a:p>
            <a:endParaRPr lang="en-US"/>
          </a:p>
          <a:p>
            <a:pPr marL="457200" indent="-457200">
              <a:buAutoNum type="arabicPeriod" startAt="2"/>
            </a:pPr>
            <a:endParaRPr lang="en-US"/>
          </a:p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7FB79BB-6D6D-0886-64C0-38C5F9112EDF}"/>
              </a:ext>
            </a:extLst>
          </p:cNvPr>
          <p:cNvSpPr txBox="1"/>
          <p:nvPr/>
        </p:nvSpPr>
        <p:spPr>
          <a:xfrm>
            <a:off x="4784599" y="3439991"/>
            <a:ext cx="6580512" cy="181588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1200"/>
              </a:spcBef>
            </a:pPr>
            <a:endParaRPr lang="en-US" sz="2000">
              <a:latin typeface="gotham"/>
            </a:endParaRPr>
          </a:p>
          <a:p>
            <a:pPr marL="457200" indent="-457200">
              <a:spcBef>
                <a:spcPts val="1200"/>
              </a:spcBef>
              <a:buAutoNum type="arabicPeriod"/>
            </a:pPr>
            <a:r>
              <a:rPr lang="en-US">
                <a:latin typeface="gotham"/>
              </a:rPr>
              <a:t>Research to find out how airborne aerosols and infection spread in hospitals</a:t>
            </a:r>
          </a:p>
          <a:p>
            <a:pPr marL="457200" indent="-457200">
              <a:spcBef>
                <a:spcPts val="1200"/>
              </a:spcBef>
              <a:buAutoNum type="arabicPeriod"/>
            </a:pPr>
            <a:r>
              <a:rPr lang="en-US">
                <a:latin typeface="gotham"/>
              </a:rPr>
              <a:t>An investigation into different methods, including use of technologies, to reduce the spread of infection in hospitals. </a:t>
            </a:r>
            <a:endParaRPr lang="en-GB"/>
          </a:p>
        </p:txBody>
      </p:sp>
      <p:pic>
        <p:nvPicPr>
          <p:cNvPr id="6" name="Picture Placeholder 5" descr="Close-up of a virus&#10;&#10;AI-generated content may be incorrect.">
            <a:extLst>
              <a:ext uri="{FF2B5EF4-FFF2-40B4-BE49-F238E27FC236}">
                <a16:creationId xmlns:a16="http://schemas.microsoft.com/office/drawing/2014/main" id="{E02E0B3F-C58E-FAC0-755D-FFEDEE5BD6E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custGeom>
            <a:avLst/>
            <a:gdLst>
              <a:gd name="connsiteX0" fmla="*/ 0 w 2709379"/>
              <a:gd name="connsiteY0" fmla="*/ 0 h 2617788"/>
              <a:gd name="connsiteX1" fmla="*/ 2709379 w 2709379"/>
              <a:gd name="connsiteY1" fmla="*/ 0 h 2617788"/>
              <a:gd name="connsiteX2" fmla="*/ 2709379 w 2709379"/>
              <a:gd name="connsiteY2" fmla="*/ 2617788 h 2617788"/>
              <a:gd name="connsiteX3" fmla="*/ 0 w 2709379"/>
              <a:gd name="connsiteY3" fmla="*/ 2617788 h 2617788"/>
              <a:gd name="connsiteX4" fmla="*/ 0 w 2709379"/>
              <a:gd name="connsiteY4" fmla="*/ 0 h 2617788"/>
              <a:gd name="connsiteX0" fmla="*/ 0 w 2709379"/>
              <a:gd name="connsiteY0" fmla="*/ 0 h 2617788"/>
              <a:gd name="connsiteX1" fmla="*/ 2709379 w 2709379"/>
              <a:gd name="connsiteY1" fmla="*/ 0 h 2617788"/>
              <a:gd name="connsiteX2" fmla="*/ 2709379 w 2709379"/>
              <a:gd name="connsiteY2" fmla="*/ 2617788 h 2617788"/>
              <a:gd name="connsiteX3" fmla="*/ 9939 w 2709379"/>
              <a:gd name="connsiteY3" fmla="*/ 2289797 h 2617788"/>
              <a:gd name="connsiteX4" fmla="*/ 0 w 2709379"/>
              <a:gd name="connsiteY4" fmla="*/ 0 h 2617788"/>
              <a:gd name="connsiteX0" fmla="*/ 993913 w 2699440"/>
              <a:gd name="connsiteY0" fmla="*/ 0 h 2627727"/>
              <a:gd name="connsiteX1" fmla="*/ 2699440 w 2699440"/>
              <a:gd name="connsiteY1" fmla="*/ 9939 h 2627727"/>
              <a:gd name="connsiteX2" fmla="*/ 2699440 w 2699440"/>
              <a:gd name="connsiteY2" fmla="*/ 2627727 h 2627727"/>
              <a:gd name="connsiteX3" fmla="*/ 0 w 2699440"/>
              <a:gd name="connsiteY3" fmla="*/ 2299736 h 2627727"/>
              <a:gd name="connsiteX4" fmla="*/ 993913 w 2699440"/>
              <a:gd name="connsiteY4" fmla="*/ 0 h 2627727"/>
              <a:gd name="connsiteX0" fmla="*/ 989150 w 2699440"/>
              <a:gd name="connsiteY0" fmla="*/ 0 h 2618202"/>
              <a:gd name="connsiteX1" fmla="*/ 2699440 w 2699440"/>
              <a:gd name="connsiteY1" fmla="*/ 414 h 2618202"/>
              <a:gd name="connsiteX2" fmla="*/ 2699440 w 2699440"/>
              <a:gd name="connsiteY2" fmla="*/ 2618202 h 2618202"/>
              <a:gd name="connsiteX3" fmla="*/ 0 w 2699440"/>
              <a:gd name="connsiteY3" fmla="*/ 2290211 h 2618202"/>
              <a:gd name="connsiteX4" fmla="*/ 989150 w 2699440"/>
              <a:gd name="connsiteY4" fmla="*/ 0 h 2618202"/>
              <a:gd name="connsiteX0" fmla="*/ 426814 w 2699440"/>
              <a:gd name="connsiteY0" fmla="*/ 0 h 2618202"/>
              <a:gd name="connsiteX1" fmla="*/ 2699440 w 2699440"/>
              <a:gd name="connsiteY1" fmla="*/ 414 h 2618202"/>
              <a:gd name="connsiteX2" fmla="*/ 2699440 w 2699440"/>
              <a:gd name="connsiteY2" fmla="*/ 2618202 h 2618202"/>
              <a:gd name="connsiteX3" fmla="*/ 0 w 2699440"/>
              <a:gd name="connsiteY3" fmla="*/ 2290211 h 2618202"/>
              <a:gd name="connsiteX4" fmla="*/ 426814 w 2699440"/>
              <a:gd name="connsiteY4" fmla="*/ 0 h 2618202"/>
              <a:gd name="connsiteX0" fmla="*/ 399876 w 2672502"/>
              <a:gd name="connsiteY0" fmla="*/ 0 h 2618202"/>
              <a:gd name="connsiteX1" fmla="*/ 2672502 w 2672502"/>
              <a:gd name="connsiteY1" fmla="*/ 414 h 2618202"/>
              <a:gd name="connsiteX2" fmla="*/ 2672502 w 2672502"/>
              <a:gd name="connsiteY2" fmla="*/ 2618202 h 2618202"/>
              <a:gd name="connsiteX3" fmla="*/ 0 w 2672502"/>
              <a:gd name="connsiteY3" fmla="*/ 2295588 h 2618202"/>
              <a:gd name="connsiteX4" fmla="*/ 399876 w 2672502"/>
              <a:gd name="connsiteY4" fmla="*/ 0 h 2618202"/>
              <a:gd name="connsiteX0" fmla="*/ 413036 w 2685662"/>
              <a:gd name="connsiteY0" fmla="*/ 0 h 2618202"/>
              <a:gd name="connsiteX1" fmla="*/ 2685662 w 2685662"/>
              <a:gd name="connsiteY1" fmla="*/ 414 h 2618202"/>
              <a:gd name="connsiteX2" fmla="*/ 2685662 w 2685662"/>
              <a:gd name="connsiteY2" fmla="*/ 2618202 h 2618202"/>
              <a:gd name="connsiteX3" fmla="*/ 0 w 2685662"/>
              <a:gd name="connsiteY3" fmla="*/ 2301591 h 2618202"/>
              <a:gd name="connsiteX4" fmla="*/ 413036 w 2685662"/>
              <a:gd name="connsiteY4" fmla="*/ 0 h 2618202"/>
              <a:gd name="connsiteX0" fmla="*/ 411156 w 2685662"/>
              <a:gd name="connsiteY0" fmla="*/ 2588 h 2617788"/>
              <a:gd name="connsiteX1" fmla="*/ 2685662 w 2685662"/>
              <a:gd name="connsiteY1" fmla="*/ 0 h 2617788"/>
              <a:gd name="connsiteX2" fmla="*/ 2685662 w 2685662"/>
              <a:gd name="connsiteY2" fmla="*/ 2617788 h 2617788"/>
              <a:gd name="connsiteX3" fmla="*/ 0 w 2685662"/>
              <a:gd name="connsiteY3" fmla="*/ 2301177 h 2617788"/>
              <a:gd name="connsiteX4" fmla="*/ 411156 w 2685662"/>
              <a:gd name="connsiteY4" fmla="*/ 2588 h 2617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5662" h="2617788">
                <a:moveTo>
                  <a:pt x="411156" y="2588"/>
                </a:moveTo>
                <a:lnTo>
                  <a:pt x="2685662" y="0"/>
                </a:lnTo>
                <a:lnTo>
                  <a:pt x="2685662" y="2617788"/>
                </a:lnTo>
                <a:lnTo>
                  <a:pt x="0" y="2301177"/>
                </a:lnTo>
                <a:lnTo>
                  <a:pt x="411156" y="2588"/>
                </a:lnTo>
                <a:close/>
              </a:path>
            </a:pathLst>
          </a:custGeom>
        </p:spPr>
      </p:pic>
      <p:pic>
        <p:nvPicPr>
          <p:cNvPr id="8" name="Picture 7" descr="Hand sanitizer and masks">
            <a:extLst>
              <a:ext uri="{FF2B5EF4-FFF2-40B4-BE49-F238E27FC236}">
                <a16:creationId xmlns:a16="http://schemas.microsoft.com/office/drawing/2014/main" id="{EA62D5C6-91CD-8DD8-0A13-AC3266A1014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216" y="3524941"/>
            <a:ext cx="3317870" cy="221301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168048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A151155-764F-01E2-6324-E1B5483F4A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2986" y="419878"/>
            <a:ext cx="5769995" cy="3379334"/>
          </a:xfrm>
        </p:spPr>
        <p:txBody>
          <a:bodyPr lIns="91440" tIns="45720" rIns="91440" bIns="45720" anchor="b"/>
          <a:lstStyle/>
          <a:p>
            <a:r>
              <a:rPr lang="en-US"/>
              <a:t>UCL’s research question:</a:t>
            </a:r>
            <a:endParaRPr lang="en-GB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22E73212-349C-2881-E126-0A8DC19B59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2986" y="3972393"/>
            <a:ext cx="6305941" cy="2465729"/>
          </a:xfrm>
        </p:spPr>
        <p:txBody>
          <a:bodyPr lIns="91440" tIns="45720" rIns="91440" bIns="45720" anchor="t"/>
          <a:lstStyle/>
          <a:p>
            <a:r>
              <a:rPr lang="en-US"/>
              <a:t>How do airborne infections and viruses spread? </a:t>
            </a:r>
            <a:endParaRPr lang="en-GB"/>
          </a:p>
        </p:txBody>
      </p:sp>
      <p:pic>
        <p:nvPicPr>
          <p:cNvPr id="6" name="Picture Placeholder 5" descr="A mannequin head with goggles on top of a metal structure&#10;&#10;AI-generated content may be incorrect.">
            <a:extLst>
              <a:ext uri="{FF2B5EF4-FFF2-40B4-BE49-F238E27FC236}">
                <a16:creationId xmlns:a16="http://schemas.microsoft.com/office/drawing/2014/main" id="{FBF2E02C-2B3F-D90C-D346-AA71E63E07F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</p:spTree>
    <p:extLst>
      <p:ext uri="{BB962C8B-B14F-4D97-AF65-F5344CB8AC3E}">
        <p14:creationId xmlns:p14="http://schemas.microsoft.com/office/powerpoint/2010/main" val="913071173"/>
      </p:ext>
    </p:extLst>
  </p:cSld>
  <p:clrMapOvr>
    <a:masterClrMapping/>
  </p:clrMapOvr>
</p:sld>
</file>

<file path=ppt/theme/theme1.xml><?xml version="1.0" encoding="utf-8"?>
<a:theme xmlns:a="http://schemas.openxmlformats.org/drawingml/2006/main" name="BSA CREST Secondary Templates">
  <a:themeElements>
    <a:clrScheme name="Custom 3">
      <a:dk1>
        <a:srgbClr val="000000"/>
      </a:dk1>
      <a:lt1>
        <a:sysClr val="window" lastClr="FFFFFF"/>
      </a:lt1>
      <a:dk2>
        <a:srgbClr val="195F6B"/>
      </a:dk2>
      <a:lt2>
        <a:srgbClr val="E7E6E6"/>
      </a:lt2>
      <a:accent1>
        <a:srgbClr val="158F9D"/>
      </a:accent1>
      <a:accent2>
        <a:srgbClr val="97D5D1"/>
      </a:accent2>
      <a:accent3>
        <a:srgbClr val="B9C400"/>
      </a:accent3>
      <a:accent4>
        <a:srgbClr val="CCB004"/>
      </a:accent4>
      <a:accent5>
        <a:srgbClr val="9EA1A4"/>
      </a:accent5>
      <a:accent6>
        <a:srgbClr val="986D41"/>
      </a:accent6>
      <a:hlink>
        <a:srgbClr val="158F9D"/>
      </a:hlink>
      <a:folHlink>
        <a:srgbClr val="97D5D1"/>
      </a:folHlink>
    </a:clrScheme>
    <a:fontScheme name="BSA">
      <a:majorFont>
        <a:latin typeface="Gotham"/>
        <a:ea typeface=""/>
        <a:cs typeface=""/>
      </a:majorFont>
      <a:minorFont>
        <a:latin typeface="Gotham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SA14451 - CREST Secondary PowerPoint templates 2023 V2.2 REPRO.pptx" id="{40C9B7B7-32C0-4B9E-AFC4-B9717F8FD4C4}" vid="{35FCB089-78E0-4F52-9A36-4B08715F373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B2BE627E82BC4BAFF6F72779512BEE" ma:contentTypeVersion="30" ma:contentTypeDescription="Create a new document." ma:contentTypeScope="" ma:versionID="a5b867c396e18a0c0fed775f21f07b55">
  <xsd:schema xmlns:xsd="http://www.w3.org/2001/XMLSchema" xmlns:xs="http://www.w3.org/2001/XMLSchema" xmlns:p="http://schemas.microsoft.com/office/2006/metadata/properties" xmlns:ns1="http://schemas.microsoft.com/sharepoint/v3" xmlns:ns2="5888dc7e-574f-412b-b0c1-d1272ceede5a" xmlns:ns3="f35cf21f-4c90-4c31-b2be-962ed3f04f12" targetNamespace="http://schemas.microsoft.com/office/2006/metadata/properties" ma:root="true" ma:fieldsID="877119b38a1ece43f61be71180adaa20" ns1:_="" ns2:_="" ns3:_="">
    <xsd:import namespace="http://schemas.microsoft.com/sharepoint/v3"/>
    <xsd:import namespace="5888dc7e-574f-412b-b0c1-d1272ceede5a"/>
    <xsd:import namespace="f35cf21f-4c90-4c31-b2be-962ed3f04f12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1:_ip_UnifiedCompliancePolicyProperties" minOccurs="0"/>
                <xsd:element ref="ns1:_ip_UnifiedCompliancePolicyUIAc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1:_dlc_ExpireDateSaved" minOccurs="0"/>
                <xsd:element ref="ns1:_dlc_ExpireDate" minOccurs="0"/>
                <xsd:element ref="ns1:_dlc_Exempt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Preview" minOccurs="0"/>
                <xsd:element ref="ns3:MediaServiceObjectDetectorVersions" minOccurs="0"/>
                <xsd:element ref="ns3:MediaServiceSearchProperties" minOccurs="0"/>
                <xsd:element ref="ns3:Time" minOccurs="0"/>
                <xsd:element ref="ns3:MediaServiceBillingMetadata" minOccurs="0"/>
                <xsd:element ref="ns3:Category" minOccurs="0"/>
                <xsd:element ref="ns3:Containspersonal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8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9" nillable="true" ma:displayName="Unified Compliance Policy UI Action" ma:hidden="true" ma:internalName="_ip_UnifiedCompliancePolicyUIAction">
      <xsd:simpleType>
        <xsd:restriction base="dms:Text"/>
      </xsd:simpleType>
    </xsd:element>
    <xsd:element name="_dlc_ExpireDateSaved" ma:index="24" nillable="true" ma:displayName="Original Expiration Date" ma:hidden="true" ma:internalName="_dlc_ExpireDateSaved" ma:readOnly="true">
      <xsd:simpleType>
        <xsd:restriction base="dms:DateTime"/>
      </xsd:simpleType>
    </xsd:element>
    <xsd:element name="_dlc_ExpireDate" ma:index="25" nillable="true" ma:displayName="Expiration Date" ma:hidden="true" ma:internalName="_dlc_ExpireDate" ma:readOnly="true">
      <xsd:simpleType>
        <xsd:restriction base="dms:DateTime"/>
      </xsd:simpleType>
    </xsd:element>
    <xsd:element name="_dlc_Exempt" ma:index="26" nillable="true" ma:displayName="Exempt from Policy" ma:hidden="true" ma:internalName="_dlc_Exempt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88dc7e-574f-412b-b0c1-d1272ceede5a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0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1" nillable="true" ma:displayName="Last Shared By Time" ma:description="" ma:internalName="LastSharedByTime" ma:readOnly="true">
      <xsd:simpleType>
        <xsd:restriction base="dms:DateTime"/>
      </xsd:simpleType>
    </xsd:element>
    <xsd:element name="TaxCatchAll" ma:index="30" nillable="true" ma:displayName="Taxonomy Catch All Column" ma:hidden="true" ma:list="{8d00c09c-64cc-40b5-b62d-98cd3ea61ec5}" ma:internalName="TaxCatchAll" ma:showField="CatchAllData" ma:web="5888dc7e-574f-412b-b0c1-d1272ceede5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5cf21f-4c90-4c31-b2be-962ed3f04f1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5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6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7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9" nillable="true" ma:taxonomy="true" ma:internalName="lcf76f155ced4ddcb4097134ff3c332f" ma:taxonomyFieldName="MediaServiceImageTags" ma:displayName="Image Tags" ma:readOnly="false" ma:fieldId="{5cf76f15-5ced-4ddc-b409-7134ff3c332f}" ma:taxonomyMulti="true" ma:sspId="467a9367-3028-4b03-bdb8-e3689ed89ff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Preview" ma:index="31" nillable="true" ma:displayName="Preview" ma:format="Thumbnail" ma:internalName="Preview">
      <xsd:simpleType>
        <xsd:restriction base="dms:Unknown"/>
      </xsd:simpleType>
    </xsd:element>
    <xsd:element name="MediaServiceObjectDetectorVersions" ma:index="3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3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Time" ma:index="34" nillable="true" ma:displayName="Time" ma:format="DateTime" ma:internalName="Time">
      <xsd:simpleType>
        <xsd:restriction base="dms:DateTime"/>
      </xsd:simpleType>
    </xsd:element>
    <xsd:element name="MediaServiceBillingMetadata" ma:index="35" nillable="true" ma:displayName="MediaServiceBillingMetadata" ma:hidden="true" ma:internalName="MediaServiceBillingMetadata" ma:readOnly="true">
      <xsd:simpleType>
        <xsd:restriction base="dms:Note"/>
      </xsd:simpleType>
    </xsd:element>
    <xsd:element name="Category" ma:index="36" nillable="true" ma:displayName="Category" ma:format="Dropdown" ma:internalName="Category">
      <xsd:simpleType>
        <xsd:restriction base="dms:Text">
          <xsd:maxLength value="255"/>
        </xsd:restriction>
      </xsd:simpleType>
    </xsd:element>
    <xsd:element name="Containspersonaldata" ma:index="37" nillable="true" ma:displayName="Contains personal data" ma:default="0" ma:description="Indicates if the file or folder contains personal data; answerable by Yes or No" ma:format="Dropdown" ma:internalName="Containspersonaldata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35cf21f-4c90-4c31-b2be-962ed3f04f12">
      <Terms xmlns="http://schemas.microsoft.com/office/infopath/2007/PartnerControls"/>
    </lcf76f155ced4ddcb4097134ff3c332f>
    <_ip_UnifiedCompliancePolicyUIAction xmlns="http://schemas.microsoft.com/sharepoint/v3" xsi:nil="true"/>
    <_ip_UnifiedCompliancePolicyProperties xmlns="http://schemas.microsoft.com/sharepoint/v3" xsi:nil="true"/>
    <TaxCatchAll xmlns="5888dc7e-574f-412b-b0c1-d1272ceede5a" xsi:nil="true"/>
    <Preview xmlns="f35cf21f-4c90-4c31-b2be-962ed3f04f12" xsi:nil="true"/>
    <Time xmlns="f35cf21f-4c90-4c31-b2be-962ed3f04f12" xsi:nil="true"/>
    <Category xmlns="f35cf21f-4c90-4c31-b2be-962ed3f04f12" xsi:nil="true"/>
    <Containspersonaldata xmlns="f35cf21f-4c90-4c31-b2be-962ed3f04f12">false</Containspersonaldata>
  </documentManagement>
</p:properties>
</file>

<file path=customXml/itemProps1.xml><?xml version="1.0" encoding="utf-8"?>
<ds:datastoreItem xmlns:ds="http://schemas.openxmlformats.org/officeDocument/2006/customXml" ds:itemID="{88B85260-D42A-4247-99C0-F8F3D6A8F5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051627D-E7F9-4E62-85FF-BF78507BE036}">
  <ds:schemaRefs>
    <ds:schemaRef ds:uri="5888dc7e-574f-412b-b0c1-d1272ceede5a"/>
    <ds:schemaRef ds:uri="f35cf21f-4c90-4c31-b2be-962ed3f04f1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A3539B9-966B-440D-8208-763C935522BD}">
  <ds:schemaRefs>
    <ds:schemaRef ds:uri="5888dc7e-574f-412b-b0c1-d1272ceede5a"/>
    <ds:schemaRef ds:uri="f35cf21f-4c90-4c31-b2be-962ed3f04f12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BSA14451 - CREST Secondary PowerPoint templates 2023 V2.2 REPRO</Template>
  <TotalTime>0</TotalTime>
  <Words>1648</Words>
  <Application>Microsoft Office PowerPoint</Application>
  <PresentationFormat>Widescreen</PresentationFormat>
  <Paragraphs>152</Paragraphs>
  <Slides>27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Arial</vt:lpstr>
      <vt:lpstr>Calibri</vt:lpstr>
      <vt:lpstr>Gotham</vt:lpstr>
      <vt:lpstr>Gotham</vt:lpstr>
      <vt:lpstr>Wingdings</vt:lpstr>
      <vt:lpstr>BSA CREST Secondary Templates</vt:lpstr>
      <vt:lpstr>DROPLET DETECTIVES</vt:lpstr>
      <vt:lpstr>What is a Bronze CREST Award?</vt:lpstr>
      <vt:lpstr>Air Safety research project</vt:lpstr>
      <vt:lpstr>Health research at UCL</vt:lpstr>
      <vt:lpstr>Health research at UCL </vt:lpstr>
      <vt:lpstr>Measures to stop the spread</vt:lpstr>
      <vt:lpstr>Airborne transmission </vt:lpstr>
      <vt:lpstr>Airborne infection </vt:lpstr>
      <vt:lpstr>UCL’s research question:</vt:lpstr>
      <vt:lpstr>Research takes a team</vt:lpstr>
      <vt:lpstr>Sonny the robot</vt:lpstr>
      <vt:lpstr>A camera and laser</vt:lpstr>
      <vt:lpstr>UCL’s research in hospitals</vt:lpstr>
      <vt:lpstr>Data modelling  </vt:lpstr>
      <vt:lpstr>Artificial Intelligence </vt:lpstr>
      <vt:lpstr>UCL’s research question:</vt:lpstr>
      <vt:lpstr>Science and engineering</vt:lpstr>
      <vt:lpstr>Droplet Detectives: project briefs</vt:lpstr>
      <vt:lpstr>Project brief 1: Building Design </vt:lpstr>
      <vt:lpstr>Getting started: Building Design</vt:lpstr>
      <vt:lpstr>Project brief 2: Tech Solutions</vt:lpstr>
      <vt:lpstr>Getting started: Tech Solutions</vt:lpstr>
      <vt:lpstr>Bronze Awards workbooks and profiles</vt:lpstr>
      <vt:lpstr>Bronze Awards workbooks and profiles</vt:lpstr>
      <vt:lpstr>Project tips</vt:lpstr>
      <vt:lpstr>Project tips </vt:lpstr>
      <vt:lpstr>Congratulations on achieving your Bronze Award!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Violet Yang</dc:creator>
  <cp:lastModifiedBy>Catherine Davies</cp:lastModifiedBy>
  <cp:revision>1</cp:revision>
  <dcterms:created xsi:type="dcterms:W3CDTF">2023-07-21T09:11:38Z</dcterms:created>
  <dcterms:modified xsi:type="dcterms:W3CDTF">2026-07-16T08:55:36Z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0x0101003AB2BE627E82BC4BAFF6F72779512BEE</vt:lpwstr>
  </property>
  <property fmtid="{D5CDD505-2E9C-101B-9397-08002B2CF9AE}" pid="3" name="_dlc_policyId">
    <vt:lpwstr/>
  </property>
  <property fmtid="{D5CDD505-2E9C-101B-9397-08002B2CF9AE}" pid="4" name="ItemRetentionFormula">
    <vt:lpwstr/>
  </property>
  <property fmtid="{D5CDD505-2E9C-101B-9397-08002B2CF9AE}" pid="5" name="MediaServiceImageTags">
    <vt:lpwstr/>
  </property>
</Properties>
</file>