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27F323-5520-541B-2E15-DB041A5036B9}" name="Violet Yang" initials="VY" userId="S::violet.yang@britishscienceassociation.org::27c1502a-8220-4b95-bf72-a46c7c4731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9A"/>
    <a:srgbClr val="B9C400"/>
    <a:srgbClr val="EAD51E"/>
    <a:srgbClr val="9B1477"/>
    <a:srgbClr val="F57F3E"/>
    <a:srgbClr val="9F20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36727-50CC-9756-1A0F-7E8FA4C6A684}" v="2" dt="2025-05-04T12:07:32.013"/>
    <p1510:client id="{B731484C-F9C9-BD73-BB74-4A641D782D4A}" v="1" dt="2025-05-04T12:08:11.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C012B-13EC-4B4F-AB86-FAF9741851F6}" type="datetimeFigureOut">
              <a:rPr lang="en-GB" smtClean="0"/>
              <a:t>22/06/2025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1A916-E6AD-4464-87B1-848185B77096}" type="slidenum">
              <a:rPr lang="en-GB" smtClean="0"/>
              <a:t>‹#›</a:t>
            </a:fld>
            <a:endParaRPr lang="en-GB"/>
          </a:p>
        </p:txBody>
      </p:sp>
    </p:spTree>
    <p:extLst>
      <p:ext uri="{BB962C8B-B14F-4D97-AF65-F5344CB8AC3E}">
        <p14:creationId xmlns:p14="http://schemas.microsoft.com/office/powerpoint/2010/main" val="4238256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5.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youtu.be/OnoNITE-CLc" TargetMode="External"/><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colorful rocket and earth&#10;&#10;Description automatically generated with medium confidence">
            <a:extLst>
              <a:ext uri="{FF2B5EF4-FFF2-40B4-BE49-F238E27FC236}">
                <a16:creationId xmlns:a16="http://schemas.microsoft.com/office/drawing/2014/main" id="{084FD86D-3551-5C0B-90DA-4CD5491AD1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64151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screenshot of a cartoon of earth and moon&#10;&#10;Description automatically generated">
            <a:extLst>
              <a:ext uri="{FF2B5EF4-FFF2-40B4-BE49-F238E27FC236}">
                <a16:creationId xmlns:a16="http://schemas.microsoft.com/office/drawing/2014/main" id="{24588F3E-B230-9350-2595-91950414DC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1F39467-34F4-AC49-0B1D-CF70F64298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74148" y="2111604"/>
            <a:ext cx="3896460" cy="2962866"/>
          </a:xfrm>
          <a:custGeom>
            <a:avLst/>
            <a:gdLst>
              <a:gd name="connsiteX0" fmla="*/ 0 w 3896460"/>
              <a:gd name="connsiteY0" fmla="*/ 0 h 2962866"/>
              <a:gd name="connsiteX1" fmla="*/ 727339 w 3896460"/>
              <a:gd name="connsiteY1" fmla="*/ 0 h 2962866"/>
              <a:gd name="connsiteX2" fmla="*/ 1415714 w 3896460"/>
              <a:gd name="connsiteY2" fmla="*/ 0 h 2962866"/>
              <a:gd name="connsiteX3" fmla="*/ 2065124 w 3896460"/>
              <a:gd name="connsiteY3" fmla="*/ 0 h 2962866"/>
              <a:gd name="connsiteX4" fmla="*/ 2714534 w 3896460"/>
              <a:gd name="connsiteY4" fmla="*/ 0 h 2962866"/>
              <a:gd name="connsiteX5" fmla="*/ 3896460 w 3896460"/>
              <a:gd name="connsiteY5" fmla="*/ 0 h 2962866"/>
              <a:gd name="connsiteX6" fmla="*/ 3896460 w 3896460"/>
              <a:gd name="connsiteY6" fmla="*/ 622202 h 2962866"/>
              <a:gd name="connsiteX7" fmla="*/ 3896460 w 3896460"/>
              <a:gd name="connsiteY7" fmla="*/ 1155518 h 2962866"/>
              <a:gd name="connsiteX8" fmla="*/ 3896460 w 3896460"/>
              <a:gd name="connsiteY8" fmla="*/ 1777720 h 2962866"/>
              <a:gd name="connsiteX9" fmla="*/ 3896460 w 3896460"/>
              <a:gd name="connsiteY9" fmla="*/ 2281407 h 2962866"/>
              <a:gd name="connsiteX10" fmla="*/ 3896460 w 3896460"/>
              <a:gd name="connsiteY10" fmla="*/ 2962866 h 2962866"/>
              <a:gd name="connsiteX11" fmla="*/ 3324979 w 3896460"/>
              <a:gd name="connsiteY11" fmla="*/ 2962866 h 2962866"/>
              <a:gd name="connsiteX12" fmla="*/ 2597640 w 3896460"/>
              <a:gd name="connsiteY12" fmla="*/ 2962866 h 2962866"/>
              <a:gd name="connsiteX13" fmla="*/ 1987195 w 3896460"/>
              <a:gd name="connsiteY13" fmla="*/ 2962866 h 2962866"/>
              <a:gd name="connsiteX14" fmla="*/ 1259855 w 3896460"/>
              <a:gd name="connsiteY14" fmla="*/ 2962866 h 2962866"/>
              <a:gd name="connsiteX15" fmla="*/ 688375 w 3896460"/>
              <a:gd name="connsiteY15" fmla="*/ 2962866 h 2962866"/>
              <a:gd name="connsiteX16" fmla="*/ 0 w 3896460"/>
              <a:gd name="connsiteY16" fmla="*/ 2962866 h 2962866"/>
              <a:gd name="connsiteX17" fmla="*/ 0 w 3896460"/>
              <a:gd name="connsiteY17" fmla="*/ 2459179 h 2962866"/>
              <a:gd name="connsiteX18" fmla="*/ 0 w 3896460"/>
              <a:gd name="connsiteY18" fmla="*/ 1955492 h 2962866"/>
              <a:gd name="connsiteX19" fmla="*/ 0 w 3896460"/>
              <a:gd name="connsiteY19" fmla="*/ 1451804 h 2962866"/>
              <a:gd name="connsiteX20" fmla="*/ 0 w 3896460"/>
              <a:gd name="connsiteY20" fmla="*/ 799974 h 2962866"/>
              <a:gd name="connsiteX21" fmla="*/ 0 w 3896460"/>
              <a:gd name="connsiteY21" fmla="*/ 0 h 296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96460" h="2962866" fill="none" extrusionOk="0">
                <a:moveTo>
                  <a:pt x="0" y="0"/>
                </a:moveTo>
                <a:cubicBezTo>
                  <a:pt x="158938" y="-7168"/>
                  <a:pt x="520667" y="-13626"/>
                  <a:pt x="727339" y="0"/>
                </a:cubicBezTo>
                <a:cubicBezTo>
                  <a:pt x="934011" y="13626"/>
                  <a:pt x="1208354" y="-16810"/>
                  <a:pt x="1415714" y="0"/>
                </a:cubicBezTo>
                <a:cubicBezTo>
                  <a:pt x="1623075" y="16810"/>
                  <a:pt x="1857379" y="25916"/>
                  <a:pt x="2065124" y="0"/>
                </a:cubicBezTo>
                <a:cubicBezTo>
                  <a:pt x="2272869" y="-25916"/>
                  <a:pt x="2423199" y="-1196"/>
                  <a:pt x="2714534" y="0"/>
                </a:cubicBezTo>
                <a:cubicBezTo>
                  <a:pt x="3005869" y="1196"/>
                  <a:pt x="3604982" y="58530"/>
                  <a:pt x="3896460" y="0"/>
                </a:cubicBezTo>
                <a:cubicBezTo>
                  <a:pt x="3896002" y="290550"/>
                  <a:pt x="3909756" y="335284"/>
                  <a:pt x="3896460" y="622202"/>
                </a:cubicBezTo>
                <a:cubicBezTo>
                  <a:pt x="3883164" y="909120"/>
                  <a:pt x="3898753" y="1006898"/>
                  <a:pt x="3896460" y="1155518"/>
                </a:cubicBezTo>
                <a:cubicBezTo>
                  <a:pt x="3894167" y="1304138"/>
                  <a:pt x="3882561" y="1586661"/>
                  <a:pt x="3896460" y="1777720"/>
                </a:cubicBezTo>
                <a:cubicBezTo>
                  <a:pt x="3910359" y="1968779"/>
                  <a:pt x="3891239" y="2174151"/>
                  <a:pt x="3896460" y="2281407"/>
                </a:cubicBezTo>
                <a:cubicBezTo>
                  <a:pt x="3901681" y="2388663"/>
                  <a:pt x="3880934" y="2673954"/>
                  <a:pt x="3896460" y="2962866"/>
                </a:cubicBezTo>
                <a:cubicBezTo>
                  <a:pt x="3633852" y="2952084"/>
                  <a:pt x="3585592" y="2957317"/>
                  <a:pt x="3324979" y="2962866"/>
                </a:cubicBezTo>
                <a:cubicBezTo>
                  <a:pt x="3064366" y="2968415"/>
                  <a:pt x="2878131" y="2951453"/>
                  <a:pt x="2597640" y="2962866"/>
                </a:cubicBezTo>
                <a:cubicBezTo>
                  <a:pt x="2317149" y="2974279"/>
                  <a:pt x="2234894" y="2978465"/>
                  <a:pt x="1987195" y="2962866"/>
                </a:cubicBezTo>
                <a:cubicBezTo>
                  <a:pt x="1739497" y="2947267"/>
                  <a:pt x="1562676" y="2986133"/>
                  <a:pt x="1259855" y="2962866"/>
                </a:cubicBezTo>
                <a:cubicBezTo>
                  <a:pt x="957034" y="2939599"/>
                  <a:pt x="942580" y="2935363"/>
                  <a:pt x="688375" y="2962866"/>
                </a:cubicBezTo>
                <a:cubicBezTo>
                  <a:pt x="434170" y="2990369"/>
                  <a:pt x="315791" y="2984125"/>
                  <a:pt x="0" y="2962866"/>
                </a:cubicBezTo>
                <a:cubicBezTo>
                  <a:pt x="-17956" y="2722008"/>
                  <a:pt x="-1276" y="2700647"/>
                  <a:pt x="0" y="2459179"/>
                </a:cubicBezTo>
                <a:cubicBezTo>
                  <a:pt x="1276" y="2217711"/>
                  <a:pt x="-24236" y="2084525"/>
                  <a:pt x="0" y="1955492"/>
                </a:cubicBezTo>
                <a:cubicBezTo>
                  <a:pt x="24236" y="1826459"/>
                  <a:pt x="-16662" y="1566541"/>
                  <a:pt x="0" y="1451804"/>
                </a:cubicBezTo>
                <a:cubicBezTo>
                  <a:pt x="16662" y="1337067"/>
                  <a:pt x="414" y="1094378"/>
                  <a:pt x="0" y="799974"/>
                </a:cubicBezTo>
                <a:cubicBezTo>
                  <a:pt x="-414" y="505570"/>
                  <a:pt x="-36658" y="197502"/>
                  <a:pt x="0" y="0"/>
                </a:cubicBezTo>
                <a:close/>
              </a:path>
              <a:path w="3896460" h="2962866" stroke="0" extrusionOk="0">
                <a:moveTo>
                  <a:pt x="0" y="0"/>
                </a:moveTo>
                <a:cubicBezTo>
                  <a:pt x="175386" y="-25392"/>
                  <a:pt x="474793" y="-8087"/>
                  <a:pt x="610445" y="0"/>
                </a:cubicBezTo>
                <a:cubicBezTo>
                  <a:pt x="746098" y="8087"/>
                  <a:pt x="1026783" y="-13349"/>
                  <a:pt x="1142962" y="0"/>
                </a:cubicBezTo>
                <a:cubicBezTo>
                  <a:pt x="1259141" y="13349"/>
                  <a:pt x="1530091" y="-3462"/>
                  <a:pt x="1870301" y="0"/>
                </a:cubicBezTo>
                <a:cubicBezTo>
                  <a:pt x="2210511" y="3462"/>
                  <a:pt x="2267179" y="-23497"/>
                  <a:pt x="2480746" y="0"/>
                </a:cubicBezTo>
                <a:cubicBezTo>
                  <a:pt x="2694313" y="23497"/>
                  <a:pt x="2820709" y="-3794"/>
                  <a:pt x="3091192" y="0"/>
                </a:cubicBezTo>
                <a:cubicBezTo>
                  <a:pt x="3361675" y="3794"/>
                  <a:pt x="3702408" y="-36886"/>
                  <a:pt x="3896460" y="0"/>
                </a:cubicBezTo>
                <a:cubicBezTo>
                  <a:pt x="3908305" y="110743"/>
                  <a:pt x="3908770" y="406873"/>
                  <a:pt x="3896460" y="533316"/>
                </a:cubicBezTo>
                <a:cubicBezTo>
                  <a:pt x="3884150" y="659759"/>
                  <a:pt x="3892604" y="911069"/>
                  <a:pt x="3896460" y="1125889"/>
                </a:cubicBezTo>
                <a:cubicBezTo>
                  <a:pt x="3900316" y="1340709"/>
                  <a:pt x="3893357" y="1393815"/>
                  <a:pt x="3896460" y="1659205"/>
                </a:cubicBezTo>
                <a:cubicBezTo>
                  <a:pt x="3899563" y="1924595"/>
                  <a:pt x="3898516" y="1957341"/>
                  <a:pt x="3896460" y="2192521"/>
                </a:cubicBezTo>
                <a:cubicBezTo>
                  <a:pt x="3894404" y="2427701"/>
                  <a:pt x="3926358" y="2633514"/>
                  <a:pt x="3896460" y="2962866"/>
                </a:cubicBezTo>
                <a:cubicBezTo>
                  <a:pt x="3672883" y="2928448"/>
                  <a:pt x="3430923" y="2972342"/>
                  <a:pt x="3208085" y="2962866"/>
                </a:cubicBezTo>
                <a:cubicBezTo>
                  <a:pt x="2985248" y="2953390"/>
                  <a:pt x="2655786" y="2989762"/>
                  <a:pt x="2480746" y="2962866"/>
                </a:cubicBezTo>
                <a:cubicBezTo>
                  <a:pt x="2305706" y="2935970"/>
                  <a:pt x="2114403" y="2977029"/>
                  <a:pt x="1753407" y="2962866"/>
                </a:cubicBezTo>
                <a:cubicBezTo>
                  <a:pt x="1392411" y="2948703"/>
                  <a:pt x="1333897" y="2975977"/>
                  <a:pt x="1181926" y="2962866"/>
                </a:cubicBezTo>
                <a:cubicBezTo>
                  <a:pt x="1029955" y="2949755"/>
                  <a:pt x="584684" y="3004292"/>
                  <a:pt x="0" y="2962866"/>
                </a:cubicBezTo>
                <a:cubicBezTo>
                  <a:pt x="29327" y="2669426"/>
                  <a:pt x="-4219" y="2559109"/>
                  <a:pt x="0" y="2311035"/>
                </a:cubicBezTo>
                <a:cubicBezTo>
                  <a:pt x="4219" y="2062961"/>
                  <a:pt x="-17069" y="1908916"/>
                  <a:pt x="0" y="1807348"/>
                </a:cubicBezTo>
                <a:cubicBezTo>
                  <a:pt x="17069" y="1705780"/>
                  <a:pt x="2408" y="1402008"/>
                  <a:pt x="0" y="1274032"/>
                </a:cubicBezTo>
                <a:cubicBezTo>
                  <a:pt x="-2408" y="1146056"/>
                  <a:pt x="-8147" y="997396"/>
                  <a:pt x="0" y="740716"/>
                </a:cubicBezTo>
                <a:cubicBezTo>
                  <a:pt x="8147" y="484036"/>
                  <a:pt x="-5852" y="270753"/>
                  <a:pt x="0" y="0"/>
                </a:cubicBezTo>
                <a:close/>
              </a:path>
            </a:pathLst>
          </a:custGeom>
          <a:ln w="152400">
            <a:solidFill>
              <a:srgbClr val="F57F3E"/>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50800" dir="3000000" sx="102000" sy="102000" algn="ctr" rotWithShape="0">
              <a:schemeClr val="tx1">
                <a:alpha val="10000"/>
              </a:schemeClr>
            </a:outerShdw>
          </a:effectLst>
        </p:spPr>
      </p:pic>
    </p:spTree>
    <p:extLst>
      <p:ext uri="{BB962C8B-B14F-4D97-AF65-F5344CB8AC3E}">
        <p14:creationId xmlns:p14="http://schemas.microsoft.com/office/powerpoint/2010/main" val="125756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descr="A game with a star and a tree&#10;&#10;Description automatically generated with medium confidence">
            <a:extLst>
              <a:ext uri="{FF2B5EF4-FFF2-40B4-BE49-F238E27FC236}">
                <a16:creationId xmlns:a16="http://schemas.microsoft.com/office/drawing/2014/main" id="{A58F4363-3D67-1146-2C16-495A727C10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1648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4" name="Picture 3" descr="A cartoon of a person standing in front of a rocket&#10;&#10;Description automatically generated">
            <a:extLst>
              <a:ext uri="{FF2B5EF4-FFF2-40B4-BE49-F238E27FC236}">
                <a16:creationId xmlns:a16="http://schemas.microsoft.com/office/drawing/2014/main" id="{829187DD-3153-B158-B615-0D9C502F4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9313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4" name="Picture 3" descr="A white background with colorful stars&#10;&#10;Description automatically generated">
            <a:extLst>
              <a:ext uri="{FF2B5EF4-FFF2-40B4-BE49-F238E27FC236}">
                <a16:creationId xmlns:a16="http://schemas.microsoft.com/office/drawing/2014/main" id="{E5734224-3F63-5770-C2E7-7D8AFE1753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388C5E4-EA80-4AF2-84C0-FAA2BAD301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75642" y="1725105"/>
            <a:ext cx="5640714" cy="4289196"/>
          </a:xfrm>
          <a:custGeom>
            <a:avLst/>
            <a:gdLst>
              <a:gd name="connsiteX0" fmla="*/ 0 w 5640714"/>
              <a:gd name="connsiteY0" fmla="*/ 0 h 4289196"/>
              <a:gd name="connsiteX1" fmla="*/ 513932 w 5640714"/>
              <a:gd name="connsiteY1" fmla="*/ 0 h 4289196"/>
              <a:gd name="connsiteX2" fmla="*/ 1140678 w 5640714"/>
              <a:gd name="connsiteY2" fmla="*/ 0 h 4289196"/>
              <a:gd name="connsiteX3" fmla="*/ 1880238 w 5640714"/>
              <a:gd name="connsiteY3" fmla="*/ 0 h 4289196"/>
              <a:gd name="connsiteX4" fmla="*/ 2394170 w 5640714"/>
              <a:gd name="connsiteY4" fmla="*/ 0 h 4289196"/>
              <a:gd name="connsiteX5" fmla="*/ 3077323 w 5640714"/>
              <a:gd name="connsiteY5" fmla="*/ 0 h 4289196"/>
              <a:gd name="connsiteX6" fmla="*/ 3591255 w 5640714"/>
              <a:gd name="connsiteY6" fmla="*/ 0 h 4289196"/>
              <a:gd name="connsiteX7" fmla="*/ 4218001 w 5640714"/>
              <a:gd name="connsiteY7" fmla="*/ 0 h 4289196"/>
              <a:gd name="connsiteX8" fmla="*/ 4901154 w 5640714"/>
              <a:gd name="connsiteY8" fmla="*/ 0 h 4289196"/>
              <a:gd name="connsiteX9" fmla="*/ 5640714 w 5640714"/>
              <a:gd name="connsiteY9" fmla="*/ 0 h 4289196"/>
              <a:gd name="connsiteX10" fmla="*/ 5640714 w 5640714"/>
              <a:gd name="connsiteY10" fmla="*/ 484066 h 4289196"/>
              <a:gd name="connsiteX11" fmla="*/ 5640714 w 5640714"/>
              <a:gd name="connsiteY11" fmla="*/ 1096809 h 4289196"/>
              <a:gd name="connsiteX12" fmla="*/ 5640714 w 5640714"/>
              <a:gd name="connsiteY12" fmla="*/ 1795335 h 4289196"/>
              <a:gd name="connsiteX13" fmla="*/ 5640714 w 5640714"/>
              <a:gd name="connsiteY13" fmla="*/ 2450969 h 4289196"/>
              <a:gd name="connsiteX14" fmla="*/ 5640714 w 5640714"/>
              <a:gd name="connsiteY14" fmla="*/ 3020819 h 4289196"/>
              <a:gd name="connsiteX15" fmla="*/ 5640714 w 5640714"/>
              <a:gd name="connsiteY15" fmla="*/ 3676454 h 4289196"/>
              <a:gd name="connsiteX16" fmla="*/ 5640714 w 5640714"/>
              <a:gd name="connsiteY16" fmla="*/ 4289196 h 4289196"/>
              <a:gd name="connsiteX17" fmla="*/ 5013968 w 5640714"/>
              <a:gd name="connsiteY17" fmla="*/ 4289196 h 4289196"/>
              <a:gd name="connsiteX18" fmla="*/ 4274408 w 5640714"/>
              <a:gd name="connsiteY18" fmla="*/ 4289196 h 4289196"/>
              <a:gd name="connsiteX19" fmla="*/ 3534847 w 5640714"/>
              <a:gd name="connsiteY19" fmla="*/ 4289196 h 4289196"/>
              <a:gd name="connsiteX20" fmla="*/ 2851694 w 5640714"/>
              <a:gd name="connsiteY20" fmla="*/ 4289196 h 4289196"/>
              <a:gd name="connsiteX21" fmla="*/ 2168541 w 5640714"/>
              <a:gd name="connsiteY21" fmla="*/ 4289196 h 4289196"/>
              <a:gd name="connsiteX22" fmla="*/ 1485388 w 5640714"/>
              <a:gd name="connsiteY22" fmla="*/ 4289196 h 4289196"/>
              <a:gd name="connsiteX23" fmla="*/ 971456 w 5640714"/>
              <a:gd name="connsiteY23" fmla="*/ 4289196 h 4289196"/>
              <a:gd name="connsiteX24" fmla="*/ 0 w 5640714"/>
              <a:gd name="connsiteY24" fmla="*/ 4289196 h 4289196"/>
              <a:gd name="connsiteX25" fmla="*/ 0 w 5640714"/>
              <a:gd name="connsiteY25" fmla="*/ 3676454 h 4289196"/>
              <a:gd name="connsiteX26" fmla="*/ 0 w 5640714"/>
              <a:gd name="connsiteY26" fmla="*/ 3192387 h 4289196"/>
              <a:gd name="connsiteX27" fmla="*/ 0 w 5640714"/>
              <a:gd name="connsiteY27" fmla="*/ 2536753 h 4289196"/>
              <a:gd name="connsiteX28" fmla="*/ 0 w 5640714"/>
              <a:gd name="connsiteY28" fmla="*/ 2052687 h 4289196"/>
              <a:gd name="connsiteX29" fmla="*/ 0 w 5640714"/>
              <a:gd name="connsiteY29" fmla="*/ 1439944 h 4289196"/>
              <a:gd name="connsiteX30" fmla="*/ 0 w 5640714"/>
              <a:gd name="connsiteY30" fmla="*/ 741418 h 4289196"/>
              <a:gd name="connsiteX31" fmla="*/ 0 w 5640714"/>
              <a:gd name="connsiteY31" fmla="*/ 0 h 428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40714" h="4289196" fill="none" extrusionOk="0">
                <a:moveTo>
                  <a:pt x="0" y="0"/>
                </a:moveTo>
                <a:cubicBezTo>
                  <a:pt x="240898" y="23726"/>
                  <a:pt x="393356" y="-5244"/>
                  <a:pt x="513932" y="0"/>
                </a:cubicBezTo>
                <a:cubicBezTo>
                  <a:pt x="634508" y="5244"/>
                  <a:pt x="859042" y="-5090"/>
                  <a:pt x="1140678" y="0"/>
                </a:cubicBezTo>
                <a:cubicBezTo>
                  <a:pt x="1422314" y="5090"/>
                  <a:pt x="1603011" y="4180"/>
                  <a:pt x="1880238" y="0"/>
                </a:cubicBezTo>
                <a:cubicBezTo>
                  <a:pt x="2157465" y="-4180"/>
                  <a:pt x="2260259" y="6569"/>
                  <a:pt x="2394170" y="0"/>
                </a:cubicBezTo>
                <a:cubicBezTo>
                  <a:pt x="2528081" y="-6569"/>
                  <a:pt x="2748160" y="-10655"/>
                  <a:pt x="3077323" y="0"/>
                </a:cubicBezTo>
                <a:cubicBezTo>
                  <a:pt x="3406486" y="10655"/>
                  <a:pt x="3394522" y="22335"/>
                  <a:pt x="3591255" y="0"/>
                </a:cubicBezTo>
                <a:cubicBezTo>
                  <a:pt x="3787988" y="-22335"/>
                  <a:pt x="4026438" y="789"/>
                  <a:pt x="4218001" y="0"/>
                </a:cubicBezTo>
                <a:cubicBezTo>
                  <a:pt x="4409564" y="-789"/>
                  <a:pt x="4622362" y="24357"/>
                  <a:pt x="4901154" y="0"/>
                </a:cubicBezTo>
                <a:cubicBezTo>
                  <a:pt x="5179946" y="-24357"/>
                  <a:pt x="5364191" y="-18377"/>
                  <a:pt x="5640714" y="0"/>
                </a:cubicBezTo>
                <a:cubicBezTo>
                  <a:pt x="5633920" y="158151"/>
                  <a:pt x="5633333" y="321747"/>
                  <a:pt x="5640714" y="484066"/>
                </a:cubicBezTo>
                <a:cubicBezTo>
                  <a:pt x="5648095" y="646385"/>
                  <a:pt x="5669584" y="853699"/>
                  <a:pt x="5640714" y="1096809"/>
                </a:cubicBezTo>
                <a:cubicBezTo>
                  <a:pt x="5611844" y="1339919"/>
                  <a:pt x="5623238" y="1591738"/>
                  <a:pt x="5640714" y="1795335"/>
                </a:cubicBezTo>
                <a:cubicBezTo>
                  <a:pt x="5658190" y="1998932"/>
                  <a:pt x="5613817" y="2306267"/>
                  <a:pt x="5640714" y="2450969"/>
                </a:cubicBezTo>
                <a:cubicBezTo>
                  <a:pt x="5667611" y="2595671"/>
                  <a:pt x="5667974" y="2841513"/>
                  <a:pt x="5640714" y="3020819"/>
                </a:cubicBezTo>
                <a:cubicBezTo>
                  <a:pt x="5613455" y="3200125"/>
                  <a:pt x="5648183" y="3496646"/>
                  <a:pt x="5640714" y="3676454"/>
                </a:cubicBezTo>
                <a:cubicBezTo>
                  <a:pt x="5633245" y="3856262"/>
                  <a:pt x="5611812" y="4158469"/>
                  <a:pt x="5640714" y="4289196"/>
                </a:cubicBezTo>
                <a:cubicBezTo>
                  <a:pt x="5502721" y="4318031"/>
                  <a:pt x="5304431" y="4260202"/>
                  <a:pt x="5013968" y="4289196"/>
                </a:cubicBezTo>
                <a:cubicBezTo>
                  <a:pt x="4723505" y="4318190"/>
                  <a:pt x="4558090" y="4286654"/>
                  <a:pt x="4274408" y="4289196"/>
                </a:cubicBezTo>
                <a:cubicBezTo>
                  <a:pt x="3990726" y="4291738"/>
                  <a:pt x="3701564" y="4316706"/>
                  <a:pt x="3534847" y="4289196"/>
                </a:cubicBezTo>
                <a:cubicBezTo>
                  <a:pt x="3368130" y="4261686"/>
                  <a:pt x="3158438" y="4306100"/>
                  <a:pt x="2851694" y="4289196"/>
                </a:cubicBezTo>
                <a:cubicBezTo>
                  <a:pt x="2544950" y="4272292"/>
                  <a:pt x="2339316" y="4293336"/>
                  <a:pt x="2168541" y="4289196"/>
                </a:cubicBezTo>
                <a:cubicBezTo>
                  <a:pt x="1997766" y="4285056"/>
                  <a:pt x="1821897" y="4293613"/>
                  <a:pt x="1485388" y="4289196"/>
                </a:cubicBezTo>
                <a:cubicBezTo>
                  <a:pt x="1148879" y="4284779"/>
                  <a:pt x="1167810" y="4307916"/>
                  <a:pt x="971456" y="4289196"/>
                </a:cubicBezTo>
                <a:cubicBezTo>
                  <a:pt x="775102" y="4270476"/>
                  <a:pt x="340358" y="4324833"/>
                  <a:pt x="0" y="4289196"/>
                </a:cubicBezTo>
                <a:cubicBezTo>
                  <a:pt x="25942" y="4037541"/>
                  <a:pt x="-29728" y="3818083"/>
                  <a:pt x="0" y="3676454"/>
                </a:cubicBezTo>
                <a:cubicBezTo>
                  <a:pt x="29728" y="3534825"/>
                  <a:pt x="2606" y="3424232"/>
                  <a:pt x="0" y="3192387"/>
                </a:cubicBezTo>
                <a:cubicBezTo>
                  <a:pt x="-2606" y="2960542"/>
                  <a:pt x="-11554" y="2700317"/>
                  <a:pt x="0" y="2536753"/>
                </a:cubicBezTo>
                <a:cubicBezTo>
                  <a:pt x="11554" y="2373189"/>
                  <a:pt x="1331" y="2257558"/>
                  <a:pt x="0" y="2052687"/>
                </a:cubicBezTo>
                <a:cubicBezTo>
                  <a:pt x="-1331" y="1847816"/>
                  <a:pt x="-18967" y="1626610"/>
                  <a:pt x="0" y="1439944"/>
                </a:cubicBezTo>
                <a:cubicBezTo>
                  <a:pt x="18967" y="1253278"/>
                  <a:pt x="1818" y="1002903"/>
                  <a:pt x="0" y="741418"/>
                </a:cubicBezTo>
                <a:cubicBezTo>
                  <a:pt x="-1818" y="479933"/>
                  <a:pt x="27889" y="319541"/>
                  <a:pt x="0" y="0"/>
                </a:cubicBezTo>
                <a:close/>
              </a:path>
              <a:path w="5640714" h="4289196" stroke="0" extrusionOk="0">
                <a:moveTo>
                  <a:pt x="0" y="0"/>
                </a:moveTo>
                <a:cubicBezTo>
                  <a:pt x="181824" y="8677"/>
                  <a:pt x="341845" y="-3140"/>
                  <a:pt x="570339" y="0"/>
                </a:cubicBezTo>
                <a:cubicBezTo>
                  <a:pt x="798833" y="3140"/>
                  <a:pt x="801420" y="-13018"/>
                  <a:pt x="1027863" y="0"/>
                </a:cubicBezTo>
                <a:cubicBezTo>
                  <a:pt x="1254306" y="13018"/>
                  <a:pt x="1436743" y="-31328"/>
                  <a:pt x="1767424" y="0"/>
                </a:cubicBezTo>
                <a:cubicBezTo>
                  <a:pt x="2098105" y="31328"/>
                  <a:pt x="2183941" y="-4043"/>
                  <a:pt x="2337763" y="0"/>
                </a:cubicBezTo>
                <a:cubicBezTo>
                  <a:pt x="2491585" y="4043"/>
                  <a:pt x="2690226" y="-1109"/>
                  <a:pt x="2908101" y="0"/>
                </a:cubicBezTo>
                <a:cubicBezTo>
                  <a:pt x="3125976" y="1109"/>
                  <a:pt x="3384275" y="-34006"/>
                  <a:pt x="3647662" y="0"/>
                </a:cubicBezTo>
                <a:cubicBezTo>
                  <a:pt x="3911049" y="34006"/>
                  <a:pt x="4010636" y="3831"/>
                  <a:pt x="4161593" y="0"/>
                </a:cubicBezTo>
                <a:cubicBezTo>
                  <a:pt x="4312550" y="-3831"/>
                  <a:pt x="4748504" y="-32621"/>
                  <a:pt x="4901154" y="0"/>
                </a:cubicBezTo>
                <a:cubicBezTo>
                  <a:pt x="5053804" y="32621"/>
                  <a:pt x="5355178" y="3043"/>
                  <a:pt x="5640714" y="0"/>
                </a:cubicBezTo>
                <a:cubicBezTo>
                  <a:pt x="5612900" y="172239"/>
                  <a:pt x="5611641" y="454054"/>
                  <a:pt x="5640714" y="612742"/>
                </a:cubicBezTo>
                <a:cubicBezTo>
                  <a:pt x="5669787" y="771430"/>
                  <a:pt x="5615226" y="1023633"/>
                  <a:pt x="5640714" y="1225485"/>
                </a:cubicBezTo>
                <a:cubicBezTo>
                  <a:pt x="5666202" y="1427337"/>
                  <a:pt x="5673424" y="1661198"/>
                  <a:pt x="5640714" y="1881119"/>
                </a:cubicBezTo>
                <a:cubicBezTo>
                  <a:pt x="5608004" y="2101040"/>
                  <a:pt x="5632539" y="2250767"/>
                  <a:pt x="5640714" y="2365185"/>
                </a:cubicBezTo>
                <a:cubicBezTo>
                  <a:pt x="5648889" y="2479603"/>
                  <a:pt x="5661725" y="2734511"/>
                  <a:pt x="5640714" y="2977928"/>
                </a:cubicBezTo>
                <a:cubicBezTo>
                  <a:pt x="5619703" y="3221345"/>
                  <a:pt x="5625981" y="3288786"/>
                  <a:pt x="5640714" y="3590670"/>
                </a:cubicBezTo>
                <a:cubicBezTo>
                  <a:pt x="5655447" y="3892554"/>
                  <a:pt x="5658946" y="4134872"/>
                  <a:pt x="5640714" y="4289196"/>
                </a:cubicBezTo>
                <a:cubicBezTo>
                  <a:pt x="5465115" y="4292445"/>
                  <a:pt x="5157045" y="4282083"/>
                  <a:pt x="4957561" y="4289196"/>
                </a:cubicBezTo>
                <a:cubicBezTo>
                  <a:pt x="4758077" y="4296309"/>
                  <a:pt x="4601181" y="4271146"/>
                  <a:pt x="4330815" y="4289196"/>
                </a:cubicBezTo>
                <a:cubicBezTo>
                  <a:pt x="4060449" y="4307246"/>
                  <a:pt x="4078926" y="4279762"/>
                  <a:pt x="3873290" y="4289196"/>
                </a:cubicBezTo>
                <a:cubicBezTo>
                  <a:pt x="3667654" y="4298630"/>
                  <a:pt x="3532875" y="4265883"/>
                  <a:pt x="3359359" y="4289196"/>
                </a:cubicBezTo>
                <a:cubicBezTo>
                  <a:pt x="3185843" y="4312509"/>
                  <a:pt x="2790784" y="4294447"/>
                  <a:pt x="2619798" y="4289196"/>
                </a:cubicBezTo>
                <a:cubicBezTo>
                  <a:pt x="2448812" y="4283945"/>
                  <a:pt x="2134603" y="4272071"/>
                  <a:pt x="1993052" y="4289196"/>
                </a:cubicBezTo>
                <a:cubicBezTo>
                  <a:pt x="1851501" y="4306321"/>
                  <a:pt x="1639814" y="4290489"/>
                  <a:pt x="1479121" y="4289196"/>
                </a:cubicBezTo>
                <a:cubicBezTo>
                  <a:pt x="1318428" y="4287903"/>
                  <a:pt x="1054032" y="4318640"/>
                  <a:pt x="852375" y="4289196"/>
                </a:cubicBezTo>
                <a:cubicBezTo>
                  <a:pt x="650718" y="4259752"/>
                  <a:pt x="282032" y="4284968"/>
                  <a:pt x="0" y="4289196"/>
                </a:cubicBezTo>
                <a:cubicBezTo>
                  <a:pt x="16431" y="4068854"/>
                  <a:pt x="-14646" y="3960895"/>
                  <a:pt x="0" y="3805130"/>
                </a:cubicBezTo>
                <a:cubicBezTo>
                  <a:pt x="14646" y="3649365"/>
                  <a:pt x="-2134" y="3398465"/>
                  <a:pt x="0" y="3149495"/>
                </a:cubicBezTo>
                <a:cubicBezTo>
                  <a:pt x="2134" y="2900526"/>
                  <a:pt x="21581" y="2805395"/>
                  <a:pt x="0" y="2622537"/>
                </a:cubicBezTo>
                <a:cubicBezTo>
                  <a:pt x="-21581" y="2439679"/>
                  <a:pt x="-29191" y="2194082"/>
                  <a:pt x="0" y="1924011"/>
                </a:cubicBezTo>
                <a:cubicBezTo>
                  <a:pt x="29191" y="1653940"/>
                  <a:pt x="23775" y="1540606"/>
                  <a:pt x="0" y="1354160"/>
                </a:cubicBezTo>
                <a:cubicBezTo>
                  <a:pt x="-23775" y="1167714"/>
                  <a:pt x="8126" y="1097188"/>
                  <a:pt x="0" y="870094"/>
                </a:cubicBezTo>
                <a:cubicBezTo>
                  <a:pt x="-8126" y="643000"/>
                  <a:pt x="19624" y="353831"/>
                  <a:pt x="0" y="0"/>
                </a:cubicBezTo>
                <a:close/>
              </a:path>
            </a:pathLst>
          </a:custGeom>
          <a:ln w="152400">
            <a:solidFill>
              <a:srgbClr val="00869A"/>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50800" dir="3000000" sx="102000" sy="102000" algn="ctr" rotWithShape="0">
              <a:schemeClr val="tx1">
                <a:alpha val="10000"/>
              </a:schemeClr>
            </a:outerShdw>
          </a:effectLst>
        </p:spPr>
      </p:pic>
    </p:spTree>
    <p:extLst>
      <p:ext uri="{BB962C8B-B14F-4D97-AF65-F5344CB8AC3E}">
        <p14:creationId xmlns:p14="http://schemas.microsoft.com/office/powerpoint/2010/main" val="986580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4" name="Picture 3" descr="A white background with colorful stars&#10;&#10;Description automatically generated">
            <a:extLst>
              <a:ext uri="{FF2B5EF4-FFF2-40B4-BE49-F238E27FC236}">
                <a16:creationId xmlns:a16="http://schemas.microsoft.com/office/drawing/2014/main" id="{7B858934-A849-F5B2-FBA9-4B0AEBE0B8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B28085B-94D2-A824-7D65-325FF1DDDE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20300" y="1890660"/>
            <a:ext cx="6751397" cy="3776607"/>
          </a:xfrm>
          <a:custGeom>
            <a:avLst/>
            <a:gdLst>
              <a:gd name="connsiteX0" fmla="*/ 0 w 6751397"/>
              <a:gd name="connsiteY0" fmla="*/ 0 h 3776607"/>
              <a:gd name="connsiteX1" fmla="*/ 742654 w 6751397"/>
              <a:gd name="connsiteY1" fmla="*/ 0 h 3776607"/>
              <a:gd name="connsiteX2" fmla="*/ 1552821 w 6751397"/>
              <a:gd name="connsiteY2" fmla="*/ 0 h 3776607"/>
              <a:gd name="connsiteX3" fmla="*/ 2092933 w 6751397"/>
              <a:gd name="connsiteY3" fmla="*/ 0 h 3776607"/>
              <a:gd name="connsiteX4" fmla="*/ 2835587 w 6751397"/>
              <a:gd name="connsiteY4" fmla="*/ 0 h 3776607"/>
              <a:gd name="connsiteX5" fmla="*/ 3375699 w 6751397"/>
              <a:gd name="connsiteY5" fmla="*/ 0 h 3776607"/>
              <a:gd name="connsiteX6" fmla="*/ 4050838 w 6751397"/>
              <a:gd name="connsiteY6" fmla="*/ 0 h 3776607"/>
              <a:gd name="connsiteX7" fmla="*/ 4793492 w 6751397"/>
              <a:gd name="connsiteY7" fmla="*/ 0 h 3776607"/>
              <a:gd name="connsiteX8" fmla="*/ 5266090 w 6751397"/>
              <a:gd name="connsiteY8" fmla="*/ 0 h 3776607"/>
              <a:gd name="connsiteX9" fmla="*/ 5738687 w 6751397"/>
              <a:gd name="connsiteY9" fmla="*/ 0 h 3776607"/>
              <a:gd name="connsiteX10" fmla="*/ 6751397 w 6751397"/>
              <a:gd name="connsiteY10" fmla="*/ 0 h 3776607"/>
              <a:gd name="connsiteX11" fmla="*/ 6751397 w 6751397"/>
              <a:gd name="connsiteY11" fmla="*/ 629435 h 3776607"/>
              <a:gd name="connsiteX12" fmla="*/ 6751397 w 6751397"/>
              <a:gd name="connsiteY12" fmla="*/ 1296635 h 3776607"/>
              <a:gd name="connsiteX13" fmla="*/ 6751397 w 6751397"/>
              <a:gd name="connsiteY13" fmla="*/ 1888304 h 3776607"/>
              <a:gd name="connsiteX14" fmla="*/ 6751397 w 6751397"/>
              <a:gd name="connsiteY14" fmla="*/ 2555504 h 3776607"/>
              <a:gd name="connsiteX15" fmla="*/ 6751397 w 6751397"/>
              <a:gd name="connsiteY15" fmla="*/ 3109406 h 3776607"/>
              <a:gd name="connsiteX16" fmla="*/ 6751397 w 6751397"/>
              <a:gd name="connsiteY16" fmla="*/ 3776607 h 3776607"/>
              <a:gd name="connsiteX17" fmla="*/ 6278799 w 6751397"/>
              <a:gd name="connsiteY17" fmla="*/ 3776607 h 3776607"/>
              <a:gd name="connsiteX18" fmla="*/ 5468632 w 6751397"/>
              <a:gd name="connsiteY18" fmla="*/ 3776607 h 3776607"/>
              <a:gd name="connsiteX19" fmla="*/ 4725978 w 6751397"/>
              <a:gd name="connsiteY19" fmla="*/ 3776607 h 3776607"/>
              <a:gd name="connsiteX20" fmla="*/ 3983324 w 6751397"/>
              <a:gd name="connsiteY20" fmla="*/ 3776607 h 3776607"/>
              <a:gd name="connsiteX21" fmla="*/ 3240671 w 6751397"/>
              <a:gd name="connsiteY21" fmla="*/ 3776607 h 3776607"/>
              <a:gd name="connsiteX22" fmla="*/ 2700559 w 6751397"/>
              <a:gd name="connsiteY22" fmla="*/ 3776607 h 3776607"/>
              <a:gd name="connsiteX23" fmla="*/ 1890391 w 6751397"/>
              <a:gd name="connsiteY23" fmla="*/ 3776607 h 3776607"/>
              <a:gd name="connsiteX24" fmla="*/ 1215251 w 6751397"/>
              <a:gd name="connsiteY24" fmla="*/ 3776607 h 3776607"/>
              <a:gd name="connsiteX25" fmla="*/ 742654 w 6751397"/>
              <a:gd name="connsiteY25" fmla="*/ 3776607 h 3776607"/>
              <a:gd name="connsiteX26" fmla="*/ 0 w 6751397"/>
              <a:gd name="connsiteY26" fmla="*/ 3776607 h 3776607"/>
              <a:gd name="connsiteX27" fmla="*/ 0 w 6751397"/>
              <a:gd name="connsiteY27" fmla="*/ 3184939 h 3776607"/>
              <a:gd name="connsiteX28" fmla="*/ 0 w 6751397"/>
              <a:gd name="connsiteY28" fmla="*/ 2555504 h 3776607"/>
              <a:gd name="connsiteX29" fmla="*/ 0 w 6751397"/>
              <a:gd name="connsiteY29" fmla="*/ 1850537 h 3776607"/>
              <a:gd name="connsiteX30" fmla="*/ 0 w 6751397"/>
              <a:gd name="connsiteY30" fmla="*/ 1145571 h 3776607"/>
              <a:gd name="connsiteX31" fmla="*/ 0 w 6751397"/>
              <a:gd name="connsiteY31" fmla="*/ 0 h 377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51397" h="3776607" fill="none" extrusionOk="0">
                <a:moveTo>
                  <a:pt x="0" y="0"/>
                </a:moveTo>
                <a:cubicBezTo>
                  <a:pt x="160835" y="-11129"/>
                  <a:pt x="565998" y="-34324"/>
                  <a:pt x="742654" y="0"/>
                </a:cubicBezTo>
                <a:cubicBezTo>
                  <a:pt x="919310" y="34324"/>
                  <a:pt x="1318857" y="25122"/>
                  <a:pt x="1552821" y="0"/>
                </a:cubicBezTo>
                <a:cubicBezTo>
                  <a:pt x="1786785" y="-25122"/>
                  <a:pt x="1973000" y="-5521"/>
                  <a:pt x="2092933" y="0"/>
                </a:cubicBezTo>
                <a:cubicBezTo>
                  <a:pt x="2212866" y="5521"/>
                  <a:pt x="2665413" y="21403"/>
                  <a:pt x="2835587" y="0"/>
                </a:cubicBezTo>
                <a:cubicBezTo>
                  <a:pt x="3005761" y="-21403"/>
                  <a:pt x="3243963" y="4647"/>
                  <a:pt x="3375699" y="0"/>
                </a:cubicBezTo>
                <a:cubicBezTo>
                  <a:pt x="3507435" y="-4647"/>
                  <a:pt x="3862407" y="10800"/>
                  <a:pt x="4050838" y="0"/>
                </a:cubicBezTo>
                <a:cubicBezTo>
                  <a:pt x="4239269" y="-10800"/>
                  <a:pt x="4574352" y="14483"/>
                  <a:pt x="4793492" y="0"/>
                </a:cubicBezTo>
                <a:cubicBezTo>
                  <a:pt x="5012632" y="-14483"/>
                  <a:pt x="5155761" y="-13602"/>
                  <a:pt x="5266090" y="0"/>
                </a:cubicBezTo>
                <a:cubicBezTo>
                  <a:pt x="5376419" y="13602"/>
                  <a:pt x="5624017" y="9509"/>
                  <a:pt x="5738687" y="0"/>
                </a:cubicBezTo>
                <a:cubicBezTo>
                  <a:pt x="5853357" y="-9509"/>
                  <a:pt x="6473949" y="26282"/>
                  <a:pt x="6751397" y="0"/>
                </a:cubicBezTo>
                <a:cubicBezTo>
                  <a:pt x="6781454" y="287513"/>
                  <a:pt x="6749170" y="317349"/>
                  <a:pt x="6751397" y="629435"/>
                </a:cubicBezTo>
                <a:cubicBezTo>
                  <a:pt x="6753624" y="941521"/>
                  <a:pt x="6733520" y="1043569"/>
                  <a:pt x="6751397" y="1296635"/>
                </a:cubicBezTo>
                <a:cubicBezTo>
                  <a:pt x="6769274" y="1549701"/>
                  <a:pt x="6764790" y="1755851"/>
                  <a:pt x="6751397" y="1888304"/>
                </a:cubicBezTo>
                <a:cubicBezTo>
                  <a:pt x="6738004" y="2020757"/>
                  <a:pt x="6749517" y="2364542"/>
                  <a:pt x="6751397" y="2555504"/>
                </a:cubicBezTo>
                <a:cubicBezTo>
                  <a:pt x="6753277" y="2746466"/>
                  <a:pt x="6759547" y="2851259"/>
                  <a:pt x="6751397" y="3109406"/>
                </a:cubicBezTo>
                <a:cubicBezTo>
                  <a:pt x="6743247" y="3367553"/>
                  <a:pt x="6758264" y="3478371"/>
                  <a:pt x="6751397" y="3776607"/>
                </a:cubicBezTo>
                <a:cubicBezTo>
                  <a:pt x="6609416" y="3775084"/>
                  <a:pt x="6438082" y="3764812"/>
                  <a:pt x="6278799" y="3776607"/>
                </a:cubicBezTo>
                <a:cubicBezTo>
                  <a:pt x="6119516" y="3788402"/>
                  <a:pt x="5712402" y="3739273"/>
                  <a:pt x="5468632" y="3776607"/>
                </a:cubicBezTo>
                <a:cubicBezTo>
                  <a:pt x="5224862" y="3813941"/>
                  <a:pt x="4923231" y="3813169"/>
                  <a:pt x="4725978" y="3776607"/>
                </a:cubicBezTo>
                <a:cubicBezTo>
                  <a:pt x="4528725" y="3740045"/>
                  <a:pt x="4249389" y="3748144"/>
                  <a:pt x="3983324" y="3776607"/>
                </a:cubicBezTo>
                <a:cubicBezTo>
                  <a:pt x="3717259" y="3805070"/>
                  <a:pt x="3604888" y="3749124"/>
                  <a:pt x="3240671" y="3776607"/>
                </a:cubicBezTo>
                <a:cubicBezTo>
                  <a:pt x="2876454" y="3804090"/>
                  <a:pt x="2855508" y="3773291"/>
                  <a:pt x="2700559" y="3776607"/>
                </a:cubicBezTo>
                <a:cubicBezTo>
                  <a:pt x="2545610" y="3779923"/>
                  <a:pt x="2212920" y="3771113"/>
                  <a:pt x="1890391" y="3776607"/>
                </a:cubicBezTo>
                <a:cubicBezTo>
                  <a:pt x="1567862" y="3782101"/>
                  <a:pt x="1548277" y="3768253"/>
                  <a:pt x="1215251" y="3776607"/>
                </a:cubicBezTo>
                <a:cubicBezTo>
                  <a:pt x="882225" y="3784961"/>
                  <a:pt x="907702" y="3795918"/>
                  <a:pt x="742654" y="3776607"/>
                </a:cubicBezTo>
                <a:cubicBezTo>
                  <a:pt x="577606" y="3757296"/>
                  <a:pt x="151265" y="3788702"/>
                  <a:pt x="0" y="3776607"/>
                </a:cubicBezTo>
                <a:cubicBezTo>
                  <a:pt x="-114" y="3482105"/>
                  <a:pt x="10953" y="3332016"/>
                  <a:pt x="0" y="3184939"/>
                </a:cubicBezTo>
                <a:cubicBezTo>
                  <a:pt x="-10953" y="3037862"/>
                  <a:pt x="13385" y="2852791"/>
                  <a:pt x="0" y="2555504"/>
                </a:cubicBezTo>
                <a:cubicBezTo>
                  <a:pt x="-13385" y="2258218"/>
                  <a:pt x="-29235" y="2117071"/>
                  <a:pt x="0" y="1850537"/>
                </a:cubicBezTo>
                <a:cubicBezTo>
                  <a:pt x="29235" y="1584003"/>
                  <a:pt x="-2803" y="1296739"/>
                  <a:pt x="0" y="1145571"/>
                </a:cubicBezTo>
                <a:cubicBezTo>
                  <a:pt x="2803" y="994403"/>
                  <a:pt x="-8597" y="351391"/>
                  <a:pt x="0" y="0"/>
                </a:cubicBezTo>
                <a:close/>
              </a:path>
              <a:path w="6751397" h="3776607" stroke="0" extrusionOk="0">
                <a:moveTo>
                  <a:pt x="0" y="0"/>
                </a:moveTo>
                <a:cubicBezTo>
                  <a:pt x="285623" y="-1353"/>
                  <a:pt x="472147" y="-27388"/>
                  <a:pt x="607626" y="0"/>
                </a:cubicBezTo>
                <a:cubicBezTo>
                  <a:pt x="743105" y="27388"/>
                  <a:pt x="873158" y="-10943"/>
                  <a:pt x="1080224" y="0"/>
                </a:cubicBezTo>
                <a:cubicBezTo>
                  <a:pt x="1287290" y="10943"/>
                  <a:pt x="1707931" y="-3884"/>
                  <a:pt x="1890391" y="0"/>
                </a:cubicBezTo>
                <a:cubicBezTo>
                  <a:pt x="2072851" y="3884"/>
                  <a:pt x="2352905" y="25977"/>
                  <a:pt x="2498017" y="0"/>
                </a:cubicBezTo>
                <a:cubicBezTo>
                  <a:pt x="2643129" y="-25977"/>
                  <a:pt x="2815204" y="25813"/>
                  <a:pt x="3105643" y="0"/>
                </a:cubicBezTo>
                <a:cubicBezTo>
                  <a:pt x="3396082" y="-25813"/>
                  <a:pt x="3751781" y="-23772"/>
                  <a:pt x="3915810" y="0"/>
                </a:cubicBezTo>
                <a:cubicBezTo>
                  <a:pt x="4079839" y="23772"/>
                  <a:pt x="4192870" y="7164"/>
                  <a:pt x="4455922" y="0"/>
                </a:cubicBezTo>
                <a:cubicBezTo>
                  <a:pt x="4718974" y="-7164"/>
                  <a:pt x="5014200" y="-30005"/>
                  <a:pt x="5266090" y="0"/>
                </a:cubicBezTo>
                <a:cubicBezTo>
                  <a:pt x="5517980" y="30005"/>
                  <a:pt x="5824165" y="-14001"/>
                  <a:pt x="6076257" y="0"/>
                </a:cubicBezTo>
                <a:cubicBezTo>
                  <a:pt x="6328349" y="14001"/>
                  <a:pt x="6612502" y="27926"/>
                  <a:pt x="6751397" y="0"/>
                </a:cubicBezTo>
                <a:cubicBezTo>
                  <a:pt x="6754948" y="160878"/>
                  <a:pt x="6783686" y="498341"/>
                  <a:pt x="6751397" y="704967"/>
                </a:cubicBezTo>
                <a:cubicBezTo>
                  <a:pt x="6719108" y="911593"/>
                  <a:pt x="6780783" y="1237321"/>
                  <a:pt x="6751397" y="1372167"/>
                </a:cubicBezTo>
                <a:cubicBezTo>
                  <a:pt x="6722011" y="1507013"/>
                  <a:pt x="6739705" y="1630630"/>
                  <a:pt x="6751397" y="1888303"/>
                </a:cubicBezTo>
                <a:cubicBezTo>
                  <a:pt x="6763089" y="2145976"/>
                  <a:pt x="6739957" y="2309947"/>
                  <a:pt x="6751397" y="2517738"/>
                </a:cubicBezTo>
                <a:cubicBezTo>
                  <a:pt x="6762837" y="2725530"/>
                  <a:pt x="6754264" y="2904792"/>
                  <a:pt x="6751397" y="3147172"/>
                </a:cubicBezTo>
                <a:cubicBezTo>
                  <a:pt x="6748530" y="3389552"/>
                  <a:pt x="6762005" y="3529175"/>
                  <a:pt x="6751397" y="3776607"/>
                </a:cubicBezTo>
                <a:cubicBezTo>
                  <a:pt x="6488714" y="3804712"/>
                  <a:pt x="6319089" y="3809891"/>
                  <a:pt x="6008743" y="3776607"/>
                </a:cubicBezTo>
                <a:cubicBezTo>
                  <a:pt x="5698397" y="3743323"/>
                  <a:pt x="5540413" y="3794557"/>
                  <a:pt x="5333604" y="3776607"/>
                </a:cubicBezTo>
                <a:cubicBezTo>
                  <a:pt x="5126795" y="3758657"/>
                  <a:pt x="5014453" y="3789798"/>
                  <a:pt x="4861006" y="3776607"/>
                </a:cubicBezTo>
                <a:cubicBezTo>
                  <a:pt x="4707559" y="3763416"/>
                  <a:pt x="4524361" y="3785306"/>
                  <a:pt x="4320894" y="3776607"/>
                </a:cubicBezTo>
                <a:cubicBezTo>
                  <a:pt x="4117427" y="3767908"/>
                  <a:pt x="3807005" y="3740605"/>
                  <a:pt x="3510726" y="3776607"/>
                </a:cubicBezTo>
                <a:cubicBezTo>
                  <a:pt x="3214447" y="3812609"/>
                  <a:pt x="3151445" y="3767443"/>
                  <a:pt x="2835587" y="3776607"/>
                </a:cubicBezTo>
                <a:cubicBezTo>
                  <a:pt x="2519729" y="3785771"/>
                  <a:pt x="2460368" y="3795421"/>
                  <a:pt x="2295475" y="3776607"/>
                </a:cubicBezTo>
                <a:cubicBezTo>
                  <a:pt x="2130582" y="3757793"/>
                  <a:pt x="1884087" y="3764424"/>
                  <a:pt x="1620335" y="3776607"/>
                </a:cubicBezTo>
                <a:cubicBezTo>
                  <a:pt x="1356583" y="3788790"/>
                  <a:pt x="1290975" y="3758951"/>
                  <a:pt x="1147737" y="3776607"/>
                </a:cubicBezTo>
                <a:cubicBezTo>
                  <a:pt x="1004499" y="3794263"/>
                  <a:pt x="778279" y="3798962"/>
                  <a:pt x="675140" y="3776607"/>
                </a:cubicBezTo>
                <a:cubicBezTo>
                  <a:pt x="572001" y="3754252"/>
                  <a:pt x="194708" y="3761748"/>
                  <a:pt x="0" y="3776607"/>
                </a:cubicBezTo>
                <a:cubicBezTo>
                  <a:pt x="2578" y="3580571"/>
                  <a:pt x="-9089" y="3487687"/>
                  <a:pt x="0" y="3222705"/>
                </a:cubicBezTo>
                <a:cubicBezTo>
                  <a:pt x="9089" y="2957723"/>
                  <a:pt x="27960" y="2723243"/>
                  <a:pt x="0" y="2517738"/>
                </a:cubicBezTo>
                <a:cubicBezTo>
                  <a:pt x="-27960" y="2312233"/>
                  <a:pt x="22314" y="2056815"/>
                  <a:pt x="0" y="1926070"/>
                </a:cubicBezTo>
                <a:cubicBezTo>
                  <a:pt x="-22314" y="1795325"/>
                  <a:pt x="14662" y="1621511"/>
                  <a:pt x="0" y="1409933"/>
                </a:cubicBezTo>
                <a:cubicBezTo>
                  <a:pt x="-14662" y="1198355"/>
                  <a:pt x="14536" y="916768"/>
                  <a:pt x="0" y="742733"/>
                </a:cubicBezTo>
                <a:cubicBezTo>
                  <a:pt x="-14536" y="568698"/>
                  <a:pt x="30580" y="257021"/>
                  <a:pt x="0" y="0"/>
                </a:cubicBezTo>
                <a:close/>
              </a:path>
            </a:pathLst>
          </a:custGeom>
          <a:ln w="152400">
            <a:solidFill>
              <a:srgbClr val="F57F3E"/>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152400" dir="2400000" algn="ctr" rotWithShape="0">
              <a:schemeClr val="tx1">
                <a:alpha val="10000"/>
              </a:schemeClr>
            </a:outerShdw>
          </a:effectLst>
        </p:spPr>
      </p:pic>
    </p:spTree>
    <p:extLst>
      <p:ext uri="{BB962C8B-B14F-4D97-AF65-F5344CB8AC3E}">
        <p14:creationId xmlns:p14="http://schemas.microsoft.com/office/powerpoint/2010/main" val="633521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4" name="Picture 3" descr="A screenshot of a game&#10;&#10;Description automatically generated">
            <a:extLst>
              <a:ext uri="{FF2B5EF4-FFF2-40B4-BE49-F238E27FC236}">
                <a16:creationId xmlns:a16="http://schemas.microsoft.com/office/drawing/2014/main" id="{46E32652-382B-03E1-B7EF-83D0FAF70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084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3" descr="A cartoon of kids in space suits&#10;&#10;Description automatically generated">
            <a:extLst>
              <a:ext uri="{FF2B5EF4-FFF2-40B4-BE49-F238E27FC236}">
                <a16:creationId xmlns:a16="http://schemas.microsoft.com/office/drawing/2014/main" id="{22D18C0C-42AE-1EBA-937E-DAA39FD7B6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0652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4" name="Picture 3" descr="A white background with colorful objects&#10;&#10;Description automatically generated">
            <a:extLst>
              <a:ext uri="{FF2B5EF4-FFF2-40B4-BE49-F238E27FC236}">
                <a16:creationId xmlns:a16="http://schemas.microsoft.com/office/drawing/2014/main" id="{0248A43E-0662-AFF3-9657-450ACC74FD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BA5816A-3889-2901-8A25-5A598B0867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90331" y="1875476"/>
            <a:ext cx="7211338" cy="4053543"/>
          </a:xfrm>
          <a:custGeom>
            <a:avLst/>
            <a:gdLst>
              <a:gd name="connsiteX0" fmla="*/ 0 w 7211338"/>
              <a:gd name="connsiteY0" fmla="*/ 0 h 4053543"/>
              <a:gd name="connsiteX1" fmla="*/ 583463 w 7211338"/>
              <a:gd name="connsiteY1" fmla="*/ 0 h 4053543"/>
              <a:gd name="connsiteX2" fmla="*/ 1311152 w 7211338"/>
              <a:gd name="connsiteY2" fmla="*/ 0 h 4053543"/>
              <a:gd name="connsiteX3" fmla="*/ 1822502 w 7211338"/>
              <a:gd name="connsiteY3" fmla="*/ 0 h 4053543"/>
              <a:gd name="connsiteX4" fmla="*/ 2478078 w 7211338"/>
              <a:gd name="connsiteY4" fmla="*/ 0 h 4053543"/>
              <a:gd name="connsiteX5" fmla="*/ 3205768 w 7211338"/>
              <a:gd name="connsiteY5" fmla="*/ 0 h 4053543"/>
              <a:gd name="connsiteX6" fmla="*/ 3645004 w 7211338"/>
              <a:gd name="connsiteY6" fmla="*/ 0 h 4053543"/>
              <a:gd name="connsiteX7" fmla="*/ 4084240 w 7211338"/>
              <a:gd name="connsiteY7" fmla="*/ 0 h 4053543"/>
              <a:gd name="connsiteX8" fmla="*/ 4884043 w 7211338"/>
              <a:gd name="connsiteY8" fmla="*/ 0 h 4053543"/>
              <a:gd name="connsiteX9" fmla="*/ 5539619 w 7211338"/>
              <a:gd name="connsiteY9" fmla="*/ 0 h 4053543"/>
              <a:gd name="connsiteX10" fmla="*/ 5978855 w 7211338"/>
              <a:gd name="connsiteY10" fmla="*/ 0 h 4053543"/>
              <a:gd name="connsiteX11" fmla="*/ 6634431 w 7211338"/>
              <a:gd name="connsiteY11" fmla="*/ 0 h 4053543"/>
              <a:gd name="connsiteX12" fmla="*/ 7211338 w 7211338"/>
              <a:gd name="connsiteY12" fmla="*/ 0 h 4053543"/>
              <a:gd name="connsiteX13" fmla="*/ 7211338 w 7211338"/>
              <a:gd name="connsiteY13" fmla="*/ 635055 h 4053543"/>
              <a:gd name="connsiteX14" fmla="*/ 7211338 w 7211338"/>
              <a:gd name="connsiteY14" fmla="*/ 1310646 h 4053543"/>
              <a:gd name="connsiteX15" fmla="*/ 7211338 w 7211338"/>
              <a:gd name="connsiteY15" fmla="*/ 1864630 h 4053543"/>
              <a:gd name="connsiteX16" fmla="*/ 7211338 w 7211338"/>
              <a:gd name="connsiteY16" fmla="*/ 2621291 h 4053543"/>
              <a:gd name="connsiteX17" fmla="*/ 7211338 w 7211338"/>
              <a:gd name="connsiteY17" fmla="*/ 3296882 h 4053543"/>
              <a:gd name="connsiteX18" fmla="*/ 7211338 w 7211338"/>
              <a:gd name="connsiteY18" fmla="*/ 4053543 h 4053543"/>
              <a:gd name="connsiteX19" fmla="*/ 6627875 w 7211338"/>
              <a:gd name="connsiteY19" fmla="*/ 4053543 h 4053543"/>
              <a:gd name="connsiteX20" fmla="*/ 6116526 w 7211338"/>
              <a:gd name="connsiteY20" fmla="*/ 4053543 h 4053543"/>
              <a:gd name="connsiteX21" fmla="*/ 5316723 w 7211338"/>
              <a:gd name="connsiteY21" fmla="*/ 4053543 h 4053543"/>
              <a:gd name="connsiteX22" fmla="*/ 4661147 w 7211338"/>
              <a:gd name="connsiteY22" fmla="*/ 4053543 h 4053543"/>
              <a:gd name="connsiteX23" fmla="*/ 4221911 w 7211338"/>
              <a:gd name="connsiteY23" fmla="*/ 4053543 h 4053543"/>
              <a:gd name="connsiteX24" fmla="*/ 3566334 w 7211338"/>
              <a:gd name="connsiteY24" fmla="*/ 4053543 h 4053543"/>
              <a:gd name="connsiteX25" fmla="*/ 2982872 w 7211338"/>
              <a:gd name="connsiteY25" fmla="*/ 4053543 h 4053543"/>
              <a:gd name="connsiteX26" fmla="*/ 2399409 w 7211338"/>
              <a:gd name="connsiteY26" fmla="*/ 4053543 h 4053543"/>
              <a:gd name="connsiteX27" fmla="*/ 1815946 w 7211338"/>
              <a:gd name="connsiteY27" fmla="*/ 4053543 h 4053543"/>
              <a:gd name="connsiteX28" fmla="*/ 1232483 w 7211338"/>
              <a:gd name="connsiteY28" fmla="*/ 4053543 h 4053543"/>
              <a:gd name="connsiteX29" fmla="*/ 0 w 7211338"/>
              <a:gd name="connsiteY29" fmla="*/ 4053543 h 4053543"/>
              <a:gd name="connsiteX30" fmla="*/ 0 w 7211338"/>
              <a:gd name="connsiteY30" fmla="*/ 3377953 h 4053543"/>
              <a:gd name="connsiteX31" fmla="*/ 0 w 7211338"/>
              <a:gd name="connsiteY31" fmla="*/ 2823968 h 4053543"/>
              <a:gd name="connsiteX32" fmla="*/ 0 w 7211338"/>
              <a:gd name="connsiteY32" fmla="*/ 2188913 h 4053543"/>
              <a:gd name="connsiteX33" fmla="*/ 0 w 7211338"/>
              <a:gd name="connsiteY33" fmla="*/ 1472787 h 4053543"/>
              <a:gd name="connsiteX34" fmla="*/ 0 w 7211338"/>
              <a:gd name="connsiteY34" fmla="*/ 716126 h 4053543"/>
              <a:gd name="connsiteX35" fmla="*/ 0 w 7211338"/>
              <a:gd name="connsiteY35" fmla="*/ 0 h 40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11338" h="4053543" fill="none" extrusionOk="0">
                <a:moveTo>
                  <a:pt x="0" y="0"/>
                </a:moveTo>
                <a:cubicBezTo>
                  <a:pt x="198107" y="-26634"/>
                  <a:pt x="314841" y="15058"/>
                  <a:pt x="583463" y="0"/>
                </a:cubicBezTo>
                <a:cubicBezTo>
                  <a:pt x="852085" y="-15058"/>
                  <a:pt x="1034628" y="28572"/>
                  <a:pt x="1311152" y="0"/>
                </a:cubicBezTo>
                <a:cubicBezTo>
                  <a:pt x="1587676" y="-28572"/>
                  <a:pt x="1696493" y="-20614"/>
                  <a:pt x="1822502" y="0"/>
                </a:cubicBezTo>
                <a:cubicBezTo>
                  <a:pt x="1948511" y="20614"/>
                  <a:pt x="2239452" y="-15753"/>
                  <a:pt x="2478078" y="0"/>
                </a:cubicBezTo>
                <a:cubicBezTo>
                  <a:pt x="2716704" y="15753"/>
                  <a:pt x="2871609" y="6658"/>
                  <a:pt x="3205768" y="0"/>
                </a:cubicBezTo>
                <a:cubicBezTo>
                  <a:pt x="3539927" y="-6658"/>
                  <a:pt x="3530661" y="-8600"/>
                  <a:pt x="3645004" y="0"/>
                </a:cubicBezTo>
                <a:cubicBezTo>
                  <a:pt x="3759347" y="8600"/>
                  <a:pt x="3955109" y="10684"/>
                  <a:pt x="4084240" y="0"/>
                </a:cubicBezTo>
                <a:cubicBezTo>
                  <a:pt x="4213371" y="-10684"/>
                  <a:pt x="4574106" y="34979"/>
                  <a:pt x="4884043" y="0"/>
                </a:cubicBezTo>
                <a:cubicBezTo>
                  <a:pt x="5193980" y="-34979"/>
                  <a:pt x="5223762" y="10256"/>
                  <a:pt x="5539619" y="0"/>
                </a:cubicBezTo>
                <a:cubicBezTo>
                  <a:pt x="5855476" y="-10256"/>
                  <a:pt x="5833367" y="9031"/>
                  <a:pt x="5978855" y="0"/>
                </a:cubicBezTo>
                <a:cubicBezTo>
                  <a:pt x="6124343" y="-9031"/>
                  <a:pt x="6334652" y="-6052"/>
                  <a:pt x="6634431" y="0"/>
                </a:cubicBezTo>
                <a:cubicBezTo>
                  <a:pt x="6934210" y="6052"/>
                  <a:pt x="6934216" y="-4563"/>
                  <a:pt x="7211338" y="0"/>
                </a:cubicBezTo>
                <a:cubicBezTo>
                  <a:pt x="7242466" y="127704"/>
                  <a:pt x="7242844" y="440853"/>
                  <a:pt x="7211338" y="635055"/>
                </a:cubicBezTo>
                <a:cubicBezTo>
                  <a:pt x="7179832" y="829258"/>
                  <a:pt x="7196977" y="1116307"/>
                  <a:pt x="7211338" y="1310646"/>
                </a:cubicBezTo>
                <a:cubicBezTo>
                  <a:pt x="7225699" y="1504985"/>
                  <a:pt x="7196746" y="1744564"/>
                  <a:pt x="7211338" y="1864630"/>
                </a:cubicBezTo>
                <a:cubicBezTo>
                  <a:pt x="7225930" y="1984696"/>
                  <a:pt x="7208456" y="2279247"/>
                  <a:pt x="7211338" y="2621291"/>
                </a:cubicBezTo>
                <a:cubicBezTo>
                  <a:pt x="7214220" y="2963335"/>
                  <a:pt x="7207494" y="3144245"/>
                  <a:pt x="7211338" y="3296882"/>
                </a:cubicBezTo>
                <a:cubicBezTo>
                  <a:pt x="7215182" y="3449519"/>
                  <a:pt x="7246663" y="3682871"/>
                  <a:pt x="7211338" y="4053543"/>
                </a:cubicBezTo>
                <a:cubicBezTo>
                  <a:pt x="6973523" y="4047459"/>
                  <a:pt x="6769537" y="4035829"/>
                  <a:pt x="6627875" y="4053543"/>
                </a:cubicBezTo>
                <a:cubicBezTo>
                  <a:pt x="6486213" y="4071257"/>
                  <a:pt x="6248258" y="4061176"/>
                  <a:pt x="6116526" y="4053543"/>
                </a:cubicBezTo>
                <a:cubicBezTo>
                  <a:pt x="5984794" y="4045910"/>
                  <a:pt x="5525315" y="4085389"/>
                  <a:pt x="5316723" y="4053543"/>
                </a:cubicBezTo>
                <a:cubicBezTo>
                  <a:pt x="5108131" y="4021697"/>
                  <a:pt x="4925055" y="4066419"/>
                  <a:pt x="4661147" y="4053543"/>
                </a:cubicBezTo>
                <a:cubicBezTo>
                  <a:pt x="4397239" y="4040667"/>
                  <a:pt x="4419399" y="4058304"/>
                  <a:pt x="4221911" y="4053543"/>
                </a:cubicBezTo>
                <a:cubicBezTo>
                  <a:pt x="4024423" y="4048782"/>
                  <a:pt x="3748843" y="4042811"/>
                  <a:pt x="3566334" y="4053543"/>
                </a:cubicBezTo>
                <a:cubicBezTo>
                  <a:pt x="3383825" y="4064275"/>
                  <a:pt x="3218395" y="4073986"/>
                  <a:pt x="2982872" y="4053543"/>
                </a:cubicBezTo>
                <a:cubicBezTo>
                  <a:pt x="2747349" y="4033100"/>
                  <a:pt x="2630279" y="4039730"/>
                  <a:pt x="2399409" y="4053543"/>
                </a:cubicBezTo>
                <a:cubicBezTo>
                  <a:pt x="2168539" y="4067356"/>
                  <a:pt x="2068698" y="4051304"/>
                  <a:pt x="1815946" y="4053543"/>
                </a:cubicBezTo>
                <a:cubicBezTo>
                  <a:pt x="1563194" y="4055782"/>
                  <a:pt x="1413098" y="4065302"/>
                  <a:pt x="1232483" y="4053543"/>
                </a:cubicBezTo>
                <a:cubicBezTo>
                  <a:pt x="1051868" y="4041784"/>
                  <a:pt x="435710" y="4040179"/>
                  <a:pt x="0" y="4053543"/>
                </a:cubicBezTo>
                <a:cubicBezTo>
                  <a:pt x="26574" y="3765037"/>
                  <a:pt x="12190" y="3632074"/>
                  <a:pt x="0" y="3377953"/>
                </a:cubicBezTo>
                <a:cubicBezTo>
                  <a:pt x="-12190" y="3123832"/>
                  <a:pt x="-2024" y="3025146"/>
                  <a:pt x="0" y="2823968"/>
                </a:cubicBezTo>
                <a:cubicBezTo>
                  <a:pt x="2024" y="2622791"/>
                  <a:pt x="30911" y="2505236"/>
                  <a:pt x="0" y="2188913"/>
                </a:cubicBezTo>
                <a:cubicBezTo>
                  <a:pt x="-30911" y="1872591"/>
                  <a:pt x="22991" y="1817771"/>
                  <a:pt x="0" y="1472787"/>
                </a:cubicBezTo>
                <a:cubicBezTo>
                  <a:pt x="-22991" y="1127803"/>
                  <a:pt x="24514" y="874928"/>
                  <a:pt x="0" y="716126"/>
                </a:cubicBezTo>
                <a:cubicBezTo>
                  <a:pt x="-24514" y="557324"/>
                  <a:pt x="-31030" y="176718"/>
                  <a:pt x="0" y="0"/>
                </a:cubicBezTo>
                <a:close/>
              </a:path>
              <a:path w="7211338" h="4053543" stroke="0" extrusionOk="0">
                <a:moveTo>
                  <a:pt x="0" y="0"/>
                </a:moveTo>
                <a:cubicBezTo>
                  <a:pt x="180930" y="-5306"/>
                  <a:pt x="393868" y="10000"/>
                  <a:pt x="583463" y="0"/>
                </a:cubicBezTo>
                <a:cubicBezTo>
                  <a:pt x="773058" y="-10000"/>
                  <a:pt x="929602" y="13788"/>
                  <a:pt x="1022699" y="0"/>
                </a:cubicBezTo>
                <a:cubicBezTo>
                  <a:pt x="1115796" y="-13788"/>
                  <a:pt x="1548620" y="-3363"/>
                  <a:pt x="1822502" y="0"/>
                </a:cubicBezTo>
                <a:cubicBezTo>
                  <a:pt x="2096384" y="3363"/>
                  <a:pt x="2119975" y="-16733"/>
                  <a:pt x="2405965" y="0"/>
                </a:cubicBezTo>
                <a:cubicBezTo>
                  <a:pt x="2691955" y="16733"/>
                  <a:pt x="2719150" y="-13277"/>
                  <a:pt x="2989427" y="0"/>
                </a:cubicBezTo>
                <a:cubicBezTo>
                  <a:pt x="3259704" y="13277"/>
                  <a:pt x="3511080" y="-3720"/>
                  <a:pt x="3789230" y="0"/>
                </a:cubicBezTo>
                <a:cubicBezTo>
                  <a:pt x="4067380" y="3720"/>
                  <a:pt x="4154512" y="-5111"/>
                  <a:pt x="4300580" y="0"/>
                </a:cubicBezTo>
                <a:cubicBezTo>
                  <a:pt x="4446648" y="5111"/>
                  <a:pt x="4882328" y="-32579"/>
                  <a:pt x="5100383" y="0"/>
                </a:cubicBezTo>
                <a:cubicBezTo>
                  <a:pt x="5318438" y="32579"/>
                  <a:pt x="5684334" y="-38985"/>
                  <a:pt x="5900186" y="0"/>
                </a:cubicBezTo>
                <a:cubicBezTo>
                  <a:pt x="6116038" y="38985"/>
                  <a:pt x="6288693" y="27997"/>
                  <a:pt x="6555762" y="0"/>
                </a:cubicBezTo>
                <a:cubicBezTo>
                  <a:pt x="6822831" y="-27997"/>
                  <a:pt x="6888199" y="8913"/>
                  <a:pt x="7211338" y="0"/>
                </a:cubicBezTo>
                <a:cubicBezTo>
                  <a:pt x="7236955" y="285500"/>
                  <a:pt x="7190916" y="323587"/>
                  <a:pt x="7211338" y="635055"/>
                </a:cubicBezTo>
                <a:cubicBezTo>
                  <a:pt x="7231760" y="946524"/>
                  <a:pt x="7228308" y="1027619"/>
                  <a:pt x="7211338" y="1189039"/>
                </a:cubicBezTo>
                <a:cubicBezTo>
                  <a:pt x="7194368" y="1350459"/>
                  <a:pt x="7178926" y="1675337"/>
                  <a:pt x="7211338" y="1864630"/>
                </a:cubicBezTo>
                <a:cubicBezTo>
                  <a:pt x="7243750" y="2053923"/>
                  <a:pt x="7235197" y="2327466"/>
                  <a:pt x="7211338" y="2540220"/>
                </a:cubicBezTo>
                <a:cubicBezTo>
                  <a:pt x="7187480" y="2752974"/>
                  <a:pt x="7224649" y="3019979"/>
                  <a:pt x="7211338" y="3215811"/>
                </a:cubicBezTo>
                <a:cubicBezTo>
                  <a:pt x="7198027" y="3411643"/>
                  <a:pt x="7248862" y="3722821"/>
                  <a:pt x="7211338" y="4053543"/>
                </a:cubicBezTo>
                <a:cubicBezTo>
                  <a:pt x="6947956" y="4024831"/>
                  <a:pt x="6845433" y="4054896"/>
                  <a:pt x="6483648" y="4053543"/>
                </a:cubicBezTo>
                <a:cubicBezTo>
                  <a:pt x="6121863" y="4052191"/>
                  <a:pt x="6146195" y="4072613"/>
                  <a:pt x="6044412" y="4053543"/>
                </a:cubicBezTo>
                <a:cubicBezTo>
                  <a:pt x="5942629" y="4034473"/>
                  <a:pt x="5716335" y="4071443"/>
                  <a:pt x="5533063" y="4053543"/>
                </a:cubicBezTo>
                <a:cubicBezTo>
                  <a:pt x="5349791" y="4035643"/>
                  <a:pt x="5108109" y="4047895"/>
                  <a:pt x="4733260" y="4053543"/>
                </a:cubicBezTo>
                <a:cubicBezTo>
                  <a:pt x="4358411" y="4059191"/>
                  <a:pt x="4245139" y="4028760"/>
                  <a:pt x="4077684" y="4053543"/>
                </a:cubicBezTo>
                <a:cubicBezTo>
                  <a:pt x="3910229" y="4078326"/>
                  <a:pt x="3760388" y="4035818"/>
                  <a:pt x="3566334" y="4053543"/>
                </a:cubicBezTo>
                <a:cubicBezTo>
                  <a:pt x="3372280" y="4071269"/>
                  <a:pt x="3115365" y="4024499"/>
                  <a:pt x="2910758" y="4053543"/>
                </a:cubicBezTo>
                <a:cubicBezTo>
                  <a:pt x="2706151" y="4082587"/>
                  <a:pt x="2681764" y="4055486"/>
                  <a:pt x="2471522" y="4053543"/>
                </a:cubicBezTo>
                <a:cubicBezTo>
                  <a:pt x="2261280" y="4051600"/>
                  <a:pt x="2238238" y="4070437"/>
                  <a:pt x="2032286" y="4053543"/>
                </a:cubicBezTo>
                <a:cubicBezTo>
                  <a:pt x="1826334" y="4036649"/>
                  <a:pt x="1672965" y="4053021"/>
                  <a:pt x="1376710" y="4053543"/>
                </a:cubicBezTo>
                <a:cubicBezTo>
                  <a:pt x="1080455" y="4054065"/>
                  <a:pt x="1091943" y="4070078"/>
                  <a:pt x="865361" y="4053543"/>
                </a:cubicBezTo>
                <a:cubicBezTo>
                  <a:pt x="638779" y="4037008"/>
                  <a:pt x="214429" y="4076126"/>
                  <a:pt x="0" y="4053543"/>
                </a:cubicBezTo>
                <a:cubicBezTo>
                  <a:pt x="-4166" y="3800250"/>
                  <a:pt x="18277" y="3648125"/>
                  <a:pt x="0" y="3459023"/>
                </a:cubicBezTo>
                <a:cubicBezTo>
                  <a:pt x="-18277" y="3269921"/>
                  <a:pt x="1720" y="3048877"/>
                  <a:pt x="0" y="2905039"/>
                </a:cubicBezTo>
                <a:cubicBezTo>
                  <a:pt x="-1720" y="2761201"/>
                  <a:pt x="-13450" y="2531165"/>
                  <a:pt x="0" y="2188913"/>
                </a:cubicBezTo>
                <a:cubicBezTo>
                  <a:pt x="13450" y="1846661"/>
                  <a:pt x="-24112" y="1836695"/>
                  <a:pt x="0" y="1594394"/>
                </a:cubicBezTo>
                <a:cubicBezTo>
                  <a:pt x="24112" y="1352093"/>
                  <a:pt x="4612" y="1145214"/>
                  <a:pt x="0" y="878268"/>
                </a:cubicBezTo>
                <a:cubicBezTo>
                  <a:pt x="-4612" y="611322"/>
                  <a:pt x="-1374" y="273274"/>
                  <a:pt x="0" y="0"/>
                </a:cubicBezTo>
                <a:close/>
              </a:path>
            </a:pathLst>
          </a:custGeom>
          <a:ln w="152400">
            <a:no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152400" dir="8400000" algn="ctr" rotWithShape="0">
              <a:srgbClr val="EAD51E"/>
            </a:outerShdw>
          </a:effectLst>
        </p:spPr>
      </p:pic>
    </p:spTree>
    <p:extLst>
      <p:ext uri="{BB962C8B-B14F-4D97-AF65-F5344CB8AC3E}">
        <p14:creationId xmlns:p14="http://schemas.microsoft.com/office/powerpoint/2010/main" val="376756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4" name="Picture 3" descr="A screenshot of a game&#10;&#10;Description automatically generated">
            <a:extLst>
              <a:ext uri="{FF2B5EF4-FFF2-40B4-BE49-F238E27FC236}">
                <a16:creationId xmlns:a16="http://schemas.microsoft.com/office/drawing/2014/main" id="{DC3BA9C9-E5DD-13F0-FC46-265D9DAF51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675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5" name="Picture 4" descr="A cartoon of a person and person&#10;&#10;Description automatically generated">
            <a:extLst>
              <a:ext uri="{FF2B5EF4-FFF2-40B4-BE49-F238E27FC236}">
                <a16:creationId xmlns:a16="http://schemas.microsoft.com/office/drawing/2014/main" id="{663EE84F-1FE7-61E6-8A07-98C012FDB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292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group of children and adults&#10;&#10;Description automatically generated">
            <a:extLst>
              <a:ext uri="{FF2B5EF4-FFF2-40B4-BE49-F238E27FC236}">
                <a16:creationId xmlns:a16="http://schemas.microsoft.com/office/drawing/2014/main" id="{1873DDAF-9DB3-2629-79AE-78263E78BA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9712665"/>
      </p:ext>
    </p:extLst>
  </p:cSld>
  <p:clrMapOvr>
    <a:masterClrMapping/>
  </p:clrMapOvr>
  <p:extLst>
    <p:ext uri="{DCECCB84-F9BA-43D5-87BE-67443E8EF086}">
      <p15:sldGuideLst xmlns:p15="http://schemas.microsoft.com/office/powerpoint/2012/main">
        <p15:guide id="1" pos="3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8" name="Picture 7" descr="A white background with blue and yellow stars&#10;&#10;Description automatically generated">
            <a:extLst>
              <a:ext uri="{FF2B5EF4-FFF2-40B4-BE49-F238E27FC236}">
                <a16:creationId xmlns:a16="http://schemas.microsoft.com/office/drawing/2014/main" id="{FEF32825-CC5D-F4CE-77C7-63FE2B0F48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6332066-1728-CF6C-647D-73F0E206663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4145" y="1409306"/>
            <a:ext cx="9747315" cy="5448693"/>
          </a:xfrm>
          <a:prstGeom prst="rect">
            <a:avLst/>
          </a:prstGeom>
        </p:spPr>
      </p:pic>
    </p:spTree>
    <p:extLst>
      <p:ext uri="{BB962C8B-B14F-4D97-AF65-F5344CB8AC3E}">
        <p14:creationId xmlns:p14="http://schemas.microsoft.com/office/powerpoint/2010/main" val="1890991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10" name="Picture 9" descr="A white background with blue and yellow stars&#10;&#10;Description automatically generated">
            <a:extLst>
              <a:ext uri="{FF2B5EF4-FFF2-40B4-BE49-F238E27FC236}">
                <a16:creationId xmlns:a16="http://schemas.microsoft.com/office/drawing/2014/main" id="{070A9E8E-E2C3-3160-D3DB-3D022E97FF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Close-up of rows of produce in boxes: Roma tomatoes, string beans, jalapeños, plums">
            <a:extLst>
              <a:ext uri="{FF2B5EF4-FFF2-40B4-BE49-F238E27FC236}">
                <a16:creationId xmlns:a16="http://schemas.microsoft.com/office/drawing/2014/main" id="{AB6E8269-E22C-46D9-034C-7B2EDC05130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03149" y="2361662"/>
            <a:ext cx="3203618" cy="2134675"/>
          </a:xfrm>
          <a:prstGeom prst="rect">
            <a:avLst/>
          </a:prstGeom>
          <a:effectLst>
            <a:outerShdw dist="101600" dir="8400000" algn="ctr" rotWithShape="0">
              <a:srgbClr val="F57F3E"/>
            </a:outerShdw>
          </a:effectLst>
        </p:spPr>
      </p:pic>
      <p:pic>
        <p:nvPicPr>
          <p:cNvPr id="8" name="Picture 7" descr="Onions growing out of soil">
            <a:extLst>
              <a:ext uri="{FF2B5EF4-FFF2-40B4-BE49-F238E27FC236}">
                <a16:creationId xmlns:a16="http://schemas.microsoft.com/office/drawing/2014/main" id="{536A6107-DEE7-A8C6-2A1D-C7066F2A13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8998" y="2361662"/>
            <a:ext cx="3214004" cy="2134675"/>
          </a:xfrm>
          <a:prstGeom prst="rect">
            <a:avLst/>
          </a:prstGeom>
          <a:effectLst>
            <a:outerShdw dist="101600" dir="8400000" algn="ctr" rotWithShape="0">
              <a:srgbClr val="00869A"/>
            </a:outerShdw>
          </a:effectLst>
        </p:spPr>
      </p:pic>
      <p:pic>
        <p:nvPicPr>
          <p:cNvPr id="9" name="Picture 8">
            <a:extLst>
              <a:ext uri="{FF2B5EF4-FFF2-40B4-BE49-F238E27FC236}">
                <a16:creationId xmlns:a16="http://schemas.microsoft.com/office/drawing/2014/main" id="{CB0BE323-630A-8A41-727F-081CBF77CAC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85233" y="2361662"/>
            <a:ext cx="3203617" cy="2134675"/>
          </a:xfrm>
          <a:prstGeom prst="rect">
            <a:avLst/>
          </a:prstGeom>
          <a:effectLst>
            <a:outerShdw dist="101600" dir="8400000" algn="ctr" rotWithShape="0">
              <a:srgbClr val="EAD51E"/>
            </a:outerShdw>
          </a:effectLst>
        </p:spPr>
      </p:pic>
    </p:spTree>
    <p:extLst>
      <p:ext uri="{BB962C8B-B14F-4D97-AF65-F5344CB8AC3E}">
        <p14:creationId xmlns:p14="http://schemas.microsoft.com/office/powerpoint/2010/main" val="2544751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7" name="Picture 6" descr="A screenshot of a game&#10;&#10;Description automatically generated">
            <a:extLst>
              <a:ext uri="{FF2B5EF4-FFF2-40B4-BE49-F238E27FC236}">
                <a16:creationId xmlns:a16="http://schemas.microsoft.com/office/drawing/2014/main" id="{FDFD2648-89C5-C313-4048-CB43E1B52B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6065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3" descr="A cartoon of a child looking out a window&#10;&#10;Description automatically generated">
            <a:extLst>
              <a:ext uri="{FF2B5EF4-FFF2-40B4-BE49-F238E27FC236}">
                <a16:creationId xmlns:a16="http://schemas.microsoft.com/office/drawing/2014/main" id="{632F138E-A896-3229-31AB-2A9A9FB34D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5124333"/>
      </p:ext>
    </p:extLst>
  </p:cSld>
  <p:clrMapOvr>
    <a:masterClrMapping/>
  </p:clrMapOvr>
  <p:extLst>
    <p:ext uri="{DCECCB84-F9BA-43D5-87BE-67443E8EF086}">
      <p15:sldGuideLst xmlns:p15="http://schemas.microsoft.com/office/powerpoint/2012/main">
        <p15:guide id="1" pos="422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3" descr="A white background with blue and yellow stars&#10;&#10;Description automatically generated">
            <a:extLst>
              <a:ext uri="{FF2B5EF4-FFF2-40B4-BE49-F238E27FC236}">
                <a16:creationId xmlns:a16="http://schemas.microsoft.com/office/drawing/2014/main" id="{8EDA581C-EA45-3432-3D6E-A8D55DEA59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Dark and gloomy clouds">
            <a:extLst>
              <a:ext uri="{FF2B5EF4-FFF2-40B4-BE49-F238E27FC236}">
                <a16:creationId xmlns:a16="http://schemas.microsoft.com/office/drawing/2014/main" id="{1F34F107-3C4B-4FC4-D37C-AE54D5101B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40671" y="1236503"/>
            <a:ext cx="3288746" cy="2192497"/>
          </a:xfrm>
          <a:custGeom>
            <a:avLst/>
            <a:gdLst>
              <a:gd name="connsiteX0" fmla="*/ 0 w 3288746"/>
              <a:gd name="connsiteY0" fmla="*/ 0 h 2192497"/>
              <a:gd name="connsiteX1" fmla="*/ 591974 w 3288746"/>
              <a:gd name="connsiteY1" fmla="*/ 0 h 2192497"/>
              <a:gd name="connsiteX2" fmla="*/ 1282611 w 3288746"/>
              <a:gd name="connsiteY2" fmla="*/ 0 h 2192497"/>
              <a:gd name="connsiteX3" fmla="*/ 1907473 w 3288746"/>
              <a:gd name="connsiteY3" fmla="*/ 0 h 2192497"/>
              <a:gd name="connsiteX4" fmla="*/ 2499447 w 3288746"/>
              <a:gd name="connsiteY4" fmla="*/ 0 h 2192497"/>
              <a:gd name="connsiteX5" fmla="*/ 3288746 w 3288746"/>
              <a:gd name="connsiteY5" fmla="*/ 0 h 2192497"/>
              <a:gd name="connsiteX6" fmla="*/ 3288746 w 3288746"/>
              <a:gd name="connsiteY6" fmla="*/ 548124 h 2192497"/>
              <a:gd name="connsiteX7" fmla="*/ 3288746 w 3288746"/>
              <a:gd name="connsiteY7" fmla="*/ 1096249 h 2192497"/>
              <a:gd name="connsiteX8" fmla="*/ 3288746 w 3288746"/>
              <a:gd name="connsiteY8" fmla="*/ 1600523 h 2192497"/>
              <a:gd name="connsiteX9" fmla="*/ 3288746 w 3288746"/>
              <a:gd name="connsiteY9" fmla="*/ 2192497 h 2192497"/>
              <a:gd name="connsiteX10" fmla="*/ 2696772 w 3288746"/>
              <a:gd name="connsiteY10" fmla="*/ 2192497 h 2192497"/>
              <a:gd name="connsiteX11" fmla="*/ 2137685 w 3288746"/>
              <a:gd name="connsiteY11" fmla="*/ 2192497 h 2192497"/>
              <a:gd name="connsiteX12" fmla="*/ 1447048 w 3288746"/>
              <a:gd name="connsiteY12" fmla="*/ 2192497 h 2192497"/>
              <a:gd name="connsiteX13" fmla="*/ 855074 w 3288746"/>
              <a:gd name="connsiteY13" fmla="*/ 2192497 h 2192497"/>
              <a:gd name="connsiteX14" fmla="*/ 0 w 3288746"/>
              <a:gd name="connsiteY14" fmla="*/ 2192497 h 2192497"/>
              <a:gd name="connsiteX15" fmla="*/ 0 w 3288746"/>
              <a:gd name="connsiteY15" fmla="*/ 1600523 h 2192497"/>
              <a:gd name="connsiteX16" fmla="*/ 0 w 3288746"/>
              <a:gd name="connsiteY16" fmla="*/ 1096249 h 2192497"/>
              <a:gd name="connsiteX17" fmla="*/ 0 w 3288746"/>
              <a:gd name="connsiteY17" fmla="*/ 526199 h 2192497"/>
              <a:gd name="connsiteX18" fmla="*/ 0 w 3288746"/>
              <a:gd name="connsiteY18" fmla="*/ 0 h 219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8746" h="2192497" fill="none" extrusionOk="0">
                <a:moveTo>
                  <a:pt x="0" y="0"/>
                </a:moveTo>
                <a:cubicBezTo>
                  <a:pt x="240853" y="27346"/>
                  <a:pt x="435394" y="-16706"/>
                  <a:pt x="591974" y="0"/>
                </a:cubicBezTo>
                <a:cubicBezTo>
                  <a:pt x="748554" y="16706"/>
                  <a:pt x="1074098" y="-15745"/>
                  <a:pt x="1282611" y="0"/>
                </a:cubicBezTo>
                <a:cubicBezTo>
                  <a:pt x="1491124" y="15745"/>
                  <a:pt x="1700133" y="29247"/>
                  <a:pt x="1907473" y="0"/>
                </a:cubicBezTo>
                <a:cubicBezTo>
                  <a:pt x="2114813" y="-29247"/>
                  <a:pt x="2332553" y="-9404"/>
                  <a:pt x="2499447" y="0"/>
                </a:cubicBezTo>
                <a:cubicBezTo>
                  <a:pt x="2666341" y="9404"/>
                  <a:pt x="3021879" y="-1396"/>
                  <a:pt x="3288746" y="0"/>
                </a:cubicBezTo>
                <a:cubicBezTo>
                  <a:pt x="3284814" y="115479"/>
                  <a:pt x="3287184" y="434184"/>
                  <a:pt x="3288746" y="548124"/>
                </a:cubicBezTo>
                <a:cubicBezTo>
                  <a:pt x="3290308" y="662064"/>
                  <a:pt x="3284679" y="829636"/>
                  <a:pt x="3288746" y="1096249"/>
                </a:cubicBezTo>
                <a:cubicBezTo>
                  <a:pt x="3292813" y="1362862"/>
                  <a:pt x="3267983" y="1460440"/>
                  <a:pt x="3288746" y="1600523"/>
                </a:cubicBezTo>
                <a:cubicBezTo>
                  <a:pt x="3309509" y="1740606"/>
                  <a:pt x="3259996" y="2045644"/>
                  <a:pt x="3288746" y="2192497"/>
                </a:cubicBezTo>
                <a:cubicBezTo>
                  <a:pt x="3144554" y="2178229"/>
                  <a:pt x="2883500" y="2165251"/>
                  <a:pt x="2696772" y="2192497"/>
                </a:cubicBezTo>
                <a:cubicBezTo>
                  <a:pt x="2510044" y="2219743"/>
                  <a:pt x="2296373" y="2214798"/>
                  <a:pt x="2137685" y="2192497"/>
                </a:cubicBezTo>
                <a:cubicBezTo>
                  <a:pt x="1978997" y="2170196"/>
                  <a:pt x="1783384" y="2194234"/>
                  <a:pt x="1447048" y="2192497"/>
                </a:cubicBezTo>
                <a:cubicBezTo>
                  <a:pt x="1110712" y="2190760"/>
                  <a:pt x="1060687" y="2214060"/>
                  <a:pt x="855074" y="2192497"/>
                </a:cubicBezTo>
                <a:cubicBezTo>
                  <a:pt x="649461" y="2170934"/>
                  <a:pt x="207219" y="2192829"/>
                  <a:pt x="0" y="2192497"/>
                </a:cubicBezTo>
                <a:cubicBezTo>
                  <a:pt x="-4245" y="1927822"/>
                  <a:pt x="24548" y="1896017"/>
                  <a:pt x="0" y="1600523"/>
                </a:cubicBezTo>
                <a:cubicBezTo>
                  <a:pt x="-24548" y="1305029"/>
                  <a:pt x="-16202" y="1219497"/>
                  <a:pt x="0" y="1096249"/>
                </a:cubicBezTo>
                <a:cubicBezTo>
                  <a:pt x="16202" y="973001"/>
                  <a:pt x="6378" y="672157"/>
                  <a:pt x="0" y="526199"/>
                </a:cubicBezTo>
                <a:cubicBezTo>
                  <a:pt x="-6378" y="380241"/>
                  <a:pt x="-22040" y="229456"/>
                  <a:pt x="0" y="0"/>
                </a:cubicBezTo>
                <a:close/>
              </a:path>
              <a:path w="3288746" h="2192497" stroke="0" extrusionOk="0">
                <a:moveTo>
                  <a:pt x="0" y="0"/>
                </a:moveTo>
                <a:cubicBezTo>
                  <a:pt x="142520" y="-22952"/>
                  <a:pt x="319716" y="-6266"/>
                  <a:pt x="624862" y="0"/>
                </a:cubicBezTo>
                <a:cubicBezTo>
                  <a:pt x="930008" y="6266"/>
                  <a:pt x="1031699" y="14686"/>
                  <a:pt x="1183949" y="0"/>
                </a:cubicBezTo>
                <a:cubicBezTo>
                  <a:pt x="1336199" y="-14686"/>
                  <a:pt x="1566685" y="4932"/>
                  <a:pt x="1907473" y="0"/>
                </a:cubicBezTo>
                <a:cubicBezTo>
                  <a:pt x="2248261" y="-4932"/>
                  <a:pt x="2339585" y="-26553"/>
                  <a:pt x="2532334" y="0"/>
                </a:cubicBezTo>
                <a:cubicBezTo>
                  <a:pt x="2725083" y="26553"/>
                  <a:pt x="3127360" y="14089"/>
                  <a:pt x="3288746" y="0"/>
                </a:cubicBezTo>
                <a:cubicBezTo>
                  <a:pt x="3311373" y="266048"/>
                  <a:pt x="3289384" y="349818"/>
                  <a:pt x="3288746" y="591974"/>
                </a:cubicBezTo>
                <a:cubicBezTo>
                  <a:pt x="3288108" y="834130"/>
                  <a:pt x="3289787" y="885328"/>
                  <a:pt x="3288746" y="1140098"/>
                </a:cubicBezTo>
                <a:cubicBezTo>
                  <a:pt x="3287705" y="1394868"/>
                  <a:pt x="3270607" y="1548881"/>
                  <a:pt x="3288746" y="1688223"/>
                </a:cubicBezTo>
                <a:cubicBezTo>
                  <a:pt x="3306885" y="1827566"/>
                  <a:pt x="3290859" y="1987248"/>
                  <a:pt x="3288746" y="2192497"/>
                </a:cubicBezTo>
                <a:cubicBezTo>
                  <a:pt x="3139854" y="2192689"/>
                  <a:pt x="2830238" y="2204692"/>
                  <a:pt x="2696772" y="2192497"/>
                </a:cubicBezTo>
                <a:cubicBezTo>
                  <a:pt x="2563306" y="2180302"/>
                  <a:pt x="2249143" y="2196316"/>
                  <a:pt x="2039023" y="2192497"/>
                </a:cubicBezTo>
                <a:cubicBezTo>
                  <a:pt x="1828903" y="2188678"/>
                  <a:pt x="1589090" y="2204921"/>
                  <a:pt x="1414161" y="2192497"/>
                </a:cubicBezTo>
                <a:cubicBezTo>
                  <a:pt x="1239232" y="2180073"/>
                  <a:pt x="839535" y="2195325"/>
                  <a:pt x="690637" y="2192497"/>
                </a:cubicBezTo>
                <a:cubicBezTo>
                  <a:pt x="541739" y="2189669"/>
                  <a:pt x="243242" y="2163606"/>
                  <a:pt x="0" y="2192497"/>
                </a:cubicBezTo>
                <a:cubicBezTo>
                  <a:pt x="9930" y="2075028"/>
                  <a:pt x="23441" y="1868662"/>
                  <a:pt x="0" y="1688223"/>
                </a:cubicBezTo>
                <a:cubicBezTo>
                  <a:pt x="-23441" y="1507784"/>
                  <a:pt x="-16614" y="1290031"/>
                  <a:pt x="0" y="1140098"/>
                </a:cubicBezTo>
                <a:cubicBezTo>
                  <a:pt x="16614" y="990165"/>
                  <a:pt x="-21675" y="720691"/>
                  <a:pt x="0" y="613899"/>
                </a:cubicBezTo>
                <a:cubicBezTo>
                  <a:pt x="21675" y="507107"/>
                  <a:pt x="-13197" y="189882"/>
                  <a:pt x="0" y="0"/>
                </a:cubicBezTo>
                <a:close/>
              </a:path>
            </a:pathLst>
          </a:custGeom>
          <a:ln w="76200">
            <a:solidFill>
              <a:srgbClr val="EAD51E"/>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101600" dir="2400000" algn="ctr" rotWithShape="0">
              <a:schemeClr val="tx1">
                <a:alpha val="10000"/>
              </a:schemeClr>
            </a:outerShdw>
          </a:effectLst>
        </p:spPr>
      </p:pic>
      <p:pic>
        <p:nvPicPr>
          <p:cNvPr id="7" name="Picture 6" descr="Blue sky and clouds">
            <a:extLst>
              <a:ext uri="{FF2B5EF4-FFF2-40B4-BE49-F238E27FC236}">
                <a16:creationId xmlns:a16="http://schemas.microsoft.com/office/drawing/2014/main" id="{80C5F0DB-6FBA-00F7-910B-E968CC3B513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5999" y="1060020"/>
            <a:ext cx="4362378" cy="2368980"/>
          </a:xfrm>
          <a:custGeom>
            <a:avLst/>
            <a:gdLst>
              <a:gd name="connsiteX0" fmla="*/ 0 w 4362378"/>
              <a:gd name="connsiteY0" fmla="*/ 0 h 2368980"/>
              <a:gd name="connsiteX1" fmla="*/ 710444 w 4362378"/>
              <a:gd name="connsiteY1" fmla="*/ 0 h 2368980"/>
              <a:gd name="connsiteX2" fmla="*/ 1377265 w 4362378"/>
              <a:gd name="connsiteY2" fmla="*/ 0 h 2368980"/>
              <a:gd name="connsiteX3" fmla="*/ 2000462 w 4362378"/>
              <a:gd name="connsiteY3" fmla="*/ 0 h 2368980"/>
              <a:gd name="connsiteX4" fmla="*/ 2623659 w 4362378"/>
              <a:gd name="connsiteY4" fmla="*/ 0 h 2368980"/>
              <a:gd name="connsiteX5" fmla="*/ 3334103 w 4362378"/>
              <a:gd name="connsiteY5" fmla="*/ 0 h 2368980"/>
              <a:gd name="connsiteX6" fmla="*/ 4362378 w 4362378"/>
              <a:gd name="connsiteY6" fmla="*/ 0 h 2368980"/>
              <a:gd name="connsiteX7" fmla="*/ 4362378 w 4362378"/>
              <a:gd name="connsiteY7" fmla="*/ 521176 h 2368980"/>
              <a:gd name="connsiteX8" fmla="*/ 4362378 w 4362378"/>
              <a:gd name="connsiteY8" fmla="*/ 1137110 h 2368980"/>
              <a:gd name="connsiteX9" fmla="*/ 4362378 w 4362378"/>
              <a:gd name="connsiteY9" fmla="*/ 1658286 h 2368980"/>
              <a:gd name="connsiteX10" fmla="*/ 4362378 w 4362378"/>
              <a:gd name="connsiteY10" fmla="*/ 2368980 h 2368980"/>
              <a:gd name="connsiteX11" fmla="*/ 3826429 w 4362378"/>
              <a:gd name="connsiteY11" fmla="*/ 2368980 h 2368980"/>
              <a:gd name="connsiteX12" fmla="*/ 3115984 w 4362378"/>
              <a:gd name="connsiteY12" fmla="*/ 2368980 h 2368980"/>
              <a:gd name="connsiteX13" fmla="*/ 2536411 w 4362378"/>
              <a:gd name="connsiteY13" fmla="*/ 2368980 h 2368980"/>
              <a:gd name="connsiteX14" fmla="*/ 1825967 w 4362378"/>
              <a:gd name="connsiteY14" fmla="*/ 2368980 h 2368980"/>
              <a:gd name="connsiteX15" fmla="*/ 1290017 w 4362378"/>
              <a:gd name="connsiteY15" fmla="*/ 2368980 h 2368980"/>
              <a:gd name="connsiteX16" fmla="*/ 797692 w 4362378"/>
              <a:gd name="connsiteY16" fmla="*/ 2368980 h 2368980"/>
              <a:gd name="connsiteX17" fmla="*/ 0 w 4362378"/>
              <a:gd name="connsiteY17" fmla="*/ 2368980 h 2368980"/>
              <a:gd name="connsiteX18" fmla="*/ 0 w 4362378"/>
              <a:gd name="connsiteY18" fmla="*/ 1753045 h 2368980"/>
              <a:gd name="connsiteX19" fmla="*/ 0 w 4362378"/>
              <a:gd name="connsiteY19" fmla="*/ 1231870 h 2368980"/>
              <a:gd name="connsiteX20" fmla="*/ 0 w 4362378"/>
              <a:gd name="connsiteY20" fmla="*/ 592245 h 2368980"/>
              <a:gd name="connsiteX21" fmla="*/ 0 w 4362378"/>
              <a:gd name="connsiteY21" fmla="*/ 0 h 23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62378" h="2368980" fill="none" extrusionOk="0">
                <a:moveTo>
                  <a:pt x="0" y="0"/>
                </a:moveTo>
                <a:cubicBezTo>
                  <a:pt x="270259" y="-30534"/>
                  <a:pt x="505308" y="-14028"/>
                  <a:pt x="710444" y="0"/>
                </a:cubicBezTo>
                <a:cubicBezTo>
                  <a:pt x="915580" y="14028"/>
                  <a:pt x="1151307" y="-13366"/>
                  <a:pt x="1377265" y="0"/>
                </a:cubicBezTo>
                <a:cubicBezTo>
                  <a:pt x="1603223" y="13366"/>
                  <a:pt x="1835092" y="-26371"/>
                  <a:pt x="2000462" y="0"/>
                </a:cubicBezTo>
                <a:cubicBezTo>
                  <a:pt x="2165832" y="26371"/>
                  <a:pt x="2397948" y="-3856"/>
                  <a:pt x="2623659" y="0"/>
                </a:cubicBezTo>
                <a:cubicBezTo>
                  <a:pt x="2849370" y="3856"/>
                  <a:pt x="3172579" y="13752"/>
                  <a:pt x="3334103" y="0"/>
                </a:cubicBezTo>
                <a:cubicBezTo>
                  <a:pt x="3495627" y="-13752"/>
                  <a:pt x="4046841" y="-307"/>
                  <a:pt x="4362378" y="0"/>
                </a:cubicBezTo>
                <a:cubicBezTo>
                  <a:pt x="4377221" y="226361"/>
                  <a:pt x="4375745" y="269189"/>
                  <a:pt x="4362378" y="521176"/>
                </a:cubicBezTo>
                <a:cubicBezTo>
                  <a:pt x="4349011" y="773163"/>
                  <a:pt x="4361688" y="985279"/>
                  <a:pt x="4362378" y="1137110"/>
                </a:cubicBezTo>
                <a:cubicBezTo>
                  <a:pt x="4363068" y="1288941"/>
                  <a:pt x="4348423" y="1481016"/>
                  <a:pt x="4362378" y="1658286"/>
                </a:cubicBezTo>
                <a:cubicBezTo>
                  <a:pt x="4376333" y="1835556"/>
                  <a:pt x="4331774" y="2096517"/>
                  <a:pt x="4362378" y="2368980"/>
                </a:cubicBezTo>
                <a:cubicBezTo>
                  <a:pt x="4213542" y="2377223"/>
                  <a:pt x="4083858" y="2356270"/>
                  <a:pt x="3826429" y="2368980"/>
                </a:cubicBezTo>
                <a:cubicBezTo>
                  <a:pt x="3569000" y="2381690"/>
                  <a:pt x="3303984" y="2333471"/>
                  <a:pt x="3115984" y="2368980"/>
                </a:cubicBezTo>
                <a:cubicBezTo>
                  <a:pt x="2927985" y="2404489"/>
                  <a:pt x="2805402" y="2347858"/>
                  <a:pt x="2536411" y="2368980"/>
                </a:cubicBezTo>
                <a:cubicBezTo>
                  <a:pt x="2267420" y="2390102"/>
                  <a:pt x="2173365" y="2400365"/>
                  <a:pt x="1825967" y="2368980"/>
                </a:cubicBezTo>
                <a:cubicBezTo>
                  <a:pt x="1478569" y="2337595"/>
                  <a:pt x="1514710" y="2358541"/>
                  <a:pt x="1290017" y="2368980"/>
                </a:cubicBezTo>
                <a:cubicBezTo>
                  <a:pt x="1065324" y="2379420"/>
                  <a:pt x="956699" y="2351941"/>
                  <a:pt x="797692" y="2368980"/>
                </a:cubicBezTo>
                <a:cubicBezTo>
                  <a:pt x="638685" y="2386019"/>
                  <a:pt x="168134" y="2354766"/>
                  <a:pt x="0" y="2368980"/>
                </a:cubicBezTo>
                <a:cubicBezTo>
                  <a:pt x="7173" y="2236416"/>
                  <a:pt x="54" y="1952811"/>
                  <a:pt x="0" y="1753045"/>
                </a:cubicBezTo>
                <a:cubicBezTo>
                  <a:pt x="-54" y="1553280"/>
                  <a:pt x="20799" y="1359512"/>
                  <a:pt x="0" y="1231870"/>
                </a:cubicBezTo>
                <a:cubicBezTo>
                  <a:pt x="-20799" y="1104228"/>
                  <a:pt x="10310" y="843279"/>
                  <a:pt x="0" y="592245"/>
                </a:cubicBezTo>
                <a:cubicBezTo>
                  <a:pt x="-10310" y="341211"/>
                  <a:pt x="-6831" y="239289"/>
                  <a:pt x="0" y="0"/>
                </a:cubicBezTo>
                <a:close/>
              </a:path>
              <a:path w="4362378" h="2368980" stroke="0" extrusionOk="0">
                <a:moveTo>
                  <a:pt x="0" y="0"/>
                </a:moveTo>
                <a:cubicBezTo>
                  <a:pt x="152629" y="1742"/>
                  <a:pt x="400718" y="-2674"/>
                  <a:pt x="579573" y="0"/>
                </a:cubicBezTo>
                <a:cubicBezTo>
                  <a:pt x="758428" y="2674"/>
                  <a:pt x="908584" y="-12248"/>
                  <a:pt x="1071899" y="0"/>
                </a:cubicBezTo>
                <a:cubicBezTo>
                  <a:pt x="1235214" y="12248"/>
                  <a:pt x="1625831" y="-2800"/>
                  <a:pt x="1782343" y="0"/>
                </a:cubicBezTo>
                <a:cubicBezTo>
                  <a:pt x="1938855" y="2800"/>
                  <a:pt x="2086595" y="-3309"/>
                  <a:pt x="2361916" y="0"/>
                </a:cubicBezTo>
                <a:cubicBezTo>
                  <a:pt x="2637237" y="3309"/>
                  <a:pt x="2699808" y="-25443"/>
                  <a:pt x="2941489" y="0"/>
                </a:cubicBezTo>
                <a:cubicBezTo>
                  <a:pt x="3183170" y="25443"/>
                  <a:pt x="3305477" y="-11043"/>
                  <a:pt x="3651934" y="0"/>
                </a:cubicBezTo>
                <a:cubicBezTo>
                  <a:pt x="3998392" y="11043"/>
                  <a:pt x="4120922" y="-9084"/>
                  <a:pt x="4362378" y="0"/>
                </a:cubicBezTo>
                <a:cubicBezTo>
                  <a:pt x="4342303" y="310349"/>
                  <a:pt x="4365552" y="498913"/>
                  <a:pt x="4362378" y="639625"/>
                </a:cubicBezTo>
                <a:cubicBezTo>
                  <a:pt x="4359204" y="780338"/>
                  <a:pt x="4372754" y="972239"/>
                  <a:pt x="4362378" y="1184490"/>
                </a:cubicBezTo>
                <a:cubicBezTo>
                  <a:pt x="4352002" y="1396742"/>
                  <a:pt x="4351969" y="1478867"/>
                  <a:pt x="4362378" y="1729355"/>
                </a:cubicBezTo>
                <a:cubicBezTo>
                  <a:pt x="4372787" y="1979844"/>
                  <a:pt x="4383741" y="2054447"/>
                  <a:pt x="4362378" y="2368980"/>
                </a:cubicBezTo>
                <a:cubicBezTo>
                  <a:pt x="4111800" y="2372742"/>
                  <a:pt x="4021384" y="2337829"/>
                  <a:pt x="3695557" y="2368980"/>
                </a:cubicBezTo>
                <a:cubicBezTo>
                  <a:pt x="3369730" y="2400131"/>
                  <a:pt x="3175670" y="2368198"/>
                  <a:pt x="2985113" y="2368980"/>
                </a:cubicBezTo>
                <a:cubicBezTo>
                  <a:pt x="2794556" y="2369762"/>
                  <a:pt x="2599496" y="2342685"/>
                  <a:pt x="2274669" y="2368980"/>
                </a:cubicBezTo>
                <a:cubicBezTo>
                  <a:pt x="1949842" y="2395275"/>
                  <a:pt x="1885023" y="2390907"/>
                  <a:pt x="1738719" y="2368980"/>
                </a:cubicBezTo>
                <a:cubicBezTo>
                  <a:pt x="1592415" y="2347054"/>
                  <a:pt x="1415262" y="2388907"/>
                  <a:pt x="1115522" y="2368980"/>
                </a:cubicBezTo>
                <a:cubicBezTo>
                  <a:pt x="815782" y="2349053"/>
                  <a:pt x="450875" y="2374033"/>
                  <a:pt x="0" y="2368980"/>
                </a:cubicBezTo>
                <a:cubicBezTo>
                  <a:pt x="749" y="2097691"/>
                  <a:pt x="-28582" y="1988250"/>
                  <a:pt x="0" y="1776735"/>
                </a:cubicBezTo>
                <a:cubicBezTo>
                  <a:pt x="28582" y="1565221"/>
                  <a:pt x="4748" y="1487846"/>
                  <a:pt x="0" y="1231870"/>
                </a:cubicBezTo>
                <a:cubicBezTo>
                  <a:pt x="-4748" y="975894"/>
                  <a:pt x="-22480" y="925058"/>
                  <a:pt x="0" y="687004"/>
                </a:cubicBezTo>
                <a:cubicBezTo>
                  <a:pt x="22480" y="448950"/>
                  <a:pt x="-29150" y="245972"/>
                  <a:pt x="0" y="0"/>
                </a:cubicBezTo>
                <a:close/>
              </a:path>
            </a:pathLst>
          </a:custGeom>
          <a:ln w="101600">
            <a:solidFill>
              <a:srgbClr val="00869A"/>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114300" dir="2400000" algn="ctr" rotWithShape="0">
              <a:schemeClr val="tx1">
                <a:alpha val="10000"/>
              </a:schemeClr>
            </a:outerShdw>
          </a:effectLst>
        </p:spPr>
      </p:pic>
      <p:pic>
        <p:nvPicPr>
          <p:cNvPr id="8" name="Picture 7" descr="Clouds and blue sky">
            <a:extLst>
              <a:ext uri="{FF2B5EF4-FFF2-40B4-BE49-F238E27FC236}">
                <a16:creationId xmlns:a16="http://schemas.microsoft.com/office/drawing/2014/main" id="{4F6178E6-4BE5-E7BE-330F-F55DF2252C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45088" y="3780149"/>
            <a:ext cx="3558887" cy="2372591"/>
          </a:xfrm>
          <a:custGeom>
            <a:avLst/>
            <a:gdLst>
              <a:gd name="connsiteX0" fmla="*/ 0 w 3558887"/>
              <a:gd name="connsiteY0" fmla="*/ 0 h 2372591"/>
              <a:gd name="connsiteX1" fmla="*/ 557559 w 3558887"/>
              <a:gd name="connsiteY1" fmla="*/ 0 h 2372591"/>
              <a:gd name="connsiteX2" fmla="*/ 1079529 w 3558887"/>
              <a:gd name="connsiteY2" fmla="*/ 0 h 2372591"/>
              <a:gd name="connsiteX3" fmla="*/ 1708266 w 3558887"/>
              <a:gd name="connsiteY3" fmla="*/ 0 h 2372591"/>
              <a:gd name="connsiteX4" fmla="*/ 2301414 w 3558887"/>
              <a:gd name="connsiteY4" fmla="*/ 0 h 2372591"/>
              <a:gd name="connsiteX5" fmla="*/ 2894561 w 3558887"/>
              <a:gd name="connsiteY5" fmla="*/ 0 h 2372591"/>
              <a:gd name="connsiteX6" fmla="*/ 3558887 w 3558887"/>
              <a:gd name="connsiteY6" fmla="*/ 0 h 2372591"/>
              <a:gd name="connsiteX7" fmla="*/ 3558887 w 3558887"/>
              <a:gd name="connsiteY7" fmla="*/ 616874 h 2372591"/>
              <a:gd name="connsiteX8" fmla="*/ 3558887 w 3558887"/>
              <a:gd name="connsiteY8" fmla="*/ 1162570 h 2372591"/>
              <a:gd name="connsiteX9" fmla="*/ 3558887 w 3558887"/>
              <a:gd name="connsiteY9" fmla="*/ 1779443 h 2372591"/>
              <a:gd name="connsiteX10" fmla="*/ 3558887 w 3558887"/>
              <a:gd name="connsiteY10" fmla="*/ 2372591 h 2372591"/>
              <a:gd name="connsiteX11" fmla="*/ 2930150 w 3558887"/>
              <a:gd name="connsiteY11" fmla="*/ 2372591 h 2372591"/>
              <a:gd name="connsiteX12" fmla="*/ 2301414 w 3558887"/>
              <a:gd name="connsiteY12" fmla="*/ 2372591 h 2372591"/>
              <a:gd name="connsiteX13" fmla="*/ 1637088 w 3558887"/>
              <a:gd name="connsiteY13" fmla="*/ 2372591 h 2372591"/>
              <a:gd name="connsiteX14" fmla="*/ 1079529 w 3558887"/>
              <a:gd name="connsiteY14" fmla="*/ 2372591 h 2372591"/>
              <a:gd name="connsiteX15" fmla="*/ 0 w 3558887"/>
              <a:gd name="connsiteY15" fmla="*/ 2372591 h 2372591"/>
              <a:gd name="connsiteX16" fmla="*/ 0 w 3558887"/>
              <a:gd name="connsiteY16" fmla="*/ 1826895 h 2372591"/>
              <a:gd name="connsiteX17" fmla="*/ 0 w 3558887"/>
              <a:gd name="connsiteY17" fmla="*/ 1233747 h 2372591"/>
              <a:gd name="connsiteX18" fmla="*/ 0 w 3558887"/>
              <a:gd name="connsiteY18" fmla="*/ 616874 h 2372591"/>
              <a:gd name="connsiteX19" fmla="*/ 0 w 3558887"/>
              <a:gd name="connsiteY19" fmla="*/ 0 h 237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887" h="2372591" fill="none" extrusionOk="0">
                <a:moveTo>
                  <a:pt x="0" y="0"/>
                </a:moveTo>
                <a:cubicBezTo>
                  <a:pt x="191811" y="-17683"/>
                  <a:pt x="365208" y="-21420"/>
                  <a:pt x="557559" y="0"/>
                </a:cubicBezTo>
                <a:cubicBezTo>
                  <a:pt x="749910" y="21420"/>
                  <a:pt x="944873" y="-3659"/>
                  <a:pt x="1079529" y="0"/>
                </a:cubicBezTo>
                <a:cubicBezTo>
                  <a:pt x="1214185" y="3659"/>
                  <a:pt x="1461302" y="19971"/>
                  <a:pt x="1708266" y="0"/>
                </a:cubicBezTo>
                <a:cubicBezTo>
                  <a:pt x="1955230" y="-19971"/>
                  <a:pt x="2022735" y="1471"/>
                  <a:pt x="2301414" y="0"/>
                </a:cubicBezTo>
                <a:cubicBezTo>
                  <a:pt x="2580093" y="-1471"/>
                  <a:pt x="2697767" y="-26605"/>
                  <a:pt x="2894561" y="0"/>
                </a:cubicBezTo>
                <a:cubicBezTo>
                  <a:pt x="3091355" y="26605"/>
                  <a:pt x="3349867" y="-148"/>
                  <a:pt x="3558887" y="0"/>
                </a:cubicBezTo>
                <a:cubicBezTo>
                  <a:pt x="3540950" y="138618"/>
                  <a:pt x="3566723" y="477809"/>
                  <a:pt x="3558887" y="616874"/>
                </a:cubicBezTo>
                <a:cubicBezTo>
                  <a:pt x="3551051" y="755939"/>
                  <a:pt x="3550089" y="997972"/>
                  <a:pt x="3558887" y="1162570"/>
                </a:cubicBezTo>
                <a:cubicBezTo>
                  <a:pt x="3567685" y="1327168"/>
                  <a:pt x="3583427" y="1488518"/>
                  <a:pt x="3558887" y="1779443"/>
                </a:cubicBezTo>
                <a:cubicBezTo>
                  <a:pt x="3534347" y="2070368"/>
                  <a:pt x="3579743" y="2133347"/>
                  <a:pt x="3558887" y="2372591"/>
                </a:cubicBezTo>
                <a:cubicBezTo>
                  <a:pt x="3314068" y="2364963"/>
                  <a:pt x="3141651" y="2395747"/>
                  <a:pt x="2930150" y="2372591"/>
                </a:cubicBezTo>
                <a:cubicBezTo>
                  <a:pt x="2718649" y="2349435"/>
                  <a:pt x="2490738" y="2402268"/>
                  <a:pt x="2301414" y="2372591"/>
                </a:cubicBezTo>
                <a:cubicBezTo>
                  <a:pt x="2112090" y="2342914"/>
                  <a:pt x="1891477" y="2374239"/>
                  <a:pt x="1637088" y="2372591"/>
                </a:cubicBezTo>
                <a:cubicBezTo>
                  <a:pt x="1382699" y="2370943"/>
                  <a:pt x="1264139" y="2370177"/>
                  <a:pt x="1079529" y="2372591"/>
                </a:cubicBezTo>
                <a:cubicBezTo>
                  <a:pt x="894919" y="2375005"/>
                  <a:pt x="220102" y="2388586"/>
                  <a:pt x="0" y="2372591"/>
                </a:cubicBezTo>
                <a:cubicBezTo>
                  <a:pt x="-1253" y="2174809"/>
                  <a:pt x="3459" y="1984410"/>
                  <a:pt x="0" y="1826895"/>
                </a:cubicBezTo>
                <a:cubicBezTo>
                  <a:pt x="-3459" y="1669380"/>
                  <a:pt x="14047" y="1361721"/>
                  <a:pt x="0" y="1233747"/>
                </a:cubicBezTo>
                <a:cubicBezTo>
                  <a:pt x="-14047" y="1105773"/>
                  <a:pt x="-22609" y="811016"/>
                  <a:pt x="0" y="616874"/>
                </a:cubicBezTo>
                <a:cubicBezTo>
                  <a:pt x="22609" y="422732"/>
                  <a:pt x="16695" y="146959"/>
                  <a:pt x="0" y="0"/>
                </a:cubicBezTo>
                <a:close/>
              </a:path>
              <a:path w="3558887" h="2372591" stroke="0" extrusionOk="0">
                <a:moveTo>
                  <a:pt x="0" y="0"/>
                </a:moveTo>
                <a:cubicBezTo>
                  <a:pt x="202923" y="27573"/>
                  <a:pt x="300119" y="-14824"/>
                  <a:pt x="557559" y="0"/>
                </a:cubicBezTo>
                <a:cubicBezTo>
                  <a:pt x="814999" y="14824"/>
                  <a:pt x="866272" y="11531"/>
                  <a:pt x="1043940" y="0"/>
                </a:cubicBezTo>
                <a:cubicBezTo>
                  <a:pt x="1221608" y="-11531"/>
                  <a:pt x="1476719" y="22047"/>
                  <a:pt x="1708266" y="0"/>
                </a:cubicBezTo>
                <a:cubicBezTo>
                  <a:pt x="1939813" y="-22047"/>
                  <a:pt x="2002794" y="12558"/>
                  <a:pt x="2265825" y="0"/>
                </a:cubicBezTo>
                <a:cubicBezTo>
                  <a:pt x="2528856" y="-12558"/>
                  <a:pt x="2579442" y="-324"/>
                  <a:pt x="2823384" y="0"/>
                </a:cubicBezTo>
                <a:cubicBezTo>
                  <a:pt x="3067326" y="324"/>
                  <a:pt x="3370116" y="-4175"/>
                  <a:pt x="3558887" y="0"/>
                </a:cubicBezTo>
                <a:cubicBezTo>
                  <a:pt x="3571486" y="220472"/>
                  <a:pt x="3555627" y="279606"/>
                  <a:pt x="3558887" y="545696"/>
                </a:cubicBezTo>
                <a:cubicBezTo>
                  <a:pt x="3562147" y="811786"/>
                  <a:pt x="3585949" y="1010057"/>
                  <a:pt x="3558887" y="1138844"/>
                </a:cubicBezTo>
                <a:cubicBezTo>
                  <a:pt x="3531825" y="1267631"/>
                  <a:pt x="3572448" y="1538550"/>
                  <a:pt x="3558887" y="1684540"/>
                </a:cubicBezTo>
                <a:cubicBezTo>
                  <a:pt x="3545326" y="1830530"/>
                  <a:pt x="3582259" y="2078350"/>
                  <a:pt x="3558887" y="2372591"/>
                </a:cubicBezTo>
                <a:cubicBezTo>
                  <a:pt x="3376476" y="2363374"/>
                  <a:pt x="3134441" y="2357896"/>
                  <a:pt x="2965739" y="2372591"/>
                </a:cubicBezTo>
                <a:cubicBezTo>
                  <a:pt x="2797037" y="2387286"/>
                  <a:pt x="2629660" y="2359788"/>
                  <a:pt x="2408180" y="2372591"/>
                </a:cubicBezTo>
                <a:cubicBezTo>
                  <a:pt x="2186700" y="2385394"/>
                  <a:pt x="1966602" y="2396526"/>
                  <a:pt x="1743855" y="2372591"/>
                </a:cubicBezTo>
                <a:cubicBezTo>
                  <a:pt x="1521109" y="2348656"/>
                  <a:pt x="1317957" y="2378987"/>
                  <a:pt x="1079529" y="2372591"/>
                </a:cubicBezTo>
                <a:cubicBezTo>
                  <a:pt x="841101" y="2366195"/>
                  <a:pt x="700403" y="2351942"/>
                  <a:pt x="557559" y="2372591"/>
                </a:cubicBezTo>
                <a:cubicBezTo>
                  <a:pt x="414715" y="2393241"/>
                  <a:pt x="113056" y="2397084"/>
                  <a:pt x="0" y="2372591"/>
                </a:cubicBezTo>
                <a:cubicBezTo>
                  <a:pt x="18490" y="2162659"/>
                  <a:pt x="502" y="1981666"/>
                  <a:pt x="0" y="1731991"/>
                </a:cubicBezTo>
                <a:cubicBezTo>
                  <a:pt x="-502" y="1482316"/>
                  <a:pt x="-9152" y="1317586"/>
                  <a:pt x="0" y="1210021"/>
                </a:cubicBezTo>
                <a:cubicBezTo>
                  <a:pt x="9152" y="1102456"/>
                  <a:pt x="13695" y="806778"/>
                  <a:pt x="0" y="664325"/>
                </a:cubicBezTo>
                <a:cubicBezTo>
                  <a:pt x="-13695" y="521872"/>
                  <a:pt x="18160" y="233466"/>
                  <a:pt x="0" y="0"/>
                </a:cubicBezTo>
                <a:close/>
              </a:path>
            </a:pathLst>
          </a:custGeom>
          <a:ln w="101600">
            <a:solidFill>
              <a:srgbClr val="F57F3E"/>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101600" dir="2400000" algn="ctr" rotWithShape="0">
              <a:schemeClr val="tx1">
                <a:alpha val="10000"/>
              </a:schemeClr>
            </a:outerShdw>
          </a:effectLst>
        </p:spPr>
      </p:pic>
      <p:pic>
        <p:nvPicPr>
          <p:cNvPr id="9" name="Picture 8" descr="The landscape of a storm over a farm">
            <a:extLst>
              <a:ext uri="{FF2B5EF4-FFF2-40B4-BE49-F238E27FC236}">
                <a16:creationId xmlns:a16="http://schemas.microsoft.com/office/drawing/2014/main" id="{88ED3555-BD49-6F65-B8C0-DA8C3EF555B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98308" y="3915500"/>
            <a:ext cx="3979437" cy="2237240"/>
          </a:xfrm>
          <a:custGeom>
            <a:avLst/>
            <a:gdLst>
              <a:gd name="connsiteX0" fmla="*/ 0 w 3979437"/>
              <a:gd name="connsiteY0" fmla="*/ 0 h 2237240"/>
              <a:gd name="connsiteX1" fmla="*/ 623445 w 3979437"/>
              <a:gd name="connsiteY1" fmla="*/ 0 h 2237240"/>
              <a:gd name="connsiteX2" fmla="*/ 1207096 w 3979437"/>
              <a:gd name="connsiteY2" fmla="*/ 0 h 2237240"/>
              <a:gd name="connsiteX3" fmla="*/ 1910130 w 3979437"/>
              <a:gd name="connsiteY3" fmla="*/ 0 h 2237240"/>
              <a:gd name="connsiteX4" fmla="*/ 2573369 w 3979437"/>
              <a:gd name="connsiteY4" fmla="*/ 0 h 2237240"/>
              <a:gd name="connsiteX5" fmla="*/ 3236609 w 3979437"/>
              <a:gd name="connsiteY5" fmla="*/ 0 h 2237240"/>
              <a:gd name="connsiteX6" fmla="*/ 3979437 w 3979437"/>
              <a:gd name="connsiteY6" fmla="*/ 0 h 2237240"/>
              <a:gd name="connsiteX7" fmla="*/ 3979437 w 3979437"/>
              <a:gd name="connsiteY7" fmla="*/ 581682 h 2237240"/>
              <a:gd name="connsiteX8" fmla="*/ 3979437 w 3979437"/>
              <a:gd name="connsiteY8" fmla="*/ 1096248 h 2237240"/>
              <a:gd name="connsiteX9" fmla="*/ 3979437 w 3979437"/>
              <a:gd name="connsiteY9" fmla="*/ 1677930 h 2237240"/>
              <a:gd name="connsiteX10" fmla="*/ 3979437 w 3979437"/>
              <a:gd name="connsiteY10" fmla="*/ 2237240 h 2237240"/>
              <a:gd name="connsiteX11" fmla="*/ 3276403 w 3979437"/>
              <a:gd name="connsiteY11" fmla="*/ 2237240 h 2237240"/>
              <a:gd name="connsiteX12" fmla="*/ 2573369 w 3979437"/>
              <a:gd name="connsiteY12" fmla="*/ 2237240 h 2237240"/>
              <a:gd name="connsiteX13" fmla="*/ 1830541 w 3979437"/>
              <a:gd name="connsiteY13" fmla="*/ 2237240 h 2237240"/>
              <a:gd name="connsiteX14" fmla="*/ 1207096 w 3979437"/>
              <a:gd name="connsiteY14" fmla="*/ 2237240 h 2237240"/>
              <a:gd name="connsiteX15" fmla="*/ 0 w 3979437"/>
              <a:gd name="connsiteY15" fmla="*/ 2237240 h 2237240"/>
              <a:gd name="connsiteX16" fmla="*/ 0 w 3979437"/>
              <a:gd name="connsiteY16" fmla="*/ 1722675 h 2237240"/>
              <a:gd name="connsiteX17" fmla="*/ 0 w 3979437"/>
              <a:gd name="connsiteY17" fmla="*/ 1163365 h 2237240"/>
              <a:gd name="connsiteX18" fmla="*/ 0 w 3979437"/>
              <a:gd name="connsiteY18" fmla="*/ 581682 h 2237240"/>
              <a:gd name="connsiteX19" fmla="*/ 0 w 3979437"/>
              <a:gd name="connsiteY19" fmla="*/ 0 h 223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79437" h="2237240" fill="none" extrusionOk="0">
                <a:moveTo>
                  <a:pt x="0" y="0"/>
                </a:moveTo>
                <a:cubicBezTo>
                  <a:pt x="131440" y="10179"/>
                  <a:pt x="421538" y="-21234"/>
                  <a:pt x="623445" y="0"/>
                </a:cubicBezTo>
                <a:cubicBezTo>
                  <a:pt x="825353" y="21234"/>
                  <a:pt x="1072086" y="29182"/>
                  <a:pt x="1207096" y="0"/>
                </a:cubicBezTo>
                <a:cubicBezTo>
                  <a:pt x="1342106" y="-29182"/>
                  <a:pt x="1562011" y="-27179"/>
                  <a:pt x="1910130" y="0"/>
                </a:cubicBezTo>
                <a:cubicBezTo>
                  <a:pt x="2258249" y="27179"/>
                  <a:pt x="2292723" y="27669"/>
                  <a:pt x="2573369" y="0"/>
                </a:cubicBezTo>
                <a:cubicBezTo>
                  <a:pt x="2854015" y="-27669"/>
                  <a:pt x="2999386" y="-19899"/>
                  <a:pt x="3236609" y="0"/>
                </a:cubicBezTo>
                <a:cubicBezTo>
                  <a:pt x="3473832" y="19899"/>
                  <a:pt x="3685690" y="27428"/>
                  <a:pt x="3979437" y="0"/>
                </a:cubicBezTo>
                <a:cubicBezTo>
                  <a:pt x="3981356" y="246605"/>
                  <a:pt x="4006853" y="448027"/>
                  <a:pt x="3979437" y="581682"/>
                </a:cubicBezTo>
                <a:cubicBezTo>
                  <a:pt x="3952021" y="715337"/>
                  <a:pt x="3994233" y="925332"/>
                  <a:pt x="3979437" y="1096248"/>
                </a:cubicBezTo>
                <a:cubicBezTo>
                  <a:pt x="3964641" y="1267164"/>
                  <a:pt x="3987056" y="1428859"/>
                  <a:pt x="3979437" y="1677930"/>
                </a:cubicBezTo>
                <a:cubicBezTo>
                  <a:pt x="3971818" y="1927001"/>
                  <a:pt x="3958513" y="2032478"/>
                  <a:pt x="3979437" y="2237240"/>
                </a:cubicBezTo>
                <a:cubicBezTo>
                  <a:pt x="3693606" y="2222230"/>
                  <a:pt x="3625343" y="2221990"/>
                  <a:pt x="3276403" y="2237240"/>
                </a:cubicBezTo>
                <a:cubicBezTo>
                  <a:pt x="2927463" y="2252490"/>
                  <a:pt x="2801664" y="2210322"/>
                  <a:pt x="2573369" y="2237240"/>
                </a:cubicBezTo>
                <a:cubicBezTo>
                  <a:pt x="2345074" y="2264158"/>
                  <a:pt x="2042010" y="2205792"/>
                  <a:pt x="1830541" y="2237240"/>
                </a:cubicBezTo>
                <a:cubicBezTo>
                  <a:pt x="1619072" y="2268688"/>
                  <a:pt x="1505440" y="2227062"/>
                  <a:pt x="1207096" y="2237240"/>
                </a:cubicBezTo>
                <a:cubicBezTo>
                  <a:pt x="908752" y="2247418"/>
                  <a:pt x="596420" y="2188457"/>
                  <a:pt x="0" y="2237240"/>
                </a:cubicBezTo>
                <a:cubicBezTo>
                  <a:pt x="-175" y="1985783"/>
                  <a:pt x="503" y="1885589"/>
                  <a:pt x="0" y="1722675"/>
                </a:cubicBezTo>
                <a:cubicBezTo>
                  <a:pt x="-503" y="1559761"/>
                  <a:pt x="27790" y="1385048"/>
                  <a:pt x="0" y="1163365"/>
                </a:cubicBezTo>
                <a:cubicBezTo>
                  <a:pt x="-27790" y="941682"/>
                  <a:pt x="22721" y="806550"/>
                  <a:pt x="0" y="581682"/>
                </a:cubicBezTo>
                <a:cubicBezTo>
                  <a:pt x="-22721" y="356814"/>
                  <a:pt x="-14874" y="148603"/>
                  <a:pt x="0" y="0"/>
                </a:cubicBezTo>
                <a:close/>
              </a:path>
              <a:path w="3979437" h="2237240" stroke="0" extrusionOk="0">
                <a:moveTo>
                  <a:pt x="0" y="0"/>
                </a:moveTo>
                <a:cubicBezTo>
                  <a:pt x="166185" y="26475"/>
                  <a:pt x="435241" y="-5997"/>
                  <a:pt x="623445" y="0"/>
                </a:cubicBezTo>
                <a:cubicBezTo>
                  <a:pt x="811650" y="5997"/>
                  <a:pt x="923311" y="-7638"/>
                  <a:pt x="1167302" y="0"/>
                </a:cubicBezTo>
                <a:cubicBezTo>
                  <a:pt x="1411293" y="7638"/>
                  <a:pt x="1724437" y="-23529"/>
                  <a:pt x="1910130" y="0"/>
                </a:cubicBezTo>
                <a:cubicBezTo>
                  <a:pt x="2095823" y="23529"/>
                  <a:pt x="2228032" y="-2269"/>
                  <a:pt x="2533575" y="0"/>
                </a:cubicBezTo>
                <a:cubicBezTo>
                  <a:pt x="2839119" y="2269"/>
                  <a:pt x="3014448" y="-16530"/>
                  <a:pt x="3157020" y="0"/>
                </a:cubicBezTo>
                <a:cubicBezTo>
                  <a:pt x="3299593" y="16530"/>
                  <a:pt x="3590781" y="38517"/>
                  <a:pt x="3979437" y="0"/>
                </a:cubicBezTo>
                <a:cubicBezTo>
                  <a:pt x="4002249" y="255347"/>
                  <a:pt x="3956529" y="354815"/>
                  <a:pt x="3979437" y="514565"/>
                </a:cubicBezTo>
                <a:cubicBezTo>
                  <a:pt x="4002345" y="674316"/>
                  <a:pt x="3958978" y="931277"/>
                  <a:pt x="3979437" y="1073875"/>
                </a:cubicBezTo>
                <a:cubicBezTo>
                  <a:pt x="3999897" y="1216473"/>
                  <a:pt x="3988806" y="1483844"/>
                  <a:pt x="3979437" y="1588440"/>
                </a:cubicBezTo>
                <a:cubicBezTo>
                  <a:pt x="3970068" y="1693036"/>
                  <a:pt x="3983754" y="2103984"/>
                  <a:pt x="3979437" y="2237240"/>
                </a:cubicBezTo>
                <a:cubicBezTo>
                  <a:pt x="3651973" y="2227085"/>
                  <a:pt x="3457550" y="2211717"/>
                  <a:pt x="3316198" y="2237240"/>
                </a:cubicBezTo>
                <a:cubicBezTo>
                  <a:pt x="3174846" y="2262763"/>
                  <a:pt x="2822701" y="2241577"/>
                  <a:pt x="2692752" y="2237240"/>
                </a:cubicBezTo>
                <a:cubicBezTo>
                  <a:pt x="2562803" y="2232903"/>
                  <a:pt x="2291646" y="2213103"/>
                  <a:pt x="1949924" y="2237240"/>
                </a:cubicBezTo>
                <a:cubicBezTo>
                  <a:pt x="1608202" y="2261377"/>
                  <a:pt x="1446339" y="2267514"/>
                  <a:pt x="1207096" y="2237240"/>
                </a:cubicBezTo>
                <a:cubicBezTo>
                  <a:pt x="967853" y="2206966"/>
                  <a:pt x="757217" y="2243787"/>
                  <a:pt x="623445" y="2237240"/>
                </a:cubicBezTo>
                <a:cubicBezTo>
                  <a:pt x="489673" y="2230693"/>
                  <a:pt x="277973" y="2248591"/>
                  <a:pt x="0" y="2237240"/>
                </a:cubicBezTo>
                <a:cubicBezTo>
                  <a:pt x="22338" y="2081982"/>
                  <a:pt x="15934" y="1867579"/>
                  <a:pt x="0" y="1633185"/>
                </a:cubicBezTo>
                <a:cubicBezTo>
                  <a:pt x="-15934" y="1398792"/>
                  <a:pt x="-20538" y="1333522"/>
                  <a:pt x="0" y="1140992"/>
                </a:cubicBezTo>
                <a:cubicBezTo>
                  <a:pt x="20538" y="948462"/>
                  <a:pt x="-11070" y="853058"/>
                  <a:pt x="0" y="626427"/>
                </a:cubicBezTo>
                <a:cubicBezTo>
                  <a:pt x="11070" y="399797"/>
                  <a:pt x="-318" y="209794"/>
                  <a:pt x="0" y="0"/>
                </a:cubicBezTo>
                <a:close/>
              </a:path>
            </a:pathLst>
          </a:custGeom>
          <a:ln w="101600">
            <a:solidFill>
              <a:srgbClr val="9B1477"/>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101600" dir="2400000" algn="ctr" rotWithShape="0">
              <a:schemeClr val="tx1">
                <a:alpha val="10000"/>
              </a:schemeClr>
            </a:outerShdw>
          </a:effectLst>
        </p:spPr>
      </p:pic>
    </p:spTree>
    <p:extLst>
      <p:ext uri="{BB962C8B-B14F-4D97-AF65-F5344CB8AC3E}">
        <p14:creationId xmlns:p14="http://schemas.microsoft.com/office/powerpoint/2010/main" val="1717072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descr="A white background with blue and yellow dots&#10;&#10;Description automatically generated">
            <a:extLst>
              <a:ext uri="{FF2B5EF4-FFF2-40B4-BE49-F238E27FC236}">
                <a16:creationId xmlns:a16="http://schemas.microsoft.com/office/drawing/2014/main" id="{DF308839-F50C-618E-F212-8ED73F77DE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744CA72-CB4D-C3B4-2DBE-BBF46CB908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560978" y="1639329"/>
            <a:ext cx="7070044" cy="3579341"/>
          </a:xfrm>
          <a:custGeom>
            <a:avLst/>
            <a:gdLst>
              <a:gd name="connsiteX0" fmla="*/ 0 w 7070044"/>
              <a:gd name="connsiteY0" fmla="*/ 0 h 3579341"/>
              <a:gd name="connsiteX1" fmla="*/ 572031 w 7070044"/>
              <a:gd name="connsiteY1" fmla="*/ 0 h 3579341"/>
              <a:gd name="connsiteX2" fmla="*/ 1285463 w 7070044"/>
              <a:gd name="connsiteY2" fmla="*/ 0 h 3579341"/>
              <a:gd name="connsiteX3" fmla="*/ 1786793 w 7070044"/>
              <a:gd name="connsiteY3" fmla="*/ 0 h 3579341"/>
              <a:gd name="connsiteX4" fmla="*/ 2429524 w 7070044"/>
              <a:gd name="connsiteY4" fmla="*/ 0 h 3579341"/>
              <a:gd name="connsiteX5" fmla="*/ 3142956 w 7070044"/>
              <a:gd name="connsiteY5" fmla="*/ 0 h 3579341"/>
              <a:gd name="connsiteX6" fmla="*/ 3573586 w 7070044"/>
              <a:gd name="connsiteY6" fmla="*/ 0 h 3579341"/>
              <a:gd name="connsiteX7" fmla="*/ 4004216 w 7070044"/>
              <a:gd name="connsiteY7" fmla="*/ 0 h 3579341"/>
              <a:gd name="connsiteX8" fmla="*/ 4788348 w 7070044"/>
              <a:gd name="connsiteY8" fmla="*/ 0 h 3579341"/>
              <a:gd name="connsiteX9" fmla="*/ 5431079 w 7070044"/>
              <a:gd name="connsiteY9" fmla="*/ 0 h 3579341"/>
              <a:gd name="connsiteX10" fmla="*/ 5861709 w 7070044"/>
              <a:gd name="connsiteY10" fmla="*/ 0 h 3579341"/>
              <a:gd name="connsiteX11" fmla="*/ 6504440 w 7070044"/>
              <a:gd name="connsiteY11" fmla="*/ 0 h 3579341"/>
              <a:gd name="connsiteX12" fmla="*/ 7070044 w 7070044"/>
              <a:gd name="connsiteY12" fmla="*/ 0 h 3579341"/>
              <a:gd name="connsiteX13" fmla="*/ 7070044 w 7070044"/>
              <a:gd name="connsiteY13" fmla="*/ 560763 h 3579341"/>
              <a:gd name="connsiteX14" fmla="*/ 7070044 w 7070044"/>
              <a:gd name="connsiteY14" fmla="*/ 1157320 h 3579341"/>
              <a:gd name="connsiteX15" fmla="*/ 7070044 w 7070044"/>
              <a:gd name="connsiteY15" fmla="*/ 1646497 h 3579341"/>
              <a:gd name="connsiteX16" fmla="*/ 7070044 w 7070044"/>
              <a:gd name="connsiteY16" fmla="*/ 2314641 h 3579341"/>
              <a:gd name="connsiteX17" fmla="*/ 7070044 w 7070044"/>
              <a:gd name="connsiteY17" fmla="*/ 2911197 h 3579341"/>
              <a:gd name="connsiteX18" fmla="*/ 7070044 w 7070044"/>
              <a:gd name="connsiteY18" fmla="*/ 3579341 h 3579341"/>
              <a:gd name="connsiteX19" fmla="*/ 6498013 w 7070044"/>
              <a:gd name="connsiteY19" fmla="*/ 3579341 h 3579341"/>
              <a:gd name="connsiteX20" fmla="*/ 5996683 w 7070044"/>
              <a:gd name="connsiteY20" fmla="*/ 3579341 h 3579341"/>
              <a:gd name="connsiteX21" fmla="*/ 5212551 w 7070044"/>
              <a:gd name="connsiteY21" fmla="*/ 3579341 h 3579341"/>
              <a:gd name="connsiteX22" fmla="*/ 4569819 w 7070044"/>
              <a:gd name="connsiteY22" fmla="*/ 3579341 h 3579341"/>
              <a:gd name="connsiteX23" fmla="*/ 4139189 w 7070044"/>
              <a:gd name="connsiteY23" fmla="*/ 3579341 h 3579341"/>
              <a:gd name="connsiteX24" fmla="*/ 3496458 w 7070044"/>
              <a:gd name="connsiteY24" fmla="*/ 3579341 h 3579341"/>
              <a:gd name="connsiteX25" fmla="*/ 2924427 w 7070044"/>
              <a:gd name="connsiteY25" fmla="*/ 3579341 h 3579341"/>
              <a:gd name="connsiteX26" fmla="*/ 2352396 w 7070044"/>
              <a:gd name="connsiteY26" fmla="*/ 3579341 h 3579341"/>
              <a:gd name="connsiteX27" fmla="*/ 1780366 w 7070044"/>
              <a:gd name="connsiteY27" fmla="*/ 3579341 h 3579341"/>
              <a:gd name="connsiteX28" fmla="*/ 1208335 w 7070044"/>
              <a:gd name="connsiteY28" fmla="*/ 3579341 h 3579341"/>
              <a:gd name="connsiteX29" fmla="*/ 0 w 7070044"/>
              <a:gd name="connsiteY29" fmla="*/ 3579341 h 3579341"/>
              <a:gd name="connsiteX30" fmla="*/ 0 w 7070044"/>
              <a:gd name="connsiteY30" fmla="*/ 2982784 h 3579341"/>
              <a:gd name="connsiteX31" fmla="*/ 0 w 7070044"/>
              <a:gd name="connsiteY31" fmla="*/ 2493608 h 3579341"/>
              <a:gd name="connsiteX32" fmla="*/ 0 w 7070044"/>
              <a:gd name="connsiteY32" fmla="*/ 1932844 h 3579341"/>
              <a:gd name="connsiteX33" fmla="*/ 0 w 7070044"/>
              <a:gd name="connsiteY33" fmla="*/ 1300494 h 3579341"/>
              <a:gd name="connsiteX34" fmla="*/ 0 w 7070044"/>
              <a:gd name="connsiteY34" fmla="*/ 632350 h 3579341"/>
              <a:gd name="connsiteX35" fmla="*/ 0 w 7070044"/>
              <a:gd name="connsiteY35" fmla="*/ 0 h 357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070044" h="3579341" fill="none" extrusionOk="0">
                <a:moveTo>
                  <a:pt x="0" y="0"/>
                </a:moveTo>
                <a:cubicBezTo>
                  <a:pt x="234392" y="20575"/>
                  <a:pt x="386948" y="-12988"/>
                  <a:pt x="572031" y="0"/>
                </a:cubicBezTo>
                <a:cubicBezTo>
                  <a:pt x="757114" y="12988"/>
                  <a:pt x="976181" y="-1913"/>
                  <a:pt x="1285463" y="0"/>
                </a:cubicBezTo>
                <a:cubicBezTo>
                  <a:pt x="1594745" y="1913"/>
                  <a:pt x="1614834" y="-7459"/>
                  <a:pt x="1786793" y="0"/>
                </a:cubicBezTo>
                <a:cubicBezTo>
                  <a:pt x="1958752" y="7459"/>
                  <a:pt x="2249568" y="25644"/>
                  <a:pt x="2429524" y="0"/>
                </a:cubicBezTo>
                <a:cubicBezTo>
                  <a:pt x="2609480" y="-25644"/>
                  <a:pt x="2852710" y="16639"/>
                  <a:pt x="3142956" y="0"/>
                </a:cubicBezTo>
                <a:cubicBezTo>
                  <a:pt x="3433202" y="-16639"/>
                  <a:pt x="3474837" y="21374"/>
                  <a:pt x="3573586" y="0"/>
                </a:cubicBezTo>
                <a:cubicBezTo>
                  <a:pt x="3672335" y="-21374"/>
                  <a:pt x="3826534" y="-9260"/>
                  <a:pt x="4004216" y="0"/>
                </a:cubicBezTo>
                <a:cubicBezTo>
                  <a:pt x="4181898" y="9260"/>
                  <a:pt x="4423134" y="-33136"/>
                  <a:pt x="4788348" y="0"/>
                </a:cubicBezTo>
                <a:cubicBezTo>
                  <a:pt x="5153562" y="33136"/>
                  <a:pt x="5299941" y="-19441"/>
                  <a:pt x="5431079" y="0"/>
                </a:cubicBezTo>
                <a:cubicBezTo>
                  <a:pt x="5562217" y="19441"/>
                  <a:pt x="5659397" y="-2778"/>
                  <a:pt x="5861709" y="0"/>
                </a:cubicBezTo>
                <a:cubicBezTo>
                  <a:pt x="6064021" y="2778"/>
                  <a:pt x="6208789" y="23099"/>
                  <a:pt x="6504440" y="0"/>
                </a:cubicBezTo>
                <a:cubicBezTo>
                  <a:pt x="6800091" y="-23099"/>
                  <a:pt x="6886521" y="-10453"/>
                  <a:pt x="7070044" y="0"/>
                </a:cubicBezTo>
                <a:cubicBezTo>
                  <a:pt x="7083934" y="243954"/>
                  <a:pt x="7068239" y="390361"/>
                  <a:pt x="7070044" y="560763"/>
                </a:cubicBezTo>
                <a:cubicBezTo>
                  <a:pt x="7071849" y="731165"/>
                  <a:pt x="7048340" y="995828"/>
                  <a:pt x="7070044" y="1157320"/>
                </a:cubicBezTo>
                <a:cubicBezTo>
                  <a:pt x="7091748" y="1318812"/>
                  <a:pt x="7052008" y="1433422"/>
                  <a:pt x="7070044" y="1646497"/>
                </a:cubicBezTo>
                <a:cubicBezTo>
                  <a:pt x="7088080" y="1859572"/>
                  <a:pt x="7102122" y="2174290"/>
                  <a:pt x="7070044" y="2314641"/>
                </a:cubicBezTo>
                <a:cubicBezTo>
                  <a:pt x="7037966" y="2454992"/>
                  <a:pt x="7086712" y="2627133"/>
                  <a:pt x="7070044" y="2911197"/>
                </a:cubicBezTo>
                <a:cubicBezTo>
                  <a:pt x="7053376" y="3195261"/>
                  <a:pt x="7067891" y="3279804"/>
                  <a:pt x="7070044" y="3579341"/>
                </a:cubicBezTo>
                <a:cubicBezTo>
                  <a:pt x="6832352" y="3551906"/>
                  <a:pt x="6710328" y="3594552"/>
                  <a:pt x="6498013" y="3579341"/>
                </a:cubicBezTo>
                <a:cubicBezTo>
                  <a:pt x="6285698" y="3564130"/>
                  <a:pt x="6110055" y="3597142"/>
                  <a:pt x="5996683" y="3579341"/>
                </a:cubicBezTo>
                <a:cubicBezTo>
                  <a:pt x="5883311" y="3561541"/>
                  <a:pt x="5583361" y="3617381"/>
                  <a:pt x="5212551" y="3579341"/>
                </a:cubicBezTo>
                <a:cubicBezTo>
                  <a:pt x="4841741" y="3541301"/>
                  <a:pt x="4713013" y="3556812"/>
                  <a:pt x="4569819" y="3579341"/>
                </a:cubicBezTo>
                <a:cubicBezTo>
                  <a:pt x="4426625" y="3601870"/>
                  <a:pt x="4235302" y="3596466"/>
                  <a:pt x="4139189" y="3579341"/>
                </a:cubicBezTo>
                <a:cubicBezTo>
                  <a:pt x="4043076" y="3562217"/>
                  <a:pt x="3725746" y="3557493"/>
                  <a:pt x="3496458" y="3579341"/>
                </a:cubicBezTo>
                <a:cubicBezTo>
                  <a:pt x="3267170" y="3601189"/>
                  <a:pt x="3067570" y="3594948"/>
                  <a:pt x="2924427" y="3579341"/>
                </a:cubicBezTo>
                <a:cubicBezTo>
                  <a:pt x="2781284" y="3563734"/>
                  <a:pt x="2529471" y="3558039"/>
                  <a:pt x="2352396" y="3579341"/>
                </a:cubicBezTo>
                <a:cubicBezTo>
                  <a:pt x="2175321" y="3600643"/>
                  <a:pt x="1953269" y="3580737"/>
                  <a:pt x="1780366" y="3579341"/>
                </a:cubicBezTo>
                <a:cubicBezTo>
                  <a:pt x="1607463" y="3577946"/>
                  <a:pt x="1417972" y="3595977"/>
                  <a:pt x="1208335" y="3579341"/>
                </a:cubicBezTo>
                <a:cubicBezTo>
                  <a:pt x="998698" y="3562705"/>
                  <a:pt x="391016" y="3553455"/>
                  <a:pt x="0" y="3579341"/>
                </a:cubicBezTo>
                <a:cubicBezTo>
                  <a:pt x="18234" y="3372135"/>
                  <a:pt x="952" y="3260061"/>
                  <a:pt x="0" y="2982784"/>
                </a:cubicBezTo>
                <a:cubicBezTo>
                  <a:pt x="-952" y="2705507"/>
                  <a:pt x="-11507" y="2629970"/>
                  <a:pt x="0" y="2493608"/>
                </a:cubicBezTo>
                <a:cubicBezTo>
                  <a:pt x="11507" y="2357246"/>
                  <a:pt x="3162" y="2179134"/>
                  <a:pt x="0" y="1932844"/>
                </a:cubicBezTo>
                <a:cubicBezTo>
                  <a:pt x="-3162" y="1686554"/>
                  <a:pt x="1704" y="1462262"/>
                  <a:pt x="0" y="1300494"/>
                </a:cubicBezTo>
                <a:cubicBezTo>
                  <a:pt x="-1704" y="1138726"/>
                  <a:pt x="-20634" y="924279"/>
                  <a:pt x="0" y="632350"/>
                </a:cubicBezTo>
                <a:cubicBezTo>
                  <a:pt x="20634" y="340421"/>
                  <a:pt x="-15894" y="242300"/>
                  <a:pt x="0" y="0"/>
                </a:cubicBezTo>
                <a:close/>
              </a:path>
              <a:path w="7070044" h="3579341" stroke="0" extrusionOk="0">
                <a:moveTo>
                  <a:pt x="0" y="0"/>
                </a:moveTo>
                <a:cubicBezTo>
                  <a:pt x="256170" y="26044"/>
                  <a:pt x="346899" y="-20820"/>
                  <a:pt x="572031" y="0"/>
                </a:cubicBezTo>
                <a:cubicBezTo>
                  <a:pt x="797163" y="20820"/>
                  <a:pt x="839449" y="-19975"/>
                  <a:pt x="1002661" y="0"/>
                </a:cubicBezTo>
                <a:cubicBezTo>
                  <a:pt x="1165873" y="19975"/>
                  <a:pt x="1399543" y="21720"/>
                  <a:pt x="1786793" y="0"/>
                </a:cubicBezTo>
                <a:cubicBezTo>
                  <a:pt x="2174043" y="-21720"/>
                  <a:pt x="2235650" y="21435"/>
                  <a:pt x="2358824" y="0"/>
                </a:cubicBezTo>
                <a:cubicBezTo>
                  <a:pt x="2481998" y="-21435"/>
                  <a:pt x="2769464" y="25972"/>
                  <a:pt x="2930855" y="0"/>
                </a:cubicBezTo>
                <a:cubicBezTo>
                  <a:pt x="3092246" y="-25972"/>
                  <a:pt x="3386805" y="37576"/>
                  <a:pt x="3714987" y="0"/>
                </a:cubicBezTo>
                <a:cubicBezTo>
                  <a:pt x="4043169" y="-37576"/>
                  <a:pt x="4081613" y="-7931"/>
                  <a:pt x="4216317" y="0"/>
                </a:cubicBezTo>
                <a:cubicBezTo>
                  <a:pt x="4351021" y="7931"/>
                  <a:pt x="4805203" y="-7246"/>
                  <a:pt x="5000449" y="0"/>
                </a:cubicBezTo>
                <a:cubicBezTo>
                  <a:pt x="5195695" y="7246"/>
                  <a:pt x="5472625" y="18820"/>
                  <a:pt x="5784581" y="0"/>
                </a:cubicBezTo>
                <a:cubicBezTo>
                  <a:pt x="6096537" y="-18820"/>
                  <a:pt x="6106447" y="-29044"/>
                  <a:pt x="6427313" y="0"/>
                </a:cubicBezTo>
                <a:cubicBezTo>
                  <a:pt x="6748179" y="29044"/>
                  <a:pt x="6750086" y="30109"/>
                  <a:pt x="7070044" y="0"/>
                </a:cubicBezTo>
                <a:cubicBezTo>
                  <a:pt x="7096096" y="269177"/>
                  <a:pt x="7042329" y="417757"/>
                  <a:pt x="7070044" y="560763"/>
                </a:cubicBezTo>
                <a:cubicBezTo>
                  <a:pt x="7097759" y="703769"/>
                  <a:pt x="7094117" y="902929"/>
                  <a:pt x="7070044" y="1049940"/>
                </a:cubicBezTo>
                <a:cubicBezTo>
                  <a:pt x="7045971" y="1196951"/>
                  <a:pt x="7071044" y="1381158"/>
                  <a:pt x="7070044" y="1646497"/>
                </a:cubicBezTo>
                <a:cubicBezTo>
                  <a:pt x="7069044" y="1911836"/>
                  <a:pt x="7092246" y="2051221"/>
                  <a:pt x="7070044" y="2243054"/>
                </a:cubicBezTo>
                <a:cubicBezTo>
                  <a:pt x="7047842" y="2434887"/>
                  <a:pt x="7060203" y="2550168"/>
                  <a:pt x="7070044" y="2839611"/>
                </a:cubicBezTo>
                <a:cubicBezTo>
                  <a:pt x="7079885" y="3129054"/>
                  <a:pt x="7057217" y="3346359"/>
                  <a:pt x="7070044" y="3579341"/>
                </a:cubicBezTo>
                <a:cubicBezTo>
                  <a:pt x="6842421" y="3555053"/>
                  <a:pt x="6711476" y="3593089"/>
                  <a:pt x="6356612" y="3579341"/>
                </a:cubicBezTo>
                <a:cubicBezTo>
                  <a:pt x="6001748" y="3565593"/>
                  <a:pt x="6110571" y="3595100"/>
                  <a:pt x="5925982" y="3579341"/>
                </a:cubicBezTo>
                <a:cubicBezTo>
                  <a:pt x="5741393" y="3563583"/>
                  <a:pt x="5588628" y="3564996"/>
                  <a:pt x="5424652" y="3579341"/>
                </a:cubicBezTo>
                <a:cubicBezTo>
                  <a:pt x="5260676" y="3593687"/>
                  <a:pt x="4942601" y="3575990"/>
                  <a:pt x="4640520" y="3579341"/>
                </a:cubicBezTo>
                <a:cubicBezTo>
                  <a:pt x="4338439" y="3582692"/>
                  <a:pt x="4173869" y="3594706"/>
                  <a:pt x="3997789" y="3579341"/>
                </a:cubicBezTo>
                <a:cubicBezTo>
                  <a:pt x="3821709" y="3563976"/>
                  <a:pt x="3641583" y="3578570"/>
                  <a:pt x="3496458" y="3579341"/>
                </a:cubicBezTo>
                <a:cubicBezTo>
                  <a:pt x="3351333" y="3580112"/>
                  <a:pt x="3152166" y="3549873"/>
                  <a:pt x="2853727" y="3579341"/>
                </a:cubicBezTo>
                <a:cubicBezTo>
                  <a:pt x="2555288" y="3608809"/>
                  <a:pt x="2609455" y="3593935"/>
                  <a:pt x="2423097" y="3579341"/>
                </a:cubicBezTo>
                <a:cubicBezTo>
                  <a:pt x="2236739" y="3564748"/>
                  <a:pt x="2102153" y="3590206"/>
                  <a:pt x="1992467" y="3579341"/>
                </a:cubicBezTo>
                <a:cubicBezTo>
                  <a:pt x="1882781" y="3568477"/>
                  <a:pt x="1539365" y="3574256"/>
                  <a:pt x="1349736" y="3579341"/>
                </a:cubicBezTo>
                <a:cubicBezTo>
                  <a:pt x="1160107" y="3584426"/>
                  <a:pt x="1037859" y="3568641"/>
                  <a:pt x="848405" y="3579341"/>
                </a:cubicBezTo>
                <a:cubicBezTo>
                  <a:pt x="658951" y="3590041"/>
                  <a:pt x="233234" y="3554467"/>
                  <a:pt x="0" y="3579341"/>
                </a:cubicBezTo>
                <a:cubicBezTo>
                  <a:pt x="23413" y="3375481"/>
                  <a:pt x="16312" y="3277170"/>
                  <a:pt x="0" y="3054371"/>
                </a:cubicBezTo>
                <a:cubicBezTo>
                  <a:pt x="-16312" y="2831572"/>
                  <a:pt x="-4008" y="2714052"/>
                  <a:pt x="0" y="2565194"/>
                </a:cubicBezTo>
                <a:cubicBezTo>
                  <a:pt x="4008" y="2416336"/>
                  <a:pt x="7989" y="2095783"/>
                  <a:pt x="0" y="1932844"/>
                </a:cubicBezTo>
                <a:cubicBezTo>
                  <a:pt x="-7989" y="1769905"/>
                  <a:pt x="7750" y="1562060"/>
                  <a:pt x="0" y="1407874"/>
                </a:cubicBezTo>
                <a:cubicBezTo>
                  <a:pt x="-7750" y="1253688"/>
                  <a:pt x="-8784" y="940601"/>
                  <a:pt x="0" y="775524"/>
                </a:cubicBezTo>
                <a:cubicBezTo>
                  <a:pt x="8784" y="610447"/>
                  <a:pt x="8040" y="263814"/>
                  <a:pt x="0" y="0"/>
                </a:cubicBezTo>
                <a:close/>
              </a:path>
            </a:pathLst>
          </a:custGeom>
          <a:ln w="101600">
            <a:no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165100" dir="8400000" algn="ctr" rotWithShape="0">
              <a:srgbClr val="9F207C"/>
            </a:outerShdw>
          </a:effectLst>
        </p:spPr>
      </p:pic>
    </p:spTree>
    <p:extLst>
      <p:ext uri="{BB962C8B-B14F-4D97-AF65-F5344CB8AC3E}">
        <p14:creationId xmlns:p14="http://schemas.microsoft.com/office/powerpoint/2010/main" val="213624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descr="A white background with blue and yellow dots&#10;&#10;Description automatically generated">
            <a:extLst>
              <a:ext uri="{FF2B5EF4-FFF2-40B4-BE49-F238E27FC236}">
                <a16:creationId xmlns:a16="http://schemas.microsoft.com/office/drawing/2014/main" id="{86D43BB5-EB61-8CB3-0446-258B670799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E1CA725-826F-3633-9730-E48B36D97F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4626" y="2049768"/>
            <a:ext cx="4655217" cy="2758463"/>
          </a:xfrm>
          <a:custGeom>
            <a:avLst/>
            <a:gdLst>
              <a:gd name="connsiteX0" fmla="*/ 0 w 4655217"/>
              <a:gd name="connsiteY0" fmla="*/ 0 h 2758463"/>
              <a:gd name="connsiteX1" fmla="*/ 628454 w 4655217"/>
              <a:gd name="connsiteY1" fmla="*/ 0 h 2758463"/>
              <a:gd name="connsiteX2" fmla="*/ 1070700 w 4655217"/>
              <a:gd name="connsiteY2" fmla="*/ 0 h 2758463"/>
              <a:gd name="connsiteX3" fmla="*/ 1606050 w 4655217"/>
              <a:gd name="connsiteY3" fmla="*/ 0 h 2758463"/>
              <a:gd name="connsiteX4" fmla="*/ 2281056 w 4655217"/>
              <a:gd name="connsiteY4" fmla="*/ 0 h 2758463"/>
              <a:gd name="connsiteX5" fmla="*/ 2862958 w 4655217"/>
              <a:gd name="connsiteY5" fmla="*/ 0 h 2758463"/>
              <a:gd name="connsiteX6" fmla="*/ 3491413 w 4655217"/>
              <a:gd name="connsiteY6" fmla="*/ 0 h 2758463"/>
              <a:gd name="connsiteX7" fmla="*/ 4026763 w 4655217"/>
              <a:gd name="connsiteY7" fmla="*/ 0 h 2758463"/>
              <a:gd name="connsiteX8" fmla="*/ 4655217 w 4655217"/>
              <a:gd name="connsiteY8" fmla="*/ 0 h 2758463"/>
              <a:gd name="connsiteX9" fmla="*/ 4655217 w 4655217"/>
              <a:gd name="connsiteY9" fmla="*/ 606862 h 2758463"/>
              <a:gd name="connsiteX10" fmla="*/ 4655217 w 4655217"/>
              <a:gd name="connsiteY10" fmla="*/ 1103385 h 2758463"/>
              <a:gd name="connsiteX11" fmla="*/ 4655217 w 4655217"/>
              <a:gd name="connsiteY11" fmla="*/ 1572324 h 2758463"/>
              <a:gd name="connsiteX12" fmla="*/ 4655217 w 4655217"/>
              <a:gd name="connsiteY12" fmla="*/ 2068847 h 2758463"/>
              <a:gd name="connsiteX13" fmla="*/ 4655217 w 4655217"/>
              <a:gd name="connsiteY13" fmla="*/ 2758463 h 2758463"/>
              <a:gd name="connsiteX14" fmla="*/ 4073315 w 4655217"/>
              <a:gd name="connsiteY14" fmla="*/ 2758463 h 2758463"/>
              <a:gd name="connsiteX15" fmla="*/ 3491413 w 4655217"/>
              <a:gd name="connsiteY15" fmla="*/ 2758463 h 2758463"/>
              <a:gd name="connsiteX16" fmla="*/ 3002615 w 4655217"/>
              <a:gd name="connsiteY16" fmla="*/ 2758463 h 2758463"/>
              <a:gd name="connsiteX17" fmla="*/ 2420713 w 4655217"/>
              <a:gd name="connsiteY17" fmla="*/ 2758463 h 2758463"/>
              <a:gd name="connsiteX18" fmla="*/ 1838811 w 4655217"/>
              <a:gd name="connsiteY18" fmla="*/ 2758463 h 2758463"/>
              <a:gd name="connsiteX19" fmla="*/ 1256909 w 4655217"/>
              <a:gd name="connsiteY19" fmla="*/ 2758463 h 2758463"/>
              <a:gd name="connsiteX20" fmla="*/ 675006 w 4655217"/>
              <a:gd name="connsiteY20" fmla="*/ 2758463 h 2758463"/>
              <a:gd name="connsiteX21" fmla="*/ 0 w 4655217"/>
              <a:gd name="connsiteY21" fmla="*/ 2758463 h 2758463"/>
              <a:gd name="connsiteX22" fmla="*/ 0 w 4655217"/>
              <a:gd name="connsiteY22" fmla="*/ 2179186 h 2758463"/>
              <a:gd name="connsiteX23" fmla="*/ 0 w 4655217"/>
              <a:gd name="connsiteY23" fmla="*/ 1599909 h 2758463"/>
              <a:gd name="connsiteX24" fmla="*/ 0 w 4655217"/>
              <a:gd name="connsiteY24" fmla="*/ 1020631 h 2758463"/>
              <a:gd name="connsiteX25" fmla="*/ 0 w 4655217"/>
              <a:gd name="connsiteY25" fmla="*/ 0 h 275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55217" h="2758463" fill="none" extrusionOk="0">
                <a:moveTo>
                  <a:pt x="0" y="0"/>
                </a:moveTo>
                <a:cubicBezTo>
                  <a:pt x="248837" y="-48786"/>
                  <a:pt x="433415" y="49729"/>
                  <a:pt x="628454" y="0"/>
                </a:cubicBezTo>
                <a:cubicBezTo>
                  <a:pt x="823493" y="-49729"/>
                  <a:pt x="900320" y="42838"/>
                  <a:pt x="1070700" y="0"/>
                </a:cubicBezTo>
                <a:cubicBezTo>
                  <a:pt x="1241080" y="-42838"/>
                  <a:pt x="1426965" y="6004"/>
                  <a:pt x="1606050" y="0"/>
                </a:cubicBezTo>
                <a:cubicBezTo>
                  <a:pt x="1785135" y="-6004"/>
                  <a:pt x="2100323" y="70798"/>
                  <a:pt x="2281056" y="0"/>
                </a:cubicBezTo>
                <a:cubicBezTo>
                  <a:pt x="2461789" y="-70798"/>
                  <a:pt x="2650661" y="25888"/>
                  <a:pt x="2862958" y="0"/>
                </a:cubicBezTo>
                <a:cubicBezTo>
                  <a:pt x="3075255" y="-25888"/>
                  <a:pt x="3192385" y="66204"/>
                  <a:pt x="3491413" y="0"/>
                </a:cubicBezTo>
                <a:cubicBezTo>
                  <a:pt x="3790442" y="-66204"/>
                  <a:pt x="3891774" y="43368"/>
                  <a:pt x="4026763" y="0"/>
                </a:cubicBezTo>
                <a:cubicBezTo>
                  <a:pt x="4161752" y="-43368"/>
                  <a:pt x="4379443" y="46861"/>
                  <a:pt x="4655217" y="0"/>
                </a:cubicBezTo>
                <a:cubicBezTo>
                  <a:pt x="4674425" y="230992"/>
                  <a:pt x="4612828" y="330972"/>
                  <a:pt x="4655217" y="606862"/>
                </a:cubicBezTo>
                <a:cubicBezTo>
                  <a:pt x="4697606" y="882752"/>
                  <a:pt x="4628896" y="974452"/>
                  <a:pt x="4655217" y="1103385"/>
                </a:cubicBezTo>
                <a:cubicBezTo>
                  <a:pt x="4681538" y="1232318"/>
                  <a:pt x="4599929" y="1419746"/>
                  <a:pt x="4655217" y="1572324"/>
                </a:cubicBezTo>
                <a:cubicBezTo>
                  <a:pt x="4710505" y="1724902"/>
                  <a:pt x="4642541" y="1827287"/>
                  <a:pt x="4655217" y="2068847"/>
                </a:cubicBezTo>
                <a:cubicBezTo>
                  <a:pt x="4667893" y="2310407"/>
                  <a:pt x="4629550" y="2518584"/>
                  <a:pt x="4655217" y="2758463"/>
                </a:cubicBezTo>
                <a:cubicBezTo>
                  <a:pt x="4469530" y="2823550"/>
                  <a:pt x="4339603" y="2756696"/>
                  <a:pt x="4073315" y="2758463"/>
                </a:cubicBezTo>
                <a:cubicBezTo>
                  <a:pt x="3807027" y="2760230"/>
                  <a:pt x="3727102" y="2722974"/>
                  <a:pt x="3491413" y="2758463"/>
                </a:cubicBezTo>
                <a:cubicBezTo>
                  <a:pt x="3255724" y="2793952"/>
                  <a:pt x="3134285" y="2713565"/>
                  <a:pt x="3002615" y="2758463"/>
                </a:cubicBezTo>
                <a:cubicBezTo>
                  <a:pt x="2870945" y="2803361"/>
                  <a:pt x="2560430" y="2721875"/>
                  <a:pt x="2420713" y="2758463"/>
                </a:cubicBezTo>
                <a:cubicBezTo>
                  <a:pt x="2280996" y="2795051"/>
                  <a:pt x="1973080" y="2741866"/>
                  <a:pt x="1838811" y="2758463"/>
                </a:cubicBezTo>
                <a:cubicBezTo>
                  <a:pt x="1704542" y="2775060"/>
                  <a:pt x="1534405" y="2710966"/>
                  <a:pt x="1256909" y="2758463"/>
                </a:cubicBezTo>
                <a:cubicBezTo>
                  <a:pt x="979413" y="2805960"/>
                  <a:pt x="839050" y="2714899"/>
                  <a:pt x="675006" y="2758463"/>
                </a:cubicBezTo>
                <a:cubicBezTo>
                  <a:pt x="510962" y="2802027"/>
                  <a:pt x="191772" y="2705771"/>
                  <a:pt x="0" y="2758463"/>
                </a:cubicBezTo>
                <a:cubicBezTo>
                  <a:pt x="-42747" y="2616638"/>
                  <a:pt x="45961" y="2357799"/>
                  <a:pt x="0" y="2179186"/>
                </a:cubicBezTo>
                <a:cubicBezTo>
                  <a:pt x="-45961" y="2000573"/>
                  <a:pt x="59508" y="1845083"/>
                  <a:pt x="0" y="1599909"/>
                </a:cubicBezTo>
                <a:cubicBezTo>
                  <a:pt x="-59508" y="1354735"/>
                  <a:pt x="50258" y="1149128"/>
                  <a:pt x="0" y="1020631"/>
                </a:cubicBezTo>
                <a:cubicBezTo>
                  <a:pt x="-50258" y="892134"/>
                  <a:pt x="83287" y="452232"/>
                  <a:pt x="0" y="0"/>
                </a:cubicBezTo>
                <a:close/>
              </a:path>
              <a:path w="4655217" h="2758463" stroke="0" extrusionOk="0">
                <a:moveTo>
                  <a:pt x="0" y="0"/>
                </a:moveTo>
                <a:cubicBezTo>
                  <a:pt x="107701" y="-45895"/>
                  <a:pt x="347631" y="59603"/>
                  <a:pt x="535350" y="0"/>
                </a:cubicBezTo>
                <a:cubicBezTo>
                  <a:pt x="723069" y="-59603"/>
                  <a:pt x="840466" y="31203"/>
                  <a:pt x="977596" y="0"/>
                </a:cubicBezTo>
                <a:cubicBezTo>
                  <a:pt x="1114726" y="-31203"/>
                  <a:pt x="1514337" y="58244"/>
                  <a:pt x="1652602" y="0"/>
                </a:cubicBezTo>
                <a:cubicBezTo>
                  <a:pt x="1790867" y="-58244"/>
                  <a:pt x="1946244" y="25641"/>
                  <a:pt x="2187952" y="0"/>
                </a:cubicBezTo>
                <a:cubicBezTo>
                  <a:pt x="2429660" y="-25641"/>
                  <a:pt x="2539593" y="41767"/>
                  <a:pt x="2723302" y="0"/>
                </a:cubicBezTo>
                <a:cubicBezTo>
                  <a:pt x="2907011" y="-41767"/>
                  <a:pt x="3182616" y="27169"/>
                  <a:pt x="3398308" y="0"/>
                </a:cubicBezTo>
                <a:cubicBezTo>
                  <a:pt x="3614000" y="-27169"/>
                  <a:pt x="3743053" y="42670"/>
                  <a:pt x="3887106" y="0"/>
                </a:cubicBezTo>
                <a:cubicBezTo>
                  <a:pt x="4031159" y="-42670"/>
                  <a:pt x="4304841" y="40210"/>
                  <a:pt x="4655217" y="0"/>
                </a:cubicBezTo>
                <a:cubicBezTo>
                  <a:pt x="4678817" y="286307"/>
                  <a:pt x="4642545" y="432648"/>
                  <a:pt x="4655217" y="606862"/>
                </a:cubicBezTo>
                <a:cubicBezTo>
                  <a:pt x="4667889" y="781076"/>
                  <a:pt x="4602284" y="988270"/>
                  <a:pt x="4655217" y="1103385"/>
                </a:cubicBezTo>
                <a:cubicBezTo>
                  <a:pt x="4708150" y="1218500"/>
                  <a:pt x="4625812" y="1528955"/>
                  <a:pt x="4655217" y="1655078"/>
                </a:cubicBezTo>
                <a:cubicBezTo>
                  <a:pt x="4684622" y="1781201"/>
                  <a:pt x="4651914" y="2035732"/>
                  <a:pt x="4655217" y="2234355"/>
                </a:cubicBezTo>
                <a:cubicBezTo>
                  <a:pt x="4658520" y="2432978"/>
                  <a:pt x="4601483" y="2512104"/>
                  <a:pt x="4655217" y="2758463"/>
                </a:cubicBezTo>
                <a:cubicBezTo>
                  <a:pt x="4426269" y="2771269"/>
                  <a:pt x="4232826" y="2758219"/>
                  <a:pt x="4073315" y="2758463"/>
                </a:cubicBezTo>
                <a:cubicBezTo>
                  <a:pt x="3913804" y="2758707"/>
                  <a:pt x="3817835" y="2732552"/>
                  <a:pt x="3584517" y="2758463"/>
                </a:cubicBezTo>
                <a:cubicBezTo>
                  <a:pt x="3351199" y="2784374"/>
                  <a:pt x="3226473" y="2722887"/>
                  <a:pt x="3002615" y="2758463"/>
                </a:cubicBezTo>
                <a:cubicBezTo>
                  <a:pt x="2778757" y="2794039"/>
                  <a:pt x="2654417" y="2679666"/>
                  <a:pt x="2327609" y="2758463"/>
                </a:cubicBezTo>
                <a:cubicBezTo>
                  <a:pt x="2000801" y="2837260"/>
                  <a:pt x="2002677" y="2739473"/>
                  <a:pt x="1745706" y="2758463"/>
                </a:cubicBezTo>
                <a:cubicBezTo>
                  <a:pt x="1488735" y="2777453"/>
                  <a:pt x="1408071" y="2755721"/>
                  <a:pt x="1303461" y="2758463"/>
                </a:cubicBezTo>
                <a:cubicBezTo>
                  <a:pt x="1198852" y="2761205"/>
                  <a:pt x="918299" y="2712760"/>
                  <a:pt x="814663" y="2758463"/>
                </a:cubicBezTo>
                <a:cubicBezTo>
                  <a:pt x="711027" y="2804166"/>
                  <a:pt x="328236" y="2736827"/>
                  <a:pt x="0" y="2758463"/>
                </a:cubicBezTo>
                <a:cubicBezTo>
                  <a:pt x="-52124" y="2588417"/>
                  <a:pt x="63709" y="2357001"/>
                  <a:pt x="0" y="2206770"/>
                </a:cubicBezTo>
                <a:cubicBezTo>
                  <a:pt x="-63709" y="2056539"/>
                  <a:pt x="39763" y="1827821"/>
                  <a:pt x="0" y="1655078"/>
                </a:cubicBezTo>
                <a:cubicBezTo>
                  <a:pt x="-39763" y="1482335"/>
                  <a:pt x="21011" y="1342280"/>
                  <a:pt x="0" y="1130970"/>
                </a:cubicBezTo>
                <a:cubicBezTo>
                  <a:pt x="-21011" y="919660"/>
                  <a:pt x="15687" y="795655"/>
                  <a:pt x="0" y="662031"/>
                </a:cubicBezTo>
                <a:cubicBezTo>
                  <a:pt x="-15687" y="528407"/>
                  <a:pt x="43002" y="208123"/>
                  <a:pt x="0" y="0"/>
                </a:cubicBezTo>
                <a:close/>
              </a:path>
            </a:pathLst>
          </a:custGeom>
          <a:ln w="101600">
            <a:solidFill>
              <a:srgbClr val="00869A"/>
            </a:solidFill>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dist="101600" dir="2400000" algn="ctr" rotWithShape="0">
              <a:schemeClr val="tx1">
                <a:alpha val="10000"/>
              </a:schemeClr>
            </a:outerShdw>
          </a:effectLst>
        </p:spPr>
      </p:pic>
      <p:pic>
        <p:nvPicPr>
          <p:cNvPr id="6" name="Picture 5">
            <a:extLst>
              <a:ext uri="{FF2B5EF4-FFF2-40B4-BE49-F238E27FC236}">
                <a16:creationId xmlns:a16="http://schemas.microsoft.com/office/drawing/2014/main" id="{048181BC-F768-3AC8-AFC3-4860964CE1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54161" y="2410624"/>
            <a:ext cx="3220613" cy="2036752"/>
          </a:xfrm>
          <a:custGeom>
            <a:avLst/>
            <a:gdLst>
              <a:gd name="connsiteX0" fmla="*/ 0 w 3220613"/>
              <a:gd name="connsiteY0" fmla="*/ 0 h 2036752"/>
              <a:gd name="connsiteX1" fmla="*/ 568975 w 3220613"/>
              <a:gd name="connsiteY1" fmla="*/ 0 h 2036752"/>
              <a:gd name="connsiteX2" fmla="*/ 1009125 w 3220613"/>
              <a:gd name="connsiteY2" fmla="*/ 0 h 2036752"/>
              <a:gd name="connsiteX3" fmla="*/ 1449276 w 3220613"/>
              <a:gd name="connsiteY3" fmla="*/ 0 h 2036752"/>
              <a:gd name="connsiteX4" fmla="*/ 1921632 w 3220613"/>
              <a:gd name="connsiteY4" fmla="*/ 0 h 2036752"/>
              <a:gd name="connsiteX5" fmla="*/ 2393989 w 3220613"/>
              <a:gd name="connsiteY5" fmla="*/ 0 h 2036752"/>
              <a:gd name="connsiteX6" fmla="*/ 3220613 w 3220613"/>
              <a:gd name="connsiteY6" fmla="*/ 0 h 2036752"/>
              <a:gd name="connsiteX7" fmla="*/ 3220613 w 3220613"/>
              <a:gd name="connsiteY7" fmla="*/ 488820 h 2036752"/>
              <a:gd name="connsiteX8" fmla="*/ 3220613 w 3220613"/>
              <a:gd name="connsiteY8" fmla="*/ 1038744 h 2036752"/>
              <a:gd name="connsiteX9" fmla="*/ 3220613 w 3220613"/>
              <a:gd name="connsiteY9" fmla="*/ 1507196 h 2036752"/>
              <a:gd name="connsiteX10" fmla="*/ 3220613 w 3220613"/>
              <a:gd name="connsiteY10" fmla="*/ 2036752 h 2036752"/>
              <a:gd name="connsiteX11" fmla="*/ 2748256 w 3220613"/>
              <a:gd name="connsiteY11" fmla="*/ 2036752 h 2036752"/>
              <a:gd name="connsiteX12" fmla="*/ 2147075 w 3220613"/>
              <a:gd name="connsiteY12" fmla="*/ 2036752 h 2036752"/>
              <a:gd name="connsiteX13" fmla="*/ 1642513 w 3220613"/>
              <a:gd name="connsiteY13" fmla="*/ 2036752 h 2036752"/>
              <a:gd name="connsiteX14" fmla="*/ 1105744 w 3220613"/>
              <a:gd name="connsiteY14" fmla="*/ 2036752 h 2036752"/>
              <a:gd name="connsiteX15" fmla="*/ 633387 w 3220613"/>
              <a:gd name="connsiteY15" fmla="*/ 2036752 h 2036752"/>
              <a:gd name="connsiteX16" fmla="*/ 0 w 3220613"/>
              <a:gd name="connsiteY16" fmla="*/ 2036752 h 2036752"/>
              <a:gd name="connsiteX17" fmla="*/ 0 w 3220613"/>
              <a:gd name="connsiteY17" fmla="*/ 1486829 h 2036752"/>
              <a:gd name="connsiteX18" fmla="*/ 0 w 3220613"/>
              <a:gd name="connsiteY18" fmla="*/ 1038744 h 2036752"/>
              <a:gd name="connsiteX19" fmla="*/ 0 w 3220613"/>
              <a:gd name="connsiteY19" fmla="*/ 570291 h 2036752"/>
              <a:gd name="connsiteX20" fmla="*/ 0 w 3220613"/>
              <a:gd name="connsiteY20" fmla="*/ 0 h 20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0613" h="2036752" fill="none" extrusionOk="0">
                <a:moveTo>
                  <a:pt x="0" y="0"/>
                </a:moveTo>
                <a:cubicBezTo>
                  <a:pt x="184162" y="-24538"/>
                  <a:pt x="394948" y="55254"/>
                  <a:pt x="568975" y="0"/>
                </a:cubicBezTo>
                <a:cubicBezTo>
                  <a:pt x="743003" y="-55254"/>
                  <a:pt x="803938" y="29468"/>
                  <a:pt x="1009125" y="0"/>
                </a:cubicBezTo>
                <a:cubicBezTo>
                  <a:pt x="1214312" y="-29468"/>
                  <a:pt x="1251916" y="7937"/>
                  <a:pt x="1449276" y="0"/>
                </a:cubicBezTo>
                <a:cubicBezTo>
                  <a:pt x="1646636" y="-7937"/>
                  <a:pt x="1759263" y="4640"/>
                  <a:pt x="1921632" y="0"/>
                </a:cubicBezTo>
                <a:cubicBezTo>
                  <a:pt x="2084001" y="-4640"/>
                  <a:pt x="2235713" y="13517"/>
                  <a:pt x="2393989" y="0"/>
                </a:cubicBezTo>
                <a:cubicBezTo>
                  <a:pt x="2552265" y="-13517"/>
                  <a:pt x="3004037" y="34396"/>
                  <a:pt x="3220613" y="0"/>
                </a:cubicBezTo>
                <a:cubicBezTo>
                  <a:pt x="3263580" y="172887"/>
                  <a:pt x="3204972" y="255742"/>
                  <a:pt x="3220613" y="488820"/>
                </a:cubicBezTo>
                <a:cubicBezTo>
                  <a:pt x="3236254" y="721898"/>
                  <a:pt x="3201430" y="856189"/>
                  <a:pt x="3220613" y="1038744"/>
                </a:cubicBezTo>
                <a:cubicBezTo>
                  <a:pt x="3239796" y="1221299"/>
                  <a:pt x="3213952" y="1384783"/>
                  <a:pt x="3220613" y="1507196"/>
                </a:cubicBezTo>
                <a:cubicBezTo>
                  <a:pt x="3227274" y="1629609"/>
                  <a:pt x="3191417" y="1847896"/>
                  <a:pt x="3220613" y="2036752"/>
                </a:cubicBezTo>
                <a:cubicBezTo>
                  <a:pt x="3118207" y="2078801"/>
                  <a:pt x="2972463" y="1996641"/>
                  <a:pt x="2748256" y="2036752"/>
                </a:cubicBezTo>
                <a:cubicBezTo>
                  <a:pt x="2524049" y="2076863"/>
                  <a:pt x="2362208" y="2032269"/>
                  <a:pt x="2147075" y="2036752"/>
                </a:cubicBezTo>
                <a:cubicBezTo>
                  <a:pt x="1931942" y="2041235"/>
                  <a:pt x="1820829" y="1989094"/>
                  <a:pt x="1642513" y="2036752"/>
                </a:cubicBezTo>
                <a:cubicBezTo>
                  <a:pt x="1464197" y="2084410"/>
                  <a:pt x="1340666" y="1988026"/>
                  <a:pt x="1105744" y="2036752"/>
                </a:cubicBezTo>
                <a:cubicBezTo>
                  <a:pt x="870822" y="2085478"/>
                  <a:pt x="814821" y="1984279"/>
                  <a:pt x="633387" y="2036752"/>
                </a:cubicBezTo>
                <a:cubicBezTo>
                  <a:pt x="451953" y="2089225"/>
                  <a:pt x="173937" y="1986825"/>
                  <a:pt x="0" y="2036752"/>
                </a:cubicBezTo>
                <a:cubicBezTo>
                  <a:pt x="-42611" y="1860931"/>
                  <a:pt x="22629" y="1728433"/>
                  <a:pt x="0" y="1486829"/>
                </a:cubicBezTo>
                <a:cubicBezTo>
                  <a:pt x="-22629" y="1245225"/>
                  <a:pt x="3802" y="1221849"/>
                  <a:pt x="0" y="1038744"/>
                </a:cubicBezTo>
                <a:cubicBezTo>
                  <a:pt x="-3802" y="855640"/>
                  <a:pt x="37123" y="756691"/>
                  <a:pt x="0" y="570291"/>
                </a:cubicBezTo>
                <a:cubicBezTo>
                  <a:pt x="-37123" y="383891"/>
                  <a:pt x="43298" y="139758"/>
                  <a:pt x="0" y="0"/>
                </a:cubicBezTo>
                <a:close/>
              </a:path>
              <a:path w="3220613" h="2036752" stroke="0" extrusionOk="0">
                <a:moveTo>
                  <a:pt x="0" y="0"/>
                </a:moveTo>
                <a:cubicBezTo>
                  <a:pt x="214066" y="-15097"/>
                  <a:pt x="296382" y="28322"/>
                  <a:pt x="472357" y="0"/>
                </a:cubicBezTo>
                <a:cubicBezTo>
                  <a:pt x="648332" y="-28322"/>
                  <a:pt x="813758" y="58042"/>
                  <a:pt x="1009125" y="0"/>
                </a:cubicBezTo>
                <a:cubicBezTo>
                  <a:pt x="1204492" y="-58042"/>
                  <a:pt x="1326236" y="62019"/>
                  <a:pt x="1545894" y="0"/>
                </a:cubicBezTo>
                <a:cubicBezTo>
                  <a:pt x="1765552" y="-62019"/>
                  <a:pt x="1848948" y="18136"/>
                  <a:pt x="2082663" y="0"/>
                </a:cubicBezTo>
                <a:cubicBezTo>
                  <a:pt x="2316378" y="-18136"/>
                  <a:pt x="2325507" y="2091"/>
                  <a:pt x="2522814" y="0"/>
                </a:cubicBezTo>
                <a:cubicBezTo>
                  <a:pt x="2720121" y="-2091"/>
                  <a:pt x="2911701" y="16020"/>
                  <a:pt x="3220613" y="0"/>
                </a:cubicBezTo>
                <a:cubicBezTo>
                  <a:pt x="3255473" y="225898"/>
                  <a:pt x="3172505" y="278569"/>
                  <a:pt x="3220613" y="509188"/>
                </a:cubicBezTo>
                <a:cubicBezTo>
                  <a:pt x="3268721" y="739807"/>
                  <a:pt x="3210912" y="782383"/>
                  <a:pt x="3220613" y="957273"/>
                </a:cubicBezTo>
                <a:cubicBezTo>
                  <a:pt x="3230314" y="1132163"/>
                  <a:pt x="3200200" y="1309772"/>
                  <a:pt x="3220613" y="1466461"/>
                </a:cubicBezTo>
                <a:cubicBezTo>
                  <a:pt x="3241026" y="1623150"/>
                  <a:pt x="3194611" y="1887011"/>
                  <a:pt x="3220613" y="2036752"/>
                </a:cubicBezTo>
                <a:cubicBezTo>
                  <a:pt x="2952372" y="2046460"/>
                  <a:pt x="2870905" y="1979318"/>
                  <a:pt x="2683844" y="2036752"/>
                </a:cubicBezTo>
                <a:cubicBezTo>
                  <a:pt x="2496783" y="2094186"/>
                  <a:pt x="2439897" y="1981579"/>
                  <a:pt x="2211488" y="2036752"/>
                </a:cubicBezTo>
                <a:cubicBezTo>
                  <a:pt x="1983079" y="2091925"/>
                  <a:pt x="1926433" y="1976252"/>
                  <a:pt x="1706925" y="2036752"/>
                </a:cubicBezTo>
                <a:cubicBezTo>
                  <a:pt x="1487417" y="2097252"/>
                  <a:pt x="1282007" y="2019076"/>
                  <a:pt x="1170156" y="2036752"/>
                </a:cubicBezTo>
                <a:cubicBezTo>
                  <a:pt x="1058305" y="2054428"/>
                  <a:pt x="830376" y="2029598"/>
                  <a:pt x="665593" y="2036752"/>
                </a:cubicBezTo>
                <a:cubicBezTo>
                  <a:pt x="500810" y="2043906"/>
                  <a:pt x="200591" y="1997754"/>
                  <a:pt x="0" y="2036752"/>
                </a:cubicBezTo>
                <a:cubicBezTo>
                  <a:pt x="-16650" y="1914693"/>
                  <a:pt x="55838" y="1746989"/>
                  <a:pt x="0" y="1568299"/>
                </a:cubicBezTo>
                <a:cubicBezTo>
                  <a:pt x="-55838" y="1389609"/>
                  <a:pt x="50029" y="1176060"/>
                  <a:pt x="0" y="1038744"/>
                </a:cubicBezTo>
                <a:cubicBezTo>
                  <a:pt x="-50029" y="901428"/>
                  <a:pt x="31307" y="720513"/>
                  <a:pt x="0" y="509188"/>
                </a:cubicBezTo>
                <a:cubicBezTo>
                  <a:pt x="-31307" y="297863"/>
                  <a:pt x="12493" y="118803"/>
                  <a:pt x="0" y="0"/>
                </a:cubicBezTo>
                <a:close/>
              </a:path>
            </a:pathLst>
          </a:custGeom>
          <a:ln w="133350">
            <a:solidFill>
              <a:srgbClr val="B9C400"/>
            </a:solidFill>
            <a:miter lim="800000"/>
            <a:extLst>
              <a:ext uri="{C807C97D-BFC1-408E-A445-0C87EB9F89A2}">
                <ask:lineSketchStyleProps xmlns:ask="http://schemas.microsoft.com/office/drawing/2018/sketchyshapes" sd="1616015675">
                  <a:prstGeom prst="rect">
                    <a:avLst/>
                  </a:prstGeom>
                  <ask:type>
                    <ask:lineSketchScribble/>
                  </ask:type>
                </ask:lineSketchStyleProps>
              </a:ext>
            </a:extLst>
          </a:ln>
          <a:effectLst>
            <a:outerShdw dist="101600" dir="5400000" algn="ctr" rotWithShape="0">
              <a:schemeClr val="tx1">
                <a:alpha val="10000"/>
              </a:schemeClr>
            </a:outerShdw>
          </a:effectLst>
        </p:spPr>
      </p:pic>
    </p:spTree>
    <p:extLst>
      <p:ext uri="{BB962C8B-B14F-4D97-AF65-F5344CB8AC3E}">
        <p14:creationId xmlns:p14="http://schemas.microsoft.com/office/powerpoint/2010/main" val="1880071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D9455E3B-CB79-92EF-A3D5-6328EBAA31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D379C7B-AAA3-C8F6-44F0-570502054C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60245" y="1710229"/>
            <a:ext cx="6271507" cy="3531811"/>
          </a:xfrm>
          <a:custGeom>
            <a:avLst/>
            <a:gdLst>
              <a:gd name="connsiteX0" fmla="*/ 0 w 6271507"/>
              <a:gd name="connsiteY0" fmla="*/ 0 h 3531811"/>
              <a:gd name="connsiteX1" fmla="*/ 508689 w 6271507"/>
              <a:gd name="connsiteY1" fmla="*/ 0 h 3531811"/>
              <a:gd name="connsiteX2" fmla="*/ 1268238 w 6271507"/>
              <a:gd name="connsiteY2" fmla="*/ 0 h 3531811"/>
              <a:gd name="connsiteX3" fmla="*/ 1902357 w 6271507"/>
              <a:gd name="connsiteY3" fmla="*/ 0 h 3531811"/>
              <a:gd name="connsiteX4" fmla="*/ 2599191 w 6271507"/>
              <a:gd name="connsiteY4" fmla="*/ 0 h 3531811"/>
              <a:gd name="connsiteX5" fmla="*/ 3421455 w 6271507"/>
              <a:gd name="connsiteY5" fmla="*/ 0 h 3531811"/>
              <a:gd name="connsiteX6" fmla="*/ 3992859 w 6271507"/>
              <a:gd name="connsiteY6" fmla="*/ 0 h 3531811"/>
              <a:gd name="connsiteX7" fmla="*/ 4752409 w 6271507"/>
              <a:gd name="connsiteY7" fmla="*/ 0 h 3531811"/>
              <a:gd name="connsiteX8" fmla="*/ 5323813 w 6271507"/>
              <a:gd name="connsiteY8" fmla="*/ 0 h 3531811"/>
              <a:gd name="connsiteX9" fmla="*/ 6271507 w 6271507"/>
              <a:gd name="connsiteY9" fmla="*/ 0 h 3531811"/>
              <a:gd name="connsiteX10" fmla="*/ 6271507 w 6271507"/>
              <a:gd name="connsiteY10" fmla="*/ 623953 h 3531811"/>
              <a:gd name="connsiteX11" fmla="*/ 6271507 w 6271507"/>
              <a:gd name="connsiteY11" fmla="*/ 1141952 h 3531811"/>
              <a:gd name="connsiteX12" fmla="*/ 6271507 w 6271507"/>
              <a:gd name="connsiteY12" fmla="*/ 1801224 h 3531811"/>
              <a:gd name="connsiteX13" fmla="*/ 6271507 w 6271507"/>
              <a:gd name="connsiteY13" fmla="*/ 2389859 h 3531811"/>
              <a:gd name="connsiteX14" fmla="*/ 6271507 w 6271507"/>
              <a:gd name="connsiteY14" fmla="*/ 3531811 h 3531811"/>
              <a:gd name="connsiteX15" fmla="*/ 5511958 w 6271507"/>
              <a:gd name="connsiteY15" fmla="*/ 3531811 h 3531811"/>
              <a:gd name="connsiteX16" fmla="*/ 4815124 w 6271507"/>
              <a:gd name="connsiteY16" fmla="*/ 3531811 h 3531811"/>
              <a:gd name="connsiteX17" fmla="*/ 4181005 w 6271507"/>
              <a:gd name="connsiteY17" fmla="*/ 3531811 h 3531811"/>
              <a:gd name="connsiteX18" fmla="*/ 3421455 w 6271507"/>
              <a:gd name="connsiteY18" fmla="*/ 3531811 h 3531811"/>
              <a:gd name="connsiteX19" fmla="*/ 2724621 w 6271507"/>
              <a:gd name="connsiteY19" fmla="*/ 3531811 h 3531811"/>
              <a:gd name="connsiteX20" fmla="*/ 1902357 w 6271507"/>
              <a:gd name="connsiteY20" fmla="*/ 3531811 h 3531811"/>
              <a:gd name="connsiteX21" fmla="*/ 1080093 w 6271507"/>
              <a:gd name="connsiteY21" fmla="*/ 3531811 h 3531811"/>
              <a:gd name="connsiteX22" fmla="*/ 0 w 6271507"/>
              <a:gd name="connsiteY22" fmla="*/ 3531811 h 3531811"/>
              <a:gd name="connsiteX23" fmla="*/ 0 w 6271507"/>
              <a:gd name="connsiteY23" fmla="*/ 2907858 h 3531811"/>
              <a:gd name="connsiteX24" fmla="*/ 0 w 6271507"/>
              <a:gd name="connsiteY24" fmla="*/ 2283904 h 3531811"/>
              <a:gd name="connsiteX25" fmla="*/ 0 w 6271507"/>
              <a:gd name="connsiteY25" fmla="*/ 1695269 h 3531811"/>
              <a:gd name="connsiteX26" fmla="*/ 0 w 6271507"/>
              <a:gd name="connsiteY26" fmla="*/ 1106634 h 3531811"/>
              <a:gd name="connsiteX27" fmla="*/ 0 w 6271507"/>
              <a:gd name="connsiteY27" fmla="*/ 517999 h 3531811"/>
              <a:gd name="connsiteX28" fmla="*/ 0 w 6271507"/>
              <a:gd name="connsiteY28" fmla="*/ 0 h 353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71507" h="3531811" fill="none" extrusionOk="0">
                <a:moveTo>
                  <a:pt x="0" y="0"/>
                </a:moveTo>
                <a:cubicBezTo>
                  <a:pt x="211595" y="-1146"/>
                  <a:pt x="334243" y="-24914"/>
                  <a:pt x="508689" y="0"/>
                </a:cubicBezTo>
                <a:cubicBezTo>
                  <a:pt x="683135" y="24914"/>
                  <a:pt x="902947" y="33981"/>
                  <a:pt x="1268238" y="0"/>
                </a:cubicBezTo>
                <a:cubicBezTo>
                  <a:pt x="1633529" y="-33981"/>
                  <a:pt x="1740884" y="-14440"/>
                  <a:pt x="1902357" y="0"/>
                </a:cubicBezTo>
                <a:cubicBezTo>
                  <a:pt x="2063830" y="14440"/>
                  <a:pt x="2458148" y="-11462"/>
                  <a:pt x="2599191" y="0"/>
                </a:cubicBezTo>
                <a:cubicBezTo>
                  <a:pt x="2740234" y="11462"/>
                  <a:pt x="3187343" y="15071"/>
                  <a:pt x="3421455" y="0"/>
                </a:cubicBezTo>
                <a:cubicBezTo>
                  <a:pt x="3655567" y="-15071"/>
                  <a:pt x="3764508" y="-16779"/>
                  <a:pt x="3992859" y="0"/>
                </a:cubicBezTo>
                <a:cubicBezTo>
                  <a:pt x="4221210" y="16779"/>
                  <a:pt x="4543409" y="-7798"/>
                  <a:pt x="4752409" y="0"/>
                </a:cubicBezTo>
                <a:cubicBezTo>
                  <a:pt x="4961409" y="7798"/>
                  <a:pt x="5128802" y="-19785"/>
                  <a:pt x="5323813" y="0"/>
                </a:cubicBezTo>
                <a:cubicBezTo>
                  <a:pt x="5518824" y="19785"/>
                  <a:pt x="6051111" y="8840"/>
                  <a:pt x="6271507" y="0"/>
                </a:cubicBezTo>
                <a:cubicBezTo>
                  <a:pt x="6261184" y="307208"/>
                  <a:pt x="6281402" y="496375"/>
                  <a:pt x="6271507" y="623953"/>
                </a:cubicBezTo>
                <a:cubicBezTo>
                  <a:pt x="6261612" y="751531"/>
                  <a:pt x="6258485" y="1034101"/>
                  <a:pt x="6271507" y="1141952"/>
                </a:cubicBezTo>
                <a:cubicBezTo>
                  <a:pt x="6284529" y="1249803"/>
                  <a:pt x="6266940" y="1649795"/>
                  <a:pt x="6271507" y="1801224"/>
                </a:cubicBezTo>
                <a:cubicBezTo>
                  <a:pt x="6276074" y="1952653"/>
                  <a:pt x="6245331" y="2099538"/>
                  <a:pt x="6271507" y="2389859"/>
                </a:cubicBezTo>
                <a:cubicBezTo>
                  <a:pt x="6297683" y="2680180"/>
                  <a:pt x="6268178" y="2995863"/>
                  <a:pt x="6271507" y="3531811"/>
                </a:cubicBezTo>
                <a:cubicBezTo>
                  <a:pt x="6000235" y="3522241"/>
                  <a:pt x="5809996" y="3518666"/>
                  <a:pt x="5511958" y="3531811"/>
                </a:cubicBezTo>
                <a:cubicBezTo>
                  <a:pt x="5213920" y="3544956"/>
                  <a:pt x="5153261" y="3550109"/>
                  <a:pt x="4815124" y="3531811"/>
                </a:cubicBezTo>
                <a:cubicBezTo>
                  <a:pt x="4476987" y="3513513"/>
                  <a:pt x="4479041" y="3520817"/>
                  <a:pt x="4181005" y="3531811"/>
                </a:cubicBezTo>
                <a:cubicBezTo>
                  <a:pt x="3882969" y="3542805"/>
                  <a:pt x="3686939" y="3534502"/>
                  <a:pt x="3421455" y="3531811"/>
                </a:cubicBezTo>
                <a:cubicBezTo>
                  <a:pt x="3155971" y="3529121"/>
                  <a:pt x="3063347" y="3521650"/>
                  <a:pt x="2724621" y="3531811"/>
                </a:cubicBezTo>
                <a:cubicBezTo>
                  <a:pt x="2385895" y="3541972"/>
                  <a:pt x="2296497" y="3532706"/>
                  <a:pt x="1902357" y="3531811"/>
                </a:cubicBezTo>
                <a:cubicBezTo>
                  <a:pt x="1508217" y="3530916"/>
                  <a:pt x="1324133" y="3525532"/>
                  <a:pt x="1080093" y="3531811"/>
                </a:cubicBezTo>
                <a:cubicBezTo>
                  <a:pt x="836053" y="3538090"/>
                  <a:pt x="399634" y="3497278"/>
                  <a:pt x="0" y="3531811"/>
                </a:cubicBezTo>
                <a:cubicBezTo>
                  <a:pt x="10036" y="3249697"/>
                  <a:pt x="-27660" y="3089391"/>
                  <a:pt x="0" y="2907858"/>
                </a:cubicBezTo>
                <a:cubicBezTo>
                  <a:pt x="27660" y="2726325"/>
                  <a:pt x="-20416" y="2542010"/>
                  <a:pt x="0" y="2283904"/>
                </a:cubicBezTo>
                <a:cubicBezTo>
                  <a:pt x="20416" y="2025798"/>
                  <a:pt x="27486" y="1969055"/>
                  <a:pt x="0" y="1695269"/>
                </a:cubicBezTo>
                <a:cubicBezTo>
                  <a:pt x="-27486" y="1421484"/>
                  <a:pt x="28920" y="1320934"/>
                  <a:pt x="0" y="1106634"/>
                </a:cubicBezTo>
                <a:cubicBezTo>
                  <a:pt x="-28920" y="892335"/>
                  <a:pt x="4609" y="779737"/>
                  <a:pt x="0" y="517999"/>
                </a:cubicBezTo>
                <a:cubicBezTo>
                  <a:pt x="-4609" y="256261"/>
                  <a:pt x="-11163" y="175620"/>
                  <a:pt x="0" y="0"/>
                </a:cubicBezTo>
                <a:close/>
              </a:path>
              <a:path w="6271507" h="3531811" stroke="0" extrusionOk="0">
                <a:moveTo>
                  <a:pt x="0" y="0"/>
                </a:moveTo>
                <a:cubicBezTo>
                  <a:pt x="303190" y="8561"/>
                  <a:pt x="319465" y="-9065"/>
                  <a:pt x="634119" y="0"/>
                </a:cubicBezTo>
                <a:cubicBezTo>
                  <a:pt x="948773" y="9065"/>
                  <a:pt x="958107" y="1095"/>
                  <a:pt x="1142808" y="0"/>
                </a:cubicBezTo>
                <a:cubicBezTo>
                  <a:pt x="1327509" y="-1095"/>
                  <a:pt x="1618699" y="37931"/>
                  <a:pt x="1965072" y="0"/>
                </a:cubicBezTo>
                <a:cubicBezTo>
                  <a:pt x="2311445" y="-37931"/>
                  <a:pt x="2438994" y="4908"/>
                  <a:pt x="2599191" y="0"/>
                </a:cubicBezTo>
                <a:cubicBezTo>
                  <a:pt x="2759388" y="-4908"/>
                  <a:pt x="3103165" y="11750"/>
                  <a:pt x="3233310" y="0"/>
                </a:cubicBezTo>
                <a:cubicBezTo>
                  <a:pt x="3363455" y="-11750"/>
                  <a:pt x="3785540" y="3998"/>
                  <a:pt x="4055575" y="0"/>
                </a:cubicBezTo>
                <a:cubicBezTo>
                  <a:pt x="4325610" y="-3998"/>
                  <a:pt x="4502625" y="4632"/>
                  <a:pt x="4626978" y="0"/>
                </a:cubicBezTo>
                <a:cubicBezTo>
                  <a:pt x="4751331" y="-4632"/>
                  <a:pt x="5054735" y="-11487"/>
                  <a:pt x="5449243" y="0"/>
                </a:cubicBezTo>
                <a:cubicBezTo>
                  <a:pt x="5843752" y="11487"/>
                  <a:pt x="5860413" y="26383"/>
                  <a:pt x="6271507" y="0"/>
                </a:cubicBezTo>
                <a:cubicBezTo>
                  <a:pt x="6264049" y="246276"/>
                  <a:pt x="6265368" y="387876"/>
                  <a:pt x="6271507" y="588635"/>
                </a:cubicBezTo>
                <a:cubicBezTo>
                  <a:pt x="6277646" y="789394"/>
                  <a:pt x="6248256" y="1033617"/>
                  <a:pt x="6271507" y="1177270"/>
                </a:cubicBezTo>
                <a:cubicBezTo>
                  <a:pt x="6294758" y="1320924"/>
                  <a:pt x="6277743" y="1504286"/>
                  <a:pt x="6271507" y="1801224"/>
                </a:cubicBezTo>
                <a:cubicBezTo>
                  <a:pt x="6265271" y="2098162"/>
                  <a:pt x="6284072" y="2159017"/>
                  <a:pt x="6271507" y="2283904"/>
                </a:cubicBezTo>
                <a:cubicBezTo>
                  <a:pt x="6258942" y="2408791"/>
                  <a:pt x="6271693" y="2719158"/>
                  <a:pt x="6271507" y="2872540"/>
                </a:cubicBezTo>
                <a:cubicBezTo>
                  <a:pt x="6271321" y="3025922"/>
                  <a:pt x="6277537" y="3286375"/>
                  <a:pt x="6271507" y="3531811"/>
                </a:cubicBezTo>
                <a:cubicBezTo>
                  <a:pt x="6014464" y="3535692"/>
                  <a:pt x="5728296" y="3535176"/>
                  <a:pt x="5574673" y="3531811"/>
                </a:cubicBezTo>
                <a:cubicBezTo>
                  <a:pt x="5421050" y="3528446"/>
                  <a:pt x="5047836" y="3492075"/>
                  <a:pt x="4752409" y="3531811"/>
                </a:cubicBezTo>
                <a:cubicBezTo>
                  <a:pt x="4456982" y="3571547"/>
                  <a:pt x="4198470" y="3511227"/>
                  <a:pt x="4055575" y="3531811"/>
                </a:cubicBezTo>
                <a:cubicBezTo>
                  <a:pt x="3912680" y="3552395"/>
                  <a:pt x="3705640" y="3555062"/>
                  <a:pt x="3546886" y="3531811"/>
                </a:cubicBezTo>
                <a:cubicBezTo>
                  <a:pt x="3388132" y="3508560"/>
                  <a:pt x="3231940" y="3547438"/>
                  <a:pt x="2975482" y="3531811"/>
                </a:cubicBezTo>
                <a:cubicBezTo>
                  <a:pt x="2719024" y="3516184"/>
                  <a:pt x="2447737" y="3567172"/>
                  <a:pt x="2153217" y="3531811"/>
                </a:cubicBezTo>
                <a:cubicBezTo>
                  <a:pt x="1858698" y="3496450"/>
                  <a:pt x="1617579" y="3534932"/>
                  <a:pt x="1456383" y="3531811"/>
                </a:cubicBezTo>
                <a:cubicBezTo>
                  <a:pt x="1295187" y="3528690"/>
                  <a:pt x="1093622" y="3527369"/>
                  <a:pt x="884979" y="3531811"/>
                </a:cubicBezTo>
                <a:cubicBezTo>
                  <a:pt x="676336" y="3536253"/>
                  <a:pt x="294992" y="3550747"/>
                  <a:pt x="0" y="3531811"/>
                </a:cubicBezTo>
                <a:cubicBezTo>
                  <a:pt x="7772" y="3311611"/>
                  <a:pt x="16008" y="3183382"/>
                  <a:pt x="0" y="3049130"/>
                </a:cubicBezTo>
                <a:cubicBezTo>
                  <a:pt x="-16008" y="2914878"/>
                  <a:pt x="-7843" y="2786588"/>
                  <a:pt x="0" y="2566449"/>
                </a:cubicBezTo>
                <a:cubicBezTo>
                  <a:pt x="7843" y="2346310"/>
                  <a:pt x="-14079" y="2104672"/>
                  <a:pt x="0" y="1942496"/>
                </a:cubicBezTo>
                <a:cubicBezTo>
                  <a:pt x="14079" y="1780320"/>
                  <a:pt x="1735" y="1597547"/>
                  <a:pt x="0" y="1424497"/>
                </a:cubicBezTo>
                <a:cubicBezTo>
                  <a:pt x="-1735" y="1251447"/>
                  <a:pt x="-25465" y="1022094"/>
                  <a:pt x="0" y="765226"/>
                </a:cubicBezTo>
                <a:cubicBezTo>
                  <a:pt x="25465" y="508358"/>
                  <a:pt x="-35382" y="168022"/>
                  <a:pt x="0" y="0"/>
                </a:cubicBezTo>
                <a:close/>
              </a:path>
            </a:pathLst>
          </a:custGeom>
          <a:ln w="101600">
            <a:no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152400" dir="8400000" algn="ctr" rotWithShape="0">
              <a:srgbClr val="F57F3E"/>
            </a:outerShdw>
          </a:effectLst>
        </p:spPr>
      </p:pic>
    </p:spTree>
    <p:extLst>
      <p:ext uri="{BB962C8B-B14F-4D97-AF65-F5344CB8AC3E}">
        <p14:creationId xmlns:p14="http://schemas.microsoft.com/office/powerpoint/2010/main" val="3095705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descr="A screenshot of a game&#10;&#10;Description automatically generated">
            <a:extLst>
              <a:ext uri="{FF2B5EF4-FFF2-40B4-BE49-F238E27FC236}">
                <a16:creationId xmlns:a16="http://schemas.microsoft.com/office/drawing/2014/main" id="{3DFB1C72-31FB-561E-4141-B9CEE7A000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1798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A person sitting on a chair&#10;&#10;Description automatically generated">
            <a:extLst>
              <a:ext uri="{FF2B5EF4-FFF2-40B4-BE49-F238E27FC236}">
                <a16:creationId xmlns:a16="http://schemas.microsoft.com/office/drawing/2014/main" id="{1E00B135-D4C1-5913-25AE-916D5EC04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8836945"/>
      </p:ext>
    </p:extLst>
  </p:cSld>
  <p:clrMapOvr>
    <a:masterClrMapping/>
  </p:clrMapOvr>
  <p:extLst>
    <p:ext uri="{DCECCB84-F9BA-43D5-87BE-67443E8EF086}">
      <p15:sldGuideLst xmlns:p15="http://schemas.microsoft.com/office/powerpoint/2012/main">
        <p15:guide id="1" pos="32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 name="Picture 9" descr="A person and a child holding a cane&#10;&#10;Description automatically generated">
            <a:extLst>
              <a:ext uri="{FF2B5EF4-FFF2-40B4-BE49-F238E27FC236}">
                <a16:creationId xmlns:a16="http://schemas.microsoft.com/office/drawing/2014/main" id="{5092AC7E-173A-B335-62C9-12F5DB56F1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7566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descr="A game with a star and a tree&#10;&#10;Description automatically generated with medium confidence">
            <a:extLst>
              <a:ext uri="{FF2B5EF4-FFF2-40B4-BE49-F238E27FC236}">
                <a16:creationId xmlns:a16="http://schemas.microsoft.com/office/drawing/2014/main" id="{6191AAC2-E1A1-18DD-48D4-2D0774E45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5037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A couple of kids in white space suits&#10;&#10;Description automatically generated">
            <a:extLst>
              <a:ext uri="{FF2B5EF4-FFF2-40B4-BE49-F238E27FC236}">
                <a16:creationId xmlns:a16="http://schemas.microsoft.com/office/drawing/2014/main" id="{2D2DD527-828C-1D9F-05B1-BDB1EE2D8B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1379161"/>
      </p:ext>
    </p:extLst>
  </p:cSld>
  <p:clrMapOvr>
    <a:masterClrMapping/>
  </p:clrMapOvr>
  <p:extLst>
    <p:ext uri="{DCECCB84-F9BA-43D5-87BE-67443E8EF086}">
      <p15:sldGuideLst xmlns:p15="http://schemas.microsoft.com/office/powerpoint/2012/main">
        <p15:guide id="1" pos="422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4" name="Picture 3" descr="A white background with blue and yellow stars&#10;&#10;Description automatically generated with medium confidence">
            <a:extLst>
              <a:ext uri="{FF2B5EF4-FFF2-40B4-BE49-F238E27FC236}">
                <a16:creationId xmlns:a16="http://schemas.microsoft.com/office/drawing/2014/main" id="{64EC0CEE-4CE6-FA23-920F-2C545ACEC9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7C687F8-BE90-52A0-2C2C-03B054B894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18522" y="2102176"/>
            <a:ext cx="6754953" cy="3439503"/>
          </a:xfrm>
          <a:custGeom>
            <a:avLst/>
            <a:gdLst>
              <a:gd name="connsiteX0" fmla="*/ 0 w 6754953"/>
              <a:gd name="connsiteY0" fmla="*/ 0 h 3439503"/>
              <a:gd name="connsiteX1" fmla="*/ 495363 w 6754953"/>
              <a:gd name="connsiteY1" fmla="*/ 0 h 3439503"/>
              <a:gd name="connsiteX2" fmla="*/ 1125826 w 6754953"/>
              <a:gd name="connsiteY2" fmla="*/ 0 h 3439503"/>
              <a:gd name="connsiteX3" fmla="*/ 1553639 w 6754953"/>
              <a:gd name="connsiteY3" fmla="*/ 0 h 3439503"/>
              <a:gd name="connsiteX4" fmla="*/ 2116552 w 6754953"/>
              <a:gd name="connsiteY4" fmla="*/ 0 h 3439503"/>
              <a:gd name="connsiteX5" fmla="*/ 2747014 w 6754953"/>
              <a:gd name="connsiteY5" fmla="*/ 0 h 3439503"/>
              <a:gd name="connsiteX6" fmla="*/ 3107278 w 6754953"/>
              <a:gd name="connsiteY6" fmla="*/ 0 h 3439503"/>
              <a:gd name="connsiteX7" fmla="*/ 3467543 w 6754953"/>
              <a:gd name="connsiteY7" fmla="*/ 0 h 3439503"/>
              <a:gd name="connsiteX8" fmla="*/ 4165554 w 6754953"/>
              <a:gd name="connsiteY8" fmla="*/ 0 h 3439503"/>
              <a:gd name="connsiteX9" fmla="*/ 4728467 w 6754953"/>
              <a:gd name="connsiteY9" fmla="*/ 0 h 3439503"/>
              <a:gd name="connsiteX10" fmla="*/ 5088731 w 6754953"/>
              <a:gd name="connsiteY10" fmla="*/ 0 h 3439503"/>
              <a:gd name="connsiteX11" fmla="*/ 5651644 w 6754953"/>
              <a:gd name="connsiteY11" fmla="*/ 0 h 3439503"/>
              <a:gd name="connsiteX12" fmla="*/ 6754953 w 6754953"/>
              <a:gd name="connsiteY12" fmla="*/ 0 h 3439503"/>
              <a:gd name="connsiteX13" fmla="*/ 6754953 w 6754953"/>
              <a:gd name="connsiteY13" fmla="*/ 538855 h 3439503"/>
              <a:gd name="connsiteX14" fmla="*/ 6754953 w 6754953"/>
              <a:gd name="connsiteY14" fmla="*/ 1112106 h 3439503"/>
              <a:gd name="connsiteX15" fmla="*/ 6754953 w 6754953"/>
              <a:gd name="connsiteY15" fmla="*/ 1582171 h 3439503"/>
              <a:gd name="connsiteX16" fmla="*/ 6754953 w 6754953"/>
              <a:gd name="connsiteY16" fmla="*/ 2224212 h 3439503"/>
              <a:gd name="connsiteX17" fmla="*/ 6754953 w 6754953"/>
              <a:gd name="connsiteY17" fmla="*/ 2797462 h 3439503"/>
              <a:gd name="connsiteX18" fmla="*/ 6754953 w 6754953"/>
              <a:gd name="connsiteY18" fmla="*/ 3439503 h 3439503"/>
              <a:gd name="connsiteX19" fmla="*/ 6259590 w 6754953"/>
              <a:gd name="connsiteY19" fmla="*/ 3439503 h 3439503"/>
              <a:gd name="connsiteX20" fmla="*/ 5831776 w 6754953"/>
              <a:gd name="connsiteY20" fmla="*/ 3439503 h 3439503"/>
              <a:gd name="connsiteX21" fmla="*/ 5133764 w 6754953"/>
              <a:gd name="connsiteY21" fmla="*/ 3439503 h 3439503"/>
              <a:gd name="connsiteX22" fmla="*/ 4570852 w 6754953"/>
              <a:gd name="connsiteY22" fmla="*/ 3439503 h 3439503"/>
              <a:gd name="connsiteX23" fmla="*/ 4210587 w 6754953"/>
              <a:gd name="connsiteY23" fmla="*/ 3439503 h 3439503"/>
              <a:gd name="connsiteX24" fmla="*/ 3647675 w 6754953"/>
              <a:gd name="connsiteY24" fmla="*/ 3439503 h 3439503"/>
              <a:gd name="connsiteX25" fmla="*/ 3152311 w 6754953"/>
              <a:gd name="connsiteY25" fmla="*/ 3439503 h 3439503"/>
              <a:gd name="connsiteX26" fmla="*/ 2656948 w 6754953"/>
              <a:gd name="connsiteY26" fmla="*/ 3439503 h 3439503"/>
              <a:gd name="connsiteX27" fmla="*/ 2161585 w 6754953"/>
              <a:gd name="connsiteY27" fmla="*/ 3439503 h 3439503"/>
              <a:gd name="connsiteX28" fmla="*/ 1666222 w 6754953"/>
              <a:gd name="connsiteY28" fmla="*/ 3439503 h 3439503"/>
              <a:gd name="connsiteX29" fmla="*/ 1035759 w 6754953"/>
              <a:gd name="connsiteY29" fmla="*/ 3439503 h 3439503"/>
              <a:gd name="connsiteX30" fmla="*/ 0 w 6754953"/>
              <a:gd name="connsiteY30" fmla="*/ 3439503 h 3439503"/>
              <a:gd name="connsiteX31" fmla="*/ 0 w 6754953"/>
              <a:gd name="connsiteY31" fmla="*/ 2969438 h 3439503"/>
              <a:gd name="connsiteX32" fmla="*/ 0 w 6754953"/>
              <a:gd name="connsiteY32" fmla="*/ 2430582 h 3439503"/>
              <a:gd name="connsiteX33" fmla="*/ 0 w 6754953"/>
              <a:gd name="connsiteY33" fmla="*/ 1822937 h 3439503"/>
              <a:gd name="connsiteX34" fmla="*/ 0 w 6754953"/>
              <a:gd name="connsiteY34" fmla="*/ 1180896 h 3439503"/>
              <a:gd name="connsiteX35" fmla="*/ 0 w 6754953"/>
              <a:gd name="connsiteY35" fmla="*/ 710831 h 3439503"/>
              <a:gd name="connsiteX36" fmla="*/ 0 w 6754953"/>
              <a:gd name="connsiteY36" fmla="*/ 0 h 343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754953" h="3439503" fill="none" extrusionOk="0">
                <a:moveTo>
                  <a:pt x="0" y="0"/>
                </a:moveTo>
                <a:cubicBezTo>
                  <a:pt x="105920" y="-13054"/>
                  <a:pt x="320029" y="25202"/>
                  <a:pt x="495363" y="0"/>
                </a:cubicBezTo>
                <a:cubicBezTo>
                  <a:pt x="670697" y="-25202"/>
                  <a:pt x="829200" y="38801"/>
                  <a:pt x="1125826" y="0"/>
                </a:cubicBezTo>
                <a:cubicBezTo>
                  <a:pt x="1422452" y="-38801"/>
                  <a:pt x="1412031" y="42763"/>
                  <a:pt x="1553639" y="0"/>
                </a:cubicBezTo>
                <a:cubicBezTo>
                  <a:pt x="1695247" y="-42763"/>
                  <a:pt x="1913502" y="18778"/>
                  <a:pt x="2116552" y="0"/>
                </a:cubicBezTo>
                <a:cubicBezTo>
                  <a:pt x="2319602" y="-18778"/>
                  <a:pt x="2617544" y="59811"/>
                  <a:pt x="2747014" y="0"/>
                </a:cubicBezTo>
                <a:cubicBezTo>
                  <a:pt x="2876484" y="-59811"/>
                  <a:pt x="3005383" y="15228"/>
                  <a:pt x="3107278" y="0"/>
                </a:cubicBezTo>
                <a:cubicBezTo>
                  <a:pt x="3209173" y="-15228"/>
                  <a:pt x="3303987" y="36276"/>
                  <a:pt x="3467543" y="0"/>
                </a:cubicBezTo>
                <a:cubicBezTo>
                  <a:pt x="3631100" y="-36276"/>
                  <a:pt x="3932522" y="6783"/>
                  <a:pt x="4165554" y="0"/>
                </a:cubicBezTo>
                <a:cubicBezTo>
                  <a:pt x="4398586" y="-6783"/>
                  <a:pt x="4562626" y="5002"/>
                  <a:pt x="4728467" y="0"/>
                </a:cubicBezTo>
                <a:cubicBezTo>
                  <a:pt x="4894308" y="-5002"/>
                  <a:pt x="4972129" y="17898"/>
                  <a:pt x="5088731" y="0"/>
                </a:cubicBezTo>
                <a:cubicBezTo>
                  <a:pt x="5205333" y="-17898"/>
                  <a:pt x="5474212" y="15811"/>
                  <a:pt x="5651644" y="0"/>
                </a:cubicBezTo>
                <a:cubicBezTo>
                  <a:pt x="5829076" y="-15811"/>
                  <a:pt x="6217574" y="71163"/>
                  <a:pt x="6754953" y="0"/>
                </a:cubicBezTo>
                <a:cubicBezTo>
                  <a:pt x="6787887" y="181301"/>
                  <a:pt x="6694749" y="355383"/>
                  <a:pt x="6754953" y="538855"/>
                </a:cubicBezTo>
                <a:cubicBezTo>
                  <a:pt x="6815157" y="722328"/>
                  <a:pt x="6733923" y="950122"/>
                  <a:pt x="6754953" y="1112106"/>
                </a:cubicBezTo>
                <a:cubicBezTo>
                  <a:pt x="6775983" y="1274090"/>
                  <a:pt x="6721438" y="1420611"/>
                  <a:pt x="6754953" y="1582171"/>
                </a:cubicBezTo>
                <a:cubicBezTo>
                  <a:pt x="6788468" y="1743732"/>
                  <a:pt x="6703567" y="1912594"/>
                  <a:pt x="6754953" y="2224212"/>
                </a:cubicBezTo>
                <a:cubicBezTo>
                  <a:pt x="6806339" y="2535830"/>
                  <a:pt x="6730793" y="2517581"/>
                  <a:pt x="6754953" y="2797462"/>
                </a:cubicBezTo>
                <a:cubicBezTo>
                  <a:pt x="6779113" y="3077343"/>
                  <a:pt x="6741691" y="3301184"/>
                  <a:pt x="6754953" y="3439503"/>
                </a:cubicBezTo>
                <a:cubicBezTo>
                  <a:pt x="6606645" y="3490293"/>
                  <a:pt x="6451116" y="3411338"/>
                  <a:pt x="6259590" y="3439503"/>
                </a:cubicBezTo>
                <a:cubicBezTo>
                  <a:pt x="6068064" y="3467668"/>
                  <a:pt x="5984064" y="3388676"/>
                  <a:pt x="5831776" y="3439503"/>
                </a:cubicBezTo>
                <a:cubicBezTo>
                  <a:pt x="5679488" y="3490330"/>
                  <a:pt x="5347784" y="3383782"/>
                  <a:pt x="5133764" y="3439503"/>
                </a:cubicBezTo>
                <a:cubicBezTo>
                  <a:pt x="4919744" y="3495224"/>
                  <a:pt x="4785801" y="3400927"/>
                  <a:pt x="4570852" y="3439503"/>
                </a:cubicBezTo>
                <a:cubicBezTo>
                  <a:pt x="4355903" y="3478079"/>
                  <a:pt x="4337292" y="3412423"/>
                  <a:pt x="4210587" y="3439503"/>
                </a:cubicBezTo>
                <a:cubicBezTo>
                  <a:pt x="4083883" y="3466583"/>
                  <a:pt x="3905970" y="3431935"/>
                  <a:pt x="3647675" y="3439503"/>
                </a:cubicBezTo>
                <a:cubicBezTo>
                  <a:pt x="3389380" y="3447071"/>
                  <a:pt x="3367913" y="3401084"/>
                  <a:pt x="3152311" y="3439503"/>
                </a:cubicBezTo>
                <a:cubicBezTo>
                  <a:pt x="2936709" y="3477922"/>
                  <a:pt x="2786370" y="3415819"/>
                  <a:pt x="2656948" y="3439503"/>
                </a:cubicBezTo>
                <a:cubicBezTo>
                  <a:pt x="2527526" y="3463187"/>
                  <a:pt x="2284167" y="3406348"/>
                  <a:pt x="2161585" y="3439503"/>
                </a:cubicBezTo>
                <a:cubicBezTo>
                  <a:pt x="2039003" y="3472658"/>
                  <a:pt x="1864317" y="3432882"/>
                  <a:pt x="1666222" y="3439503"/>
                </a:cubicBezTo>
                <a:cubicBezTo>
                  <a:pt x="1468127" y="3446124"/>
                  <a:pt x="1245880" y="3364180"/>
                  <a:pt x="1035759" y="3439503"/>
                </a:cubicBezTo>
                <a:cubicBezTo>
                  <a:pt x="825638" y="3514826"/>
                  <a:pt x="470206" y="3430955"/>
                  <a:pt x="0" y="3439503"/>
                </a:cubicBezTo>
                <a:cubicBezTo>
                  <a:pt x="-27000" y="3306329"/>
                  <a:pt x="54216" y="3097670"/>
                  <a:pt x="0" y="2969438"/>
                </a:cubicBezTo>
                <a:cubicBezTo>
                  <a:pt x="-54216" y="2841207"/>
                  <a:pt x="25761" y="2658652"/>
                  <a:pt x="0" y="2430582"/>
                </a:cubicBezTo>
                <a:cubicBezTo>
                  <a:pt x="-25761" y="2202512"/>
                  <a:pt x="15893" y="2028019"/>
                  <a:pt x="0" y="1822937"/>
                </a:cubicBezTo>
                <a:cubicBezTo>
                  <a:pt x="-15893" y="1617856"/>
                  <a:pt x="23584" y="1438265"/>
                  <a:pt x="0" y="1180896"/>
                </a:cubicBezTo>
                <a:cubicBezTo>
                  <a:pt x="-23584" y="923527"/>
                  <a:pt x="11899" y="907329"/>
                  <a:pt x="0" y="710831"/>
                </a:cubicBezTo>
                <a:cubicBezTo>
                  <a:pt x="-11899" y="514334"/>
                  <a:pt x="35650" y="260240"/>
                  <a:pt x="0" y="0"/>
                </a:cubicBezTo>
                <a:close/>
              </a:path>
              <a:path w="6754953" h="3439503" stroke="0" extrusionOk="0">
                <a:moveTo>
                  <a:pt x="0" y="0"/>
                </a:moveTo>
                <a:cubicBezTo>
                  <a:pt x="118997" y="-27142"/>
                  <a:pt x="380492" y="57075"/>
                  <a:pt x="495363" y="0"/>
                </a:cubicBezTo>
                <a:cubicBezTo>
                  <a:pt x="610234" y="-57075"/>
                  <a:pt x="743915" y="31519"/>
                  <a:pt x="855627" y="0"/>
                </a:cubicBezTo>
                <a:cubicBezTo>
                  <a:pt x="967339" y="-31519"/>
                  <a:pt x="1381812" y="25496"/>
                  <a:pt x="1553639" y="0"/>
                </a:cubicBezTo>
                <a:cubicBezTo>
                  <a:pt x="1725466" y="-25496"/>
                  <a:pt x="1912688" y="49416"/>
                  <a:pt x="2049002" y="0"/>
                </a:cubicBezTo>
                <a:cubicBezTo>
                  <a:pt x="2185316" y="-49416"/>
                  <a:pt x="2424910" y="39408"/>
                  <a:pt x="2544366" y="0"/>
                </a:cubicBezTo>
                <a:cubicBezTo>
                  <a:pt x="2663822" y="-39408"/>
                  <a:pt x="3051477" y="13296"/>
                  <a:pt x="3242377" y="0"/>
                </a:cubicBezTo>
                <a:cubicBezTo>
                  <a:pt x="3433277" y="-13296"/>
                  <a:pt x="3528379" y="28781"/>
                  <a:pt x="3670191" y="0"/>
                </a:cubicBezTo>
                <a:cubicBezTo>
                  <a:pt x="3812003" y="-28781"/>
                  <a:pt x="4103505" y="4390"/>
                  <a:pt x="4368203" y="0"/>
                </a:cubicBezTo>
                <a:cubicBezTo>
                  <a:pt x="4632901" y="-4390"/>
                  <a:pt x="4783057" y="27019"/>
                  <a:pt x="5066215" y="0"/>
                </a:cubicBezTo>
                <a:cubicBezTo>
                  <a:pt x="5349373" y="-27019"/>
                  <a:pt x="5405831" y="29410"/>
                  <a:pt x="5629128" y="0"/>
                </a:cubicBezTo>
                <a:cubicBezTo>
                  <a:pt x="5852425" y="-29410"/>
                  <a:pt x="6320250" y="12540"/>
                  <a:pt x="6754953" y="0"/>
                </a:cubicBezTo>
                <a:cubicBezTo>
                  <a:pt x="6802546" y="186770"/>
                  <a:pt x="6753213" y="385774"/>
                  <a:pt x="6754953" y="538855"/>
                </a:cubicBezTo>
                <a:cubicBezTo>
                  <a:pt x="6756693" y="691936"/>
                  <a:pt x="6733723" y="801655"/>
                  <a:pt x="6754953" y="1008921"/>
                </a:cubicBezTo>
                <a:cubicBezTo>
                  <a:pt x="6776183" y="1216187"/>
                  <a:pt x="6725614" y="1465326"/>
                  <a:pt x="6754953" y="1582171"/>
                </a:cubicBezTo>
                <a:cubicBezTo>
                  <a:pt x="6784292" y="1699016"/>
                  <a:pt x="6713958" y="1920810"/>
                  <a:pt x="6754953" y="2155422"/>
                </a:cubicBezTo>
                <a:cubicBezTo>
                  <a:pt x="6795948" y="2390034"/>
                  <a:pt x="6736464" y="2593394"/>
                  <a:pt x="6754953" y="2728672"/>
                </a:cubicBezTo>
                <a:cubicBezTo>
                  <a:pt x="6773442" y="2863950"/>
                  <a:pt x="6722933" y="3122161"/>
                  <a:pt x="6754953" y="3439503"/>
                </a:cubicBezTo>
                <a:cubicBezTo>
                  <a:pt x="6626596" y="3484000"/>
                  <a:pt x="6306443" y="3431932"/>
                  <a:pt x="6124491" y="3439503"/>
                </a:cubicBezTo>
                <a:cubicBezTo>
                  <a:pt x="5942539" y="3447074"/>
                  <a:pt x="5917818" y="3422748"/>
                  <a:pt x="5764227" y="3439503"/>
                </a:cubicBezTo>
                <a:cubicBezTo>
                  <a:pt x="5610636" y="3456258"/>
                  <a:pt x="5549485" y="3424528"/>
                  <a:pt x="5336413" y="3439503"/>
                </a:cubicBezTo>
                <a:cubicBezTo>
                  <a:pt x="5123341" y="3454478"/>
                  <a:pt x="4951273" y="3363641"/>
                  <a:pt x="4638401" y="3439503"/>
                </a:cubicBezTo>
                <a:cubicBezTo>
                  <a:pt x="4325529" y="3515365"/>
                  <a:pt x="4189683" y="3412886"/>
                  <a:pt x="4075488" y="3439503"/>
                </a:cubicBezTo>
                <a:cubicBezTo>
                  <a:pt x="3961293" y="3466120"/>
                  <a:pt x="3823198" y="3399000"/>
                  <a:pt x="3647675" y="3439503"/>
                </a:cubicBezTo>
                <a:cubicBezTo>
                  <a:pt x="3472152" y="3480006"/>
                  <a:pt x="3299871" y="3414694"/>
                  <a:pt x="3084762" y="3439503"/>
                </a:cubicBezTo>
                <a:cubicBezTo>
                  <a:pt x="2869653" y="3464312"/>
                  <a:pt x="2873741" y="3422527"/>
                  <a:pt x="2724498" y="3439503"/>
                </a:cubicBezTo>
                <a:cubicBezTo>
                  <a:pt x="2575255" y="3456479"/>
                  <a:pt x="2485796" y="3420562"/>
                  <a:pt x="2364234" y="3439503"/>
                </a:cubicBezTo>
                <a:cubicBezTo>
                  <a:pt x="2242672" y="3458444"/>
                  <a:pt x="1986395" y="3387092"/>
                  <a:pt x="1801321" y="3439503"/>
                </a:cubicBezTo>
                <a:cubicBezTo>
                  <a:pt x="1616247" y="3491914"/>
                  <a:pt x="1537450" y="3415514"/>
                  <a:pt x="1373507" y="3439503"/>
                </a:cubicBezTo>
                <a:cubicBezTo>
                  <a:pt x="1209564" y="3463492"/>
                  <a:pt x="951171" y="3408409"/>
                  <a:pt x="743045" y="3439503"/>
                </a:cubicBezTo>
                <a:cubicBezTo>
                  <a:pt x="534919" y="3470597"/>
                  <a:pt x="195234" y="3380909"/>
                  <a:pt x="0" y="3439503"/>
                </a:cubicBezTo>
                <a:cubicBezTo>
                  <a:pt x="-48457" y="3228770"/>
                  <a:pt x="71235" y="3131664"/>
                  <a:pt x="0" y="2831857"/>
                </a:cubicBezTo>
                <a:cubicBezTo>
                  <a:pt x="-71235" y="2532050"/>
                  <a:pt x="67719" y="2383363"/>
                  <a:pt x="0" y="2224212"/>
                </a:cubicBezTo>
                <a:cubicBezTo>
                  <a:pt x="-67719" y="2065062"/>
                  <a:pt x="37482" y="1934975"/>
                  <a:pt x="0" y="1719752"/>
                </a:cubicBezTo>
                <a:cubicBezTo>
                  <a:pt x="-37482" y="1504529"/>
                  <a:pt x="17750" y="1244140"/>
                  <a:pt x="0" y="1112106"/>
                </a:cubicBezTo>
                <a:cubicBezTo>
                  <a:pt x="-17750" y="980072"/>
                  <a:pt x="5865" y="402317"/>
                  <a:pt x="0" y="0"/>
                </a:cubicBezTo>
                <a:close/>
              </a:path>
            </a:pathLst>
          </a:custGeom>
          <a:ln w="130175">
            <a:noFill/>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dist="152400" dir="8400000" algn="ctr" rotWithShape="0">
              <a:srgbClr val="00869A"/>
            </a:outerShdw>
          </a:effectLst>
        </p:spPr>
      </p:pic>
    </p:spTree>
    <p:extLst>
      <p:ext uri="{BB962C8B-B14F-4D97-AF65-F5344CB8AC3E}">
        <p14:creationId xmlns:p14="http://schemas.microsoft.com/office/powerpoint/2010/main" val="4282426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4" name="Picture 3" descr="A screenshot of a game&#10;&#10;Description automatically generated">
            <a:extLst>
              <a:ext uri="{FF2B5EF4-FFF2-40B4-BE49-F238E27FC236}">
                <a16:creationId xmlns:a16="http://schemas.microsoft.com/office/drawing/2014/main" id="{FD4910AE-3B24-507E-12EC-ACFC12D1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794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white background with colorful confetti&#10;&#10;Description automatically generated">
            <a:extLst>
              <a:ext uri="{FF2B5EF4-FFF2-40B4-BE49-F238E27FC236}">
                <a16:creationId xmlns:a16="http://schemas.microsoft.com/office/drawing/2014/main" id="{866FD426-961E-A37E-58E4-6EDB457C19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AB0C0FD3-CD30-E9E3-A413-0F9DDB9869FB}"/>
              </a:ext>
            </a:extLst>
          </p:cNvPr>
          <p:cNvSpPr>
            <a:spLocks noGrp="1"/>
          </p:cNvSpPr>
          <p:nvPr>
            <p:ph type="pic" sz="quarter" idx="10" hasCustomPrompt="1"/>
          </p:nvPr>
        </p:nvSpPr>
        <p:spPr>
          <a:xfrm>
            <a:off x="3215735" y="1865312"/>
            <a:ext cx="5760529" cy="3127375"/>
          </a:xfrm>
          <a:custGeom>
            <a:avLst/>
            <a:gdLst>
              <a:gd name="connsiteX0" fmla="*/ 0 w 5760529"/>
              <a:gd name="connsiteY0" fmla="*/ 0 h 3127375"/>
              <a:gd name="connsiteX1" fmla="*/ 755269 w 5760529"/>
              <a:gd name="connsiteY1" fmla="*/ 0 h 3127375"/>
              <a:gd name="connsiteX2" fmla="*/ 1510539 w 5760529"/>
              <a:gd name="connsiteY2" fmla="*/ 0 h 3127375"/>
              <a:gd name="connsiteX3" fmla="*/ 2150597 w 5760529"/>
              <a:gd name="connsiteY3" fmla="*/ 0 h 3127375"/>
              <a:gd name="connsiteX4" fmla="*/ 2848262 w 5760529"/>
              <a:gd name="connsiteY4" fmla="*/ 0 h 3127375"/>
              <a:gd name="connsiteX5" fmla="*/ 3430715 w 5760529"/>
              <a:gd name="connsiteY5" fmla="*/ 0 h 3127375"/>
              <a:gd name="connsiteX6" fmla="*/ 4070774 w 5760529"/>
              <a:gd name="connsiteY6" fmla="*/ 0 h 3127375"/>
              <a:gd name="connsiteX7" fmla="*/ 4826043 w 5760529"/>
              <a:gd name="connsiteY7" fmla="*/ 0 h 3127375"/>
              <a:gd name="connsiteX8" fmla="*/ 5760529 w 5760529"/>
              <a:gd name="connsiteY8" fmla="*/ 0 h 3127375"/>
              <a:gd name="connsiteX9" fmla="*/ 5760529 w 5760529"/>
              <a:gd name="connsiteY9" fmla="*/ 656749 h 3127375"/>
              <a:gd name="connsiteX10" fmla="*/ 5760529 w 5760529"/>
              <a:gd name="connsiteY10" fmla="*/ 1219676 h 3127375"/>
              <a:gd name="connsiteX11" fmla="*/ 5760529 w 5760529"/>
              <a:gd name="connsiteY11" fmla="*/ 1813878 h 3127375"/>
              <a:gd name="connsiteX12" fmla="*/ 5760529 w 5760529"/>
              <a:gd name="connsiteY12" fmla="*/ 2439353 h 3127375"/>
              <a:gd name="connsiteX13" fmla="*/ 5760529 w 5760529"/>
              <a:gd name="connsiteY13" fmla="*/ 3127375 h 3127375"/>
              <a:gd name="connsiteX14" fmla="*/ 5005260 w 5760529"/>
              <a:gd name="connsiteY14" fmla="*/ 3127375 h 3127375"/>
              <a:gd name="connsiteX15" fmla="*/ 4365201 w 5760529"/>
              <a:gd name="connsiteY15" fmla="*/ 3127375 h 3127375"/>
              <a:gd name="connsiteX16" fmla="*/ 3725142 w 5760529"/>
              <a:gd name="connsiteY16" fmla="*/ 3127375 h 3127375"/>
              <a:gd name="connsiteX17" fmla="*/ 3085083 w 5760529"/>
              <a:gd name="connsiteY17" fmla="*/ 3127375 h 3127375"/>
              <a:gd name="connsiteX18" fmla="*/ 2445025 w 5760529"/>
              <a:gd name="connsiteY18" fmla="*/ 3127375 h 3127375"/>
              <a:gd name="connsiteX19" fmla="*/ 1862571 w 5760529"/>
              <a:gd name="connsiteY19" fmla="*/ 3127375 h 3127375"/>
              <a:gd name="connsiteX20" fmla="*/ 1164907 w 5760529"/>
              <a:gd name="connsiteY20" fmla="*/ 3127375 h 3127375"/>
              <a:gd name="connsiteX21" fmla="*/ 0 w 5760529"/>
              <a:gd name="connsiteY21" fmla="*/ 3127375 h 3127375"/>
              <a:gd name="connsiteX22" fmla="*/ 0 w 5760529"/>
              <a:gd name="connsiteY22" fmla="*/ 2439353 h 3127375"/>
              <a:gd name="connsiteX23" fmla="*/ 0 w 5760529"/>
              <a:gd name="connsiteY23" fmla="*/ 1782604 h 3127375"/>
              <a:gd name="connsiteX24" fmla="*/ 0 w 5760529"/>
              <a:gd name="connsiteY24" fmla="*/ 1094581 h 3127375"/>
              <a:gd name="connsiteX25" fmla="*/ 0 w 5760529"/>
              <a:gd name="connsiteY25" fmla="*/ 0 h 312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0529" h="3127375" fill="none" extrusionOk="0">
                <a:moveTo>
                  <a:pt x="0" y="0"/>
                </a:moveTo>
                <a:cubicBezTo>
                  <a:pt x="345647" y="-19090"/>
                  <a:pt x="474568" y="-12793"/>
                  <a:pt x="755269" y="0"/>
                </a:cubicBezTo>
                <a:cubicBezTo>
                  <a:pt x="1035970" y="12793"/>
                  <a:pt x="1358436" y="-3583"/>
                  <a:pt x="1510539" y="0"/>
                </a:cubicBezTo>
                <a:cubicBezTo>
                  <a:pt x="1662642" y="3583"/>
                  <a:pt x="1883957" y="-6294"/>
                  <a:pt x="2150597" y="0"/>
                </a:cubicBezTo>
                <a:cubicBezTo>
                  <a:pt x="2417237" y="6294"/>
                  <a:pt x="2677272" y="-3957"/>
                  <a:pt x="2848262" y="0"/>
                </a:cubicBezTo>
                <a:cubicBezTo>
                  <a:pt x="3019253" y="3957"/>
                  <a:pt x="3146598" y="11851"/>
                  <a:pt x="3430715" y="0"/>
                </a:cubicBezTo>
                <a:cubicBezTo>
                  <a:pt x="3714832" y="-11851"/>
                  <a:pt x="3790491" y="9256"/>
                  <a:pt x="4070774" y="0"/>
                </a:cubicBezTo>
                <a:cubicBezTo>
                  <a:pt x="4351057" y="-9256"/>
                  <a:pt x="4468670" y="-16650"/>
                  <a:pt x="4826043" y="0"/>
                </a:cubicBezTo>
                <a:cubicBezTo>
                  <a:pt x="5183416" y="16650"/>
                  <a:pt x="5457185" y="4953"/>
                  <a:pt x="5760529" y="0"/>
                </a:cubicBezTo>
                <a:cubicBezTo>
                  <a:pt x="5784848" y="182847"/>
                  <a:pt x="5784522" y="462873"/>
                  <a:pt x="5760529" y="656749"/>
                </a:cubicBezTo>
                <a:cubicBezTo>
                  <a:pt x="5736536" y="850625"/>
                  <a:pt x="5781741" y="1055444"/>
                  <a:pt x="5760529" y="1219676"/>
                </a:cubicBezTo>
                <a:cubicBezTo>
                  <a:pt x="5739317" y="1383908"/>
                  <a:pt x="5743772" y="1582733"/>
                  <a:pt x="5760529" y="1813878"/>
                </a:cubicBezTo>
                <a:cubicBezTo>
                  <a:pt x="5777286" y="2045023"/>
                  <a:pt x="5761474" y="2305040"/>
                  <a:pt x="5760529" y="2439353"/>
                </a:cubicBezTo>
                <a:cubicBezTo>
                  <a:pt x="5759584" y="2573666"/>
                  <a:pt x="5736014" y="2957710"/>
                  <a:pt x="5760529" y="3127375"/>
                </a:cubicBezTo>
                <a:cubicBezTo>
                  <a:pt x="5409039" y="3138797"/>
                  <a:pt x="5240618" y="3126395"/>
                  <a:pt x="5005260" y="3127375"/>
                </a:cubicBezTo>
                <a:cubicBezTo>
                  <a:pt x="4769902" y="3128355"/>
                  <a:pt x="4633276" y="3155993"/>
                  <a:pt x="4365201" y="3127375"/>
                </a:cubicBezTo>
                <a:cubicBezTo>
                  <a:pt x="4097126" y="3098757"/>
                  <a:pt x="3956770" y="3140829"/>
                  <a:pt x="3725142" y="3127375"/>
                </a:cubicBezTo>
                <a:cubicBezTo>
                  <a:pt x="3493514" y="3113921"/>
                  <a:pt x="3331097" y="3148210"/>
                  <a:pt x="3085083" y="3127375"/>
                </a:cubicBezTo>
                <a:cubicBezTo>
                  <a:pt x="2839069" y="3106540"/>
                  <a:pt x="2589832" y="3118941"/>
                  <a:pt x="2445025" y="3127375"/>
                </a:cubicBezTo>
                <a:cubicBezTo>
                  <a:pt x="2300218" y="3135809"/>
                  <a:pt x="2137695" y="3100889"/>
                  <a:pt x="1862571" y="3127375"/>
                </a:cubicBezTo>
                <a:cubicBezTo>
                  <a:pt x="1587447" y="3153861"/>
                  <a:pt x="1326472" y="3104091"/>
                  <a:pt x="1164907" y="3127375"/>
                </a:cubicBezTo>
                <a:cubicBezTo>
                  <a:pt x="1003342" y="3150659"/>
                  <a:pt x="347504" y="3108522"/>
                  <a:pt x="0" y="3127375"/>
                </a:cubicBezTo>
                <a:cubicBezTo>
                  <a:pt x="-27691" y="2951536"/>
                  <a:pt x="2616" y="2688839"/>
                  <a:pt x="0" y="2439353"/>
                </a:cubicBezTo>
                <a:cubicBezTo>
                  <a:pt x="-2616" y="2189867"/>
                  <a:pt x="18269" y="1996392"/>
                  <a:pt x="0" y="1782604"/>
                </a:cubicBezTo>
                <a:cubicBezTo>
                  <a:pt x="-18269" y="1568816"/>
                  <a:pt x="4631" y="1263171"/>
                  <a:pt x="0" y="1094581"/>
                </a:cubicBezTo>
                <a:cubicBezTo>
                  <a:pt x="-4631" y="925991"/>
                  <a:pt x="-18459" y="249861"/>
                  <a:pt x="0" y="0"/>
                </a:cubicBezTo>
                <a:close/>
              </a:path>
              <a:path w="5760529" h="3127375" stroke="0" extrusionOk="0">
                <a:moveTo>
                  <a:pt x="0" y="0"/>
                </a:moveTo>
                <a:cubicBezTo>
                  <a:pt x="243670" y="-8103"/>
                  <a:pt x="398808" y="25079"/>
                  <a:pt x="582453" y="0"/>
                </a:cubicBezTo>
                <a:cubicBezTo>
                  <a:pt x="766098" y="-25079"/>
                  <a:pt x="948785" y="-22876"/>
                  <a:pt x="1049696" y="0"/>
                </a:cubicBezTo>
                <a:cubicBezTo>
                  <a:pt x="1150607" y="22876"/>
                  <a:pt x="1581321" y="-15993"/>
                  <a:pt x="1804966" y="0"/>
                </a:cubicBezTo>
                <a:cubicBezTo>
                  <a:pt x="2028611" y="15993"/>
                  <a:pt x="2140823" y="1800"/>
                  <a:pt x="2387419" y="0"/>
                </a:cubicBezTo>
                <a:cubicBezTo>
                  <a:pt x="2634015" y="-1800"/>
                  <a:pt x="2717232" y="22170"/>
                  <a:pt x="2969873" y="0"/>
                </a:cubicBezTo>
                <a:cubicBezTo>
                  <a:pt x="3222514" y="-22170"/>
                  <a:pt x="3375795" y="19257"/>
                  <a:pt x="3725142" y="0"/>
                </a:cubicBezTo>
                <a:cubicBezTo>
                  <a:pt x="4074489" y="-19257"/>
                  <a:pt x="4032575" y="-18923"/>
                  <a:pt x="4249990" y="0"/>
                </a:cubicBezTo>
                <a:cubicBezTo>
                  <a:pt x="4467405" y="18923"/>
                  <a:pt x="4688956" y="5657"/>
                  <a:pt x="5005260" y="0"/>
                </a:cubicBezTo>
                <a:cubicBezTo>
                  <a:pt x="5321564" y="-5657"/>
                  <a:pt x="5395089" y="37240"/>
                  <a:pt x="5760529" y="0"/>
                </a:cubicBezTo>
                <a:cubicBezTo>
                  <a:pt x="5744784" y="251522"/>
                  <a:pt x="5749445" y="327653"/>
                  <a:pt x="5760529" y="625475"/>
                </a:cubicBezTo>
                <a:cubicBezTo>
                  <a:pt x="5771613" y="923298"/>
                  <a:pt x="5759199" y="1105699"/>
                  <a:pt x="5760529" y="1250950"/>
                </a:cubicBezTo>
                <a:cubicBezTo>
                  <a:pt x="5761859" y="1396201"/>
                  <a:pt x="5743448" y="1694987"/>
                  <a:pt x="5760529" y="1907699"/>
                </a:cubicBezTo>
                <a:cubicBezTo>
                  <a:pt x="5777610" y="2120411"/>
                  <a:pt x="5785952" y="2319418"/>
                  <a:pt x="5760529" y="2439353"/>
                </a:cubicBezTo>
                <a:cubicBezTo>
                  <a:pt x="5735106" y="2559288"/>
                  <a:pt x="5793076" y="2807065"/>
                  <a:pt x="5760529" y="3127375"/>
                </a:cubicBezTo>
                <a:cubicBezTo>
                  <a:pt x="5552852" y="3126890"/>
                  <a:pt x="5388677" y="3116658"/>
                  <a:pt x="5120470" y="3127375"/>
                </a:cubicBezTo>
                <a:cubicBezTo>
                  <a:pt x="4852263" y="3138092"/>
                  <a:pt x="4609078" y="3119614"/>
                  <a:pt x="4480411" y="3127375"/>
                </a:cubicBezTo>
                <a:cubicBezTo>
                  <a:pt x="4351744" y="3135136"/>
                  <a:pt x="3880891" y="3141979"/>
                  <a:pt x="3725142" y="3127375"/>
                </a:cubicBezTo>
                <a:cubicBezTo>
                  <a:pt x="3569393" y="3112771"/>
                  <a:pt x="3403258" y="3128438"/>
                  <a:pt x="3085083" y="3127375"/>
                </a:cubicBezTo>
                <a:cubicBezTo>
                  <a:pt x="2766908" y="3126312"/>
                  <a:pt x="2714612" y="3126472"/>
                  <a:pt x="2617840" y="3127375"/>
                </a:cubicBezTo>
                <a:cubicBezTo>
                  <a:pt x="2521068" y="3128278"/>
                  <a:pt x="2279173" y="3109289"/>
                  <a:pt x="2092992" y="3127375"/>
                </a:cubicBezTo>
                <a:cubicBezTo>
                  <a:pt x="1906811" y="3145461"/>
                  <a:pt x="1550875" y="3150105"/>
                  <a:pt x="1337723" y="3127375"/>
                </a:cubicBezTo>
                <a:cubicBezTo>
                  <a:pt x="1124571" y="3104645"/>
                  <a:pt x="853748" y="3147325"/>
                  <a:pt x="697664" y="3127375"/>
                </a:cubicBezTo>
                <a:cubicBezTo>
                  <a:pt x="541580" y="3107425"/>
                  <a:pt x="192705" y="3137334"/>
                  <a:pt x="0" y="3127375"/>
                </a:cubicBezTo>
                <a:cubicBezTo>
                  <a:pt x="6103" y="2993148"/>
                  <a:pt x="24003" y="2752209"/>
                  <a:pt x="0" y="2501900"/>
                </a:cubicBezTo>
                <a:cubicBezTo>
                  <a:pt x="-24003" y="2251592"/>
                  <a:pt x="586" y="2233708"/>
                  <a:pt x="0" y="1970246"/>
                </a:cubicBezTo>
                <a:cubicBezTo>
                  <a:pt x="-586" y="1706784"/>
                  <a:pt x="16084" y="1548267"/>
                  <a:pt x="0" y="1438593"/>
                </a:cubicBezTo>
                <a:cubicBezTo>
                  <a:pt x="-16084" y="1328919"/>
                  <a:pt x="-31676" y="913834"/>
                  <a:pt x="0" y="781844"/>
                </a:cubicBezTo>
                <a:cubicBezTo>
                  <a:pt x="31676" y="649854"/>
                  <a:pt x="-6959" y="269789"/>
                  <a:pt x="0" y="0"/>
                </a:cubicBezTo>
                <a:close/>
              </a:path>
            </a:pathLst>
          </a:custGeom>
          <a:ln w="254000" cap="sq" cmpd="sng">
            <a:solidFill>
              <a:srgbClr val="00869A"/>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25400" dir="2340000" sx="102000" sy="102000" algn="t" rotWithShape="0">
              <a:prstClr val="black">
                <a:alpha val="14000"/>
              </a:prstClr>
            </a:outerShdw>
          </a:effectLst>
        </p:spPr>
        <p:txBody>
          <a:bodyPr anchor="ctr"/>
          <a:lstStyle>
            <a:lvl1pPr marL="0" indent="0" algn="ctr">
              <a:buNone/>
              <a:defRPr sz="2400">
                <a:solidFill>
                  <a:schemeClr val="bg2">
                    <a:lumMod val="50000"/>
                  </a:schemeClr>
                </a:solidFill>
              </a:defRPr>
            </a:lvl1pPr>
          </a:lstStyle>
          <a:p>
            <a:r>
              <a:rPr lang="en-GB"/>
              <a:t>Click to place image here</a:t>
            </a:r>
          </a:p>
        </p:txBody>
      </p:sp>
    </p:spTree>
    <p:extLst>
      <p:ext uri="{BB962C8B-B14F-4D97-AF65-F5344CB8AC3E}">
        <p14:creationId xmlns:p14="http://schemas.microsoft.com/office/powerpoint/2010/main" val="29456597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white background with colorful confetti&#10;&#10;Description automatically generated">
            <a:extLst>
              <a:ext uri="{FF2B5EF4-FFF2-40B4-BE49-F238E27FC236}">
                <a16:creationId xmlns:a16="http://schemas.microsoft.com/office/drawing/2014/main" id="{AAC3E4BB-9E7A-9FB2-A98C-37C9A9075A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Picture Placeholder 8">
            <a:extLst>
              <a:ext uri="{FF2B5EF4-FFF2-40B4-BE49-F238E27FC236}">
                <a16:creationId xmlns:a16="http://schemas.microsoft.com/office/drawing/2014/main" id="{0EA8FDF9-0CEC-7EAB-9E63-A011983A1BE5}"/>
              </a:ext>
            </a:extLst>
          </p:cNvPr>
          <p:cNvSpPr>
            <a:spLocks noGrp="1"/>
          </p:cNvSpPr>
          <p:nvPr>
            <p:ph type="pic" sz="quarter" idx="10" hasCustomPrompt="1"/>
          </p:nvPr>
        </p:nvSpPr>
        <p:spPr>
          <a:xfrm>
            <a:off x="1387311" y="1859826"/>
            <a:ext cx="3750673" cy="2701974"/>
          </a:xfrm>
          <a:custGeom>
            <a:avLst/>
            <a:gdLst>
              <a:gd name="connsiteX0" fmla="*/ 0 w 3750673"/>
              <a:gd name="connsiteY0" fmla="*/ 0 h 2701974"/>
              <a:gd name="connsiteX1" fmla="*/ 587605 w 3750673"/>
              <a:gd name="connsiteY1" fmla="*/ 0 h 2701974"/>
              <a:gd name="connsiteX2" fmla="*/ 1137704 w 3750673"/>
              <a:gd name="connsiteY2" fmla="*/ 0 h 2701974"/>
              <a:gd name="connsiteX3" fmla="*/ 1800323 w 3750673"/>
              <a:gd name="connsiteY3" fmla="*/ 0 h 2701974"/>
              <a:gd name="connsiteX4" fmla="*/ 2425435 w 3750673"/>
              <a:gd name="connsiteY4" fmla="*/ 0 h 2701974"/>
              <a:gd name="connsiteX5" fmla="*/ 3050547 w 3750673"/>
              <a:gd name="connsiteY5" fmla="*/ 0 h 2701974"/>
              <a:gd name="connsiteX6" fmla="*/ 3750673 w 3750673"/>
              <a:gd name="connsiteY6" fmla="*/ 0 h 2701974"/>
              <a:gd name="connsiteX7" fmla="*/ 3750673 w 3750673"/>
              <a:gd name="connsiteY7" fmla="*/ 702513 h 2701974"/>
              <a:gd name="connsiteX8" fmla="*/ 3750673 w 3750673"/>
              <a:gd name="connsiteY8" fmla="*/ 1323967 h 2701974"/>
              <a:gd name="connsiteX9" fmla="*/ 3750673 w 3750673"/>
              <a:gd name="connsiteY9" fmla="*/ 2026481 h 2701974"/>
              <a:gd name="connsiteX10" fmla="*/ 3750673 w 3750673"/>
              <a:gd name="connsiteY10" fmla="*/ 2701974 h 2701974"/>
              <a:gd name="connsiteX11" fmla="*/ 3088054 w 3750673"/>
              <a:gd name="connsiteY11" fmla="*/ 2701974 h 2701974"/>
              <a:gd name="connsiteX12" fmla="*/ 2425435 w 3750673"/>
              <a:gd name="connsiteY12" fmla="*/ 2701974 h 2701974"/>
              <a:gd name="connsiteX13" fmla="*/ 1725310 w 3750673"/>
              <a:gd name="connsiteY13" fmla="*/ 2701974 h 2701974"/>
              <a:gd name="connsiteX14" fmla="*/ 1137704 w 3750673"/>
              <a:gd name="connsiteY14" fmla="*/ 2701974 h 2701974"/>
              <a:gd name="connsiteX15" fmla="*/ 0 w 3750673"/>
              <a:gd name="connsiteY15" fmla="*/ 2701974 h 2701974"/>
              <a:gd name="connsiteX16" fmla="*/ 0 w 3750673"/>
              <a:gd name="connsiteY16" fmla="*/ 2080520 h 2701974"/>
              <a:gd name="connsiteX17" fmla="*/ 0 w 3750673"/>
              <a:gd name="connsiteY17" fmla="*/ 1405026 h 2701974"/>
              <a:gd name="connsiteX18" fmla="*/ 0 w 3750673"/>
              <a:gd name="connsiteY18" fmla="*/ 702513 h 2701974"/>
              <a:gd name="connsiteX19" fmla="*/ 0 w 3750673"/>
              <a:gd name="connsiteY19" fmla="*/ 0 h 27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50673" h="2701974" fill="none" extrusionOk="0">
                <a:moveTo>
                  <a:pt x="0" y="0"/>
                </a:moveTo>
                <a:cubicBezTo>
                  <a:pt x="136153" y="-21353"/>
                  <a:pt x="431912" y="-7333"/>
                  <a:pt x="587605" y="0"/>
                </a:cubicBezTo>
                <a:cubicBezTo>
                  <a:pt x="743298" y="7333"/>
                  <a:pt x="935283" y="-5059"/>
                  <a:pt x="1137704" y="0"/>
                </a:cubicBezTo>
                <a:cubicBezTo>
                  <a:pt x="1340125" y="5059"/>
                  <a:pt x="1535455" y="15684"/>
                  <a:pt x="1800323" y="0"/>
                </a:cubicBezTo>
                <a:cubicBezTo>
                  <a:pt x="2065191" y="-15684"/>
                  <a:pt x="2172108" y="30560"/>
                  <a:pt x="2425435" y="0"/>
                </a:cubicBezTo>
                <a:cubicBezTo>
                  <a:pt x="2678762" y="-30560"/>
                  <a:pt x="2856743" y="-6200"/>
                  <a:pt x="3050547" y="0"/>
                </a:cubicBezTo>
                <a:cubicBezTo>
                  <a:pt x="3244351" y="6200"/>
                  <a:pt x="3546822" y="22720"/>
                  <a:pt x="3750673" y="0"/>
                </a:cubicBezTo>
                <a:cubicBezTo>
                  <a:pt x="3758842" y="272129"/>
                  <a:pt x="3735958" y="465294"/>
                  <a:pt x="3750673" y="702513"/>
                </a:cubicBezTo>
                <a:cubicBezTo>
                  <a:pt x="3765388" y="939732"/>
                  <a:pt x="3775142" y="1161554"/>
                  <a:pt x="3750673" y="1323967"/>
                </a:cubicBezTo>
                <a:cubicBezTo>
                  <a:pt x="3726204" y="1486380"/>
                  <a:pt x="3747444" y="1709970"/>
                  <a:pt x="3750673" y="2026481"/>
                </a:cubicBezTo>
                <a:cubicBezTo>
                  <a:pt x="3753902" y="2342992"/>
                  <a:pt x="3741886" y="2562818"/>
                  <a:pt x="3750673" y="2701974"/>
                </a:cubicBezTo>
                <a:cubicBezTo>
                  <a:pt x="3466149" y="2712423"/>
                  <a:pt x="3390457" y="2699374"/>
                  <a:pt x="3088054" y="2701974"/>
                </a:cubicBezTo>
                <a:cubicBezTo>
                  <a:pt x="2785651" y="2704574"/>
                  <a:pt x="2614025" y="2696260"/>
                  <a:pt x="2425435" y="2701974"/>
                </a:cubicBezTo>
                <a:cubicBezTo>
                  <a:pt x="2236845" y="2707688"/>
                  <a:pt x="1885240" y="2684339"/>
                  <a:pt x="1725310" y="2701974"/>
                </a:cubicBezTo>
                <a:cubicBezTo>
                  <a:pt x="1565381" y="2719609"/>
                  <a:pt x="1313457" y="2686241"/>
                  <a:pt x="1137704" y="2701974"/>
                </a:cubicBezTo>
                <a:cubicBezTo>
                  <a:pt x="961951" y="2717707"/>
                  <a:pt x="412642" y="2687103"/>
                  <a:pt x="0" y="2701974"/>
                </a:cubicBezTo>
                <a:cubicBezTo>
                  <a:pt x="-17233" y="2394607"/>
                  <a:pt x="6487" y="2384926"/>
                  <a:pt x="0" y="2080520"/>
                </a:cubicBezTo>
                <a:cubicBezTo>
                  <a:pt x="-6487" y="1776114"/>
                  <a:pt x="-9126" y="1550385"/>
                  <a:pt x="0" y="1405026"/>
                </a:cubicBezTo>
                <a:cubicBezTo>
                  <a:pt x="9126" y="1259667"/>
                  <a:pt x="6196" y="1015325"/>
                  <a:pt x="0" y="702513"/>
                </a:cubicBezTo>
                <a:cubicBezTo>
                  <a:pt x="-6196" y="389701"/>
                  <a:pt x="-6020" y="247010"/>
                  <a:pt x="0" y="0"/>
                </a:cubicBezTo>
                <a:close/>
              </a:path>
              <a:path w="3750673" h="2701974" stroke="0" extrusionOk="0">
                <a:moveTo>
                  <a:pt x="0" y="0"/>
                </a:moveTo>
                <a:cubicBezTo>
                  <a:pt x="138631" y="14303"/>
                  <a:pt x="366465" y="-1166"/>
                  <a:pt x="587605" y="0"/>
                </a:cubicBezTo>
                <a:cubicBezTo>
                  <a:pt x="808746" y="1166"/>
                  <a:pt x="959664" y="1594"/>
                  <a:pt x="1100197" y="0"/>
                </a:cubicBezTo>
                <a:cubicBezTo>
                  <a:pt x="1240730" y="-1594"/>
                  <a:pt x="1612924" y="14441"/>
                  <a:pt x="1800323" y="0"/>
                </a:cubicBezTo>
                <a:cubicBezTo>
                  <a:pt x="1987722" y="-14441"/>
                  <a:pt x="2132447" y="24782"/>
                  <a:pt x="2387928" y="0"/>
                </a:cubicBezTo>
                <a:cubicBezTo>
                  <a:pt x="2643410" y="-24782"/>
                  <a:pt x="2852991" y="25792"/>
                  <a:pt x="2975534" y="0"/>
                </a:cubicBezTo>
                <a:cubicBezTo>
                  <a:pt x="3098077" y="-25792"/>
                  <a:pt x="3492772" y="-28541"/>
                  <a:pt x="3750673" y="0"/>
                </a:cubicBezTo>
                <a:cubicBezTo>
                  <a:pt x="3721875" y="175959"/>
                  <a:pt x="3733580" y="408846"/>
                  <a:pt x="3750673" y="621454"/>
                </a:cubicBezTo>
                <a:cubicBezTo>
                  <a:pt x="3767766" y="834062"/>
                  <a:pt x="3763468" y="968539"/>
                  <a:pt x="3750673" y="1296948"/>
                </a:cubicBezTo>
                <a:cubicBezTo>
                  <a:pt x="3737878" y="1625357"/>
                  <a:pt x="3748155" y="1618611"/>
                  <a:pt x="3750673" y="1918402"/>
                </a:cubicBezTo>
                <a:cubicBezTo>
                  <a:pt x="3753191" y="2218193"/>
                  <a:pt x="3735993" y="2412717"/>
                  <a:pt x="3750673" y="2701974"/>
                </a:cubicBezTo>
                <a:cubicBezTo>
                  <a:pt x="3616266" y="2695394"/>
                  <a:pt x="3298636" y="2710896"/>
                  <a:pt x="3125561" y="2701974"/>
                </a:cubicBezTo>
                <a:cubicBezTo>
                  <a:pt x="2952486" y="2693052"/>
                  <a:pt x="2708750" y="2699304"/>
                  <a:pt x="2537955" y="2701974"/>
                </a:cubicBezTo>
                <a:cubicBezTo>
                  <a:pt x="2367160" y="2704644"/>
                  <a:pt x="2009244" y="2716754"/>
                  <a:pt x="1837830" y="2701974"/>
                </a:cubicBezTo>
                <a:cubicBezTo>
                  <a:pt x="1666416" y="2687194"/>
                  <a:pt x="1294227" y="2727200"/>
                  <a:pt x="1137704" y="2701974"/>
                </a:cubicBezTo>
                <a:cubicBezTo>
                  <a:pt x="981181" y="2676748"/>
                  <a:pt x="701702" y="2717861"/>
                  <a:pt x="587605" y="2701974"/>
                </a:cubicBezTo>
                <a:cubicBezTo>
                  <a:pt x="473508" y="2686087"/>
                  <a:pt x="222945" y="2675054"/>
                  <a:pt x="0" y="2701974"/>
                </a:cubicBezTo>
                <a:cubicBezTo>
                  <a:pt x="-10500" y="2479590"/>
                  <a:pt x="21925" y="2285973"/>
                  <a:pt x="0" y="1972441"/>
                </a:cubicBezTo>
                <a:cubicBezTo>
                  <a:pt x="-21925" y="1658909"/>
                  <a:pt x="26682" y="1528993"/>
                  <a:pt x="0" y="1378007"/>
                </a:cubicBezTo>
                <a:cubicBezTo>
                  <a:pt x="-26682" y="1227021"/>
                  <a:pt x="2292" y="950814"/>
                  <a:pt x="0" y="756553"/>
                </a:cubicBezTo>
                <a:cubicBezTo>
                  <a:pt x="-2292" y="562292"/>
                  <a:pt x="30824" y="194939"/>
                  <a:pt x="0" y="0"/>
                </a:cubicBezTo>
                <a:close/>
              </a:path>
            </a:pathLst>
          </a:custGeom>
          <a:ln w="254000" cap="sq" cmpd="sng">
            <a:solidFill>
              <a:srgbClr val="F57F3E"/>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25400" dir="2340000" sx="102000" sy="102000" algn="t" rotWithShape="0">
              <a:prstClr val="black">
                <a:alpha val="14000"/>
              </a:prstClr>
            </a:outerShdw>
          </a:effectLst>
        </p:spPr>
        <p:txBody>
          <a:bodyPr lIns="108000" tIns="180000" rIns="180000" bIns="180000" anchor="ctr"/>
          <a:lstStyle>
            <a:lvl1pPr marL="180000" indent="0" algn="l">
              <a:lnSpc>
                <a:spcPct val="100000"/>
              </a:lnSpc>
              <a:spcBef>
                <a:spcPts val="4200"/>
              </a:spcBef>
              <a:buFontTx/>
              <a:buNone/>
              <a:defRPr sz="2400">
                <a:solidFill>
                  <a:schemeClr val="bg2">
                    <a:lumMod val="50000"/>
                  </a:schemeClr>
                </a:solidFill>
              </a:defRPr>
            </a:lvl1pPr>
          </a:lstStyle>
          <a:p>
            <a:r>
              <a:rPr lang="en-GB"/>
              <a:t>Click to place image here</a:t>
            </a:r>
          </a:p>
        </p:txBody>
      </p:sp>
      <p:sp>
        <p:nvSpPr>
          <p:cNvPr id="7" name="Picture Placeholder 8">
            <a:extLst>
              <a:ext uri="{FF2B5EF4-FFF2-40B4-BE49-F238E27FC236}">
                <a16:creationId xmlns:a16="http://schemas.microsoft.com/office/drawing/2014/main" id="{6B88DAC6-D700-BD00-AE6D-F68AFD31C1FA}"/>
              </a:ext>
            </a:extLst>
          </p:cNvPr>
          <p:cNvSpPr>
            <a:spLocks noGrp="1"/>
          </p:cNvSpPr>
          <p:nvPr>
            <p:ph type="pic" sz="quarter" idx="11" hasCustomPrompt="1"/>
          </p:nvPr>
        </p:nvSpPr>
        <p:spPr>
          <a:xfrm>
            <a:off x="7054016" y="1859826"/>
            <a:ext cx="3750673" cy="2701974"/>
          </a:xfrm>
          <a:custGeom>
            <a:avLst/>
            <a:gdLst>
              <a:gd name="connsiteX0" fmla="*/ 0 w 3750673"/>
              <a:gd name="connsiteY0" fmla="*/ 0 h 2701974"/>
              <a:gd name="connsiteX1" fmla="*/ 587605 w 3750673"/>
              <a:gd name="connsiteY1" fmla="*/ 0 h 2701974"/>
              <a:gd name="connsiteX2" fmla="*/ 1137704 w 3750673"/>
              <a:gd name="connsiteY2" fmla="*/ 0 h 2701974"/>
              <a:gd name="connsiteX3" fmla="*/ 1800323 w 3750673"/>
              <a:gd name="connsiteY3" fmla="*/ 0 h 2701974"/>
              <a:gd name="connsiteX4" fmla="*/ 2425435 w 3750673"/>
              <a:gd name="connsiteY4" fmla="*/ 0 h 2701974"/>
              <a:gd name="connsiteX5" fmla="*/ 3050547 w 3750673"/>
              <a:gd name="connsiteY5" fmla="*/ 0 h 2701974"/>
              <a:gd name="connsiteX6" fmla="*/ 3750673 w 3750673"/>
              <a:gd name="connsiteY6" fmla="*/ 0 h 2701974"/>
              <a:gd name="connsiteX7" fmla="*/ 3750673 w 3750673"/>
              <a:gd name="connsiteY7" fmla="*/ 702513 h 2701974"/>
              <a:gd name="connsiteX8" fmla="*/ 3750673 w 3750673"/>
              <a:gd name="connsiteY8" fmla="*/ 1323967 h 2701974"/>
              <a:gd name="connsiteX9" fmla="*/ 3750673 w 3750673"/>
              <a:gd name="connsiteY9" fmla="*/ 2026481 h 2701974"/>
              <a:gd name="connsiteX10" fmla="*/ 3750673 w 3750673"/>
              <a:gd name="connsiteY10" fmla="*/ 2701974 h 2701974"/>
              <a:gd name="connsiteX11" fmla="*/ 3088054 w 3750673"/>
              <a:gd name="connsiteY11" fmla="*/ 2701974 h 2701974"/>
              <a:gd name="connsiteX12" fmla="*/ 2425435 w 3750673"/>
              <a:gd name="connsiteY12" fmla="*/ 2701974 h 2701974"/>
              <a:gd name="connsiteX13" fmla="*/ 1725310 w 3750673"/>
              <a:gd name="connsiteY13" fmla="*/ 2701974 h 2701974"/>
              <a:gd name="connsiteX14" fmla="*/ 1137704 w 3750673"/>
              <a:gd name="connsiteY14" fmla="*/ 2701974 h 2701974"/>
              <a:gd name="connsiteX15" fmla="*/ 0 w 3750673"/>
              <a:gd name="connsiteY15" fmla="*/ 2701974 h 2701974"/>
              <a:gd name="connsiteX16" fmla="*/ 0 w 3750673"/>
              <a:gd name="connsiteY16" fmla="*/ 2080520 h 2701974"/>
              <a:gd name="connsiteX17" fmla="*/ 0 w 3750673"/>
              <a:gd name="connsiteY17" fmla="*/ 1405026 h 2701974"/>
              <a:gd name="connsiteX18" fmla="*/ 0 w 3750673"/>
              <a:gd name="connsiteY18" fmla="*/ 702513 h 2701974"/>
              <a:gd name="connsiteX19" fmla="*/ 0 w 3750673"/>
              <a:gd name="connsiteY19" fmla="*/ 0 h 27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50673" h="2701974" fill="none" extrusionOk="0">
                <a:moveTo>
                  <a:pt x="0" y="0"/>
                </a:moveTo>
                <a:cubicBezTo>
                  <a:pt x="136153" y="-21353"/>
                  <a:pt x="431912" y="-7333"/>
                  <a:pt x="587605" y="0"/>
                </a:cubicBezTo>
                <a:cubicBezTo>
                  <a:pt x="743298" y="7333"/>
                  <a:pt x="935283" y="-5059"/>
                  <a:pt x="1137704" y="0"/>
                </a:cubicBezTo>
                <a:cubicBezTo>
                  <a:pt x="1340125" y="5059"/>
                  <a:pt x="1535455" y="15684"/>
                  <a:pt x="1800323" y="0"/>
                </a:cubicBezTo>
                <a:cubicBezTo>
                  <a:pt x="2065191" y="-15684"/>
                  <a:pt x="2172108" y="30560"/>
                  <a:pt x="2425435" y="0"/>
                </a:cubicBezTo>
                <a:cubicBezTo>
                  <a:pt x="2678762" y="-30560"/>
                  <a:pt x="2856743" y="-6200"/>
                  <a:pt x="3050547" y="0"/>
                </a:cubicBezTo>
                <a:cubicBezTo>
                  <a:pt x="3244351" y="6200"/>
                  <a:pt x="3546822" y="22720"/>
                  <a:pt x="3750673" y="0"/>
                </a:cubicBezTo>
                <a:cubicBezTo>
                  <a:pt x="3758842" y="272129"/>
                  <a:pt x="3735958" y="465294"/>
                  <a:pt x="3750673" y="702513"/>
                </a:cubicBezTo>
                <a:cubicBezTo>
                  <a:pt x="3765388" y="939732"/>
                  <a:pt x="3775142" y="1161554"/>
                  <a:pt x="3750673" y="1323967"/>
                </a:cubicBezTo>
                <a:cubicBezTo>
                  <a:pt x="3726204" y="1486380"/>
                  <a:pt x="3747444" y="1709970"/>
                  <a:pt x="3750673" y="2026481"/>
                </a:cubicBezTo>
                <a:cubicBezTo>
                  <a:pt x="3753902" y="2342992"/>
                  <a:pt x="3741886" y="2562818"/>
                  <a:pt x="3750673" y="2701974"/>
                </a:cubicBezTo>
                <a:cubicBezTo>
                  <a:pt x="3466149" y="2712423"/>
                  <a:pt x="3390457" y="2699374"/>
                  <a:pt x="3088054" y="2701974"/>
                </a:cubicBezTo>
                <a:cubicBezTo>
                  <a:pt x="2785651" y="2704574"/>
                  <a:pt x="2614025" y="2696260"/>
                  <a:pt x="2425435" y="2701974"/>
                </a:cubicBezTo>
                <a:cubicBezTo>
                  <a:pt x="2236845" y="2707688"/>
                  <a:pt x="1885240" y="2684339"/>
                  <a:pt x="1725310" y="2701974"/>
                </a:cubicBezTo>
                <a:cubicBezTo>
                  <a:pt x="1565381" y="2719609"/>
                  <a:pt x="1313457" y="2686241"/>
                  <a:pt x="1137704" y="2701974"/>
                </a:cubicBezTo>
                <a:cubicBezTo>
                  <a:pt x="961951" y="2717707"/>
                  <a:pt x="412642" y="2687103"/>
                  <a:pt x="0" y="2701974"/>
                </a:cubicBezTo>
                <a:cubicBezTo>
                  <a:pt x="-17233" y="2394607"/>
                  <a:pt x="6487" y="2384926"/>
                  <a:pt x="0" y="2080520"/>
                </a:cubicBezTo>
                <a:cubicBezTo>
                  <a:pt x="-6487" y="1776114"/>
                  <a:pt x="-9126" y="1550385"/>
                  <a:pt x="0" y="1405026"/>
                </a:cubicBezTo>
                <a:cubicBezTo>
                  <a:pt x="9126" y="1259667"/>
                  <a:pt x="6196" y="1015325"/>
                  <a:pt x="0" y="702513"/>
                </a:cubicBezTo>
                <a:cubicBezTo>
                  <a:pt x="-6196" y="389701"/>
                  <a:pt x="-6020" y="247010"/>
                  <a:pt x="0" y="0"/>
                </a:cubicBezTo>
                <a:close/>
              </a:path>
              <a:path w="3750673" h="2701974" stroke="0" extrusionOk="0">
                <a:moveTo>
                  <a:pt x="0" y="0"/>
                </a:moveTo>
                <a:cubicBezTo>
                  <a:pt x="138631" y="14303"/>
                  <a:pt x="366465" y="-1166"/>
                  <a:pt x="587605" y="0"/>
                </a:cubicBezTo>
                <a:cubicBezTo>
                  <a:pt x="808746" y="1166"/>
                  <a:pt x="959664" y="1594"/>
                  <a:pt x="1100197" y="0"/>
                </a:cubicBezTo>
                <a:cubicBezTo>
                  <a:pt x="1240730" y="-1594"/>
                  <a:pt x="1612924" y="14441"/>
                  <a:pt x="1800323" y="0"/>
                </a:cubicBezTo>
                <a:cubicBezTo>
                  <a:pt x="1987722" y="-14441"/>
                  <a:pt x="2132447" y="24782"/>
                  <a:pt x="2387928" y="0"/>
                </a:cubicBezTo>
                <a:cubicBezTo>
                  <a:pt x="2643410" y="-24782"/>
                  <a:pt x="2852991" y="25792"/>
                  <a:pt x="2975534" y="0"/>
                </a:cubicBezTo>
                <a:cubicBezTo>
                  <a:pt x="3098077" y="-25792"/>
                  <a:pt x="3492772" y="-28541"/>
                  <a:pt x="3750673" y="0"/>
                </a:cubicBezTo>
                <a:cubicBezTo>
                  <a:pt x="3721875" y="175959"/>
                  <a:pt x="3733580" y="408846"/>
                  <a:pt x="3750673" y="621454"/>
                </a:cubicBezTo>
                <a:cubicBezTo>
                  <a:pt x="3767766" y="834062"/>
                  <a:pt x="3763468" y="968539"/>
                  <a:pt x="3750673" y="1296948"/>
                </a:cubicBezTo>
                <a:cubicBezTo>
                  <a:pt x="3737878" y="1625357"/>
                  <a:pt x="3748155" y="1618611"/>
                  <a:pt x="3750673" y="1918402"/>
                </a:cubicBezTo>
                <a:cubicBezTo>
                  <a:pt x="3753191" y="2218193"/>
                  <a:pt x="3735993" y="2412717"/>
                  <a:pt x="3750673" y="2701974"/>
                </a:cubicBezTo>
                <a:cubicBezTo>
                  <a:pt x="3616266" y="2695394"/>
                  <a:pt x="3298636" y="2710896"/>
                  <a:pt x="3125561" y="2701974"/>
                </a:cubicBezTo>
                <a:cubicBezTo>
                  <a:pt x="2952486" y="2693052"/>
                  <a:pt x="2708750" y="2699304"/>
                  <a:pt x="2537955" y="2701974"/>
                </a:cubicBezTo>
                <a:cubicBezTo>
                  <a:pt x="2367160" y="2704644"/>
                  <a:pt x="2009244" y="2716754"/>
                  <a:pt x="1837830" y="2701974"/>
                </a:cubicBezTo>
                <a:cubicBezTo>
                  <a:pt x="1666416" y="2687194"/>
                  <a:pt x="1294227" y="2727200"/>
                  <a:pt x="1137704" y="2701974"/>
                </a:cubicBezTo>
                <a:cubicBezTo>
                  <a:pt x="981181" y="2676748"/>
                  <a:pt x="701702" y="2717861"/>
                  <a:pt x="587605" y="2701974"/>
                </a:cubicBezTo>
                <a:cubicBezTo>
                  <a:pt x="473508" y="2686087"/>
                  <a:pt x="222945" y="2675054"/>
                  <a:pt x="0" y="2701974"/>
                </a:cubicBezTo>
                <a:cubicBezTo>
                  <a:pt x="-10500" y="2479590"/>
                  <a:pt x="21925" y="2285973"/>
                  <a:pt x="0" y="1972441"/>
                </a:cubicBezTo>
                <a:cubicBezTo>
                  <a:pt x="-21925" y="1658909"/>
                  <a:pt x="26682" y="1528993"/>
                  <a:pt x="0" y="1378007"/>
                </a:cubicBezTo>
                <a:cubicBezTo>
                  <a:pt x="-26682" y="1227021"/>
                  <a:pt x="2292" y="950814"/>
                  <a:pt x="0" y="756553"/>
                </a:cubicBezTo>
                <a:cubicBezTo>
                  <a:pt x="-2292" y="562292"/>
                  <a:pt x="30824" y="194939"/>
                  <a:pt x="0" y="0"/>
                </a:cubicBezTo>
                <a:close/>
              </a:path>
            </a:pathLst>
          </a:custGeom>
          <a:ln w="254000" cap="sq" cmpd="sng">
            <a:solidFill>
              <a:srgbClr val="B9C400"/>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25400" dir="2340000" sx="102000" sy="102000" algn="t" rotWithShape="0">
              <a:prstClr val="black">
                <a:alpha val="14000"/>
              </a:prstClr>
            </a:outerShdw>
          </a:effectLst>
        </p:spPr>
        <p:txBody>
          <a:bodyPr lIns="108000" tIns="180000" rIns="180000" bIns="180000" anchor="ctr"/>
          <a:lstStyle>
            <a:lvl1pPr marL="252000" indent="0" algn="l">
              <a:lnSpc>
                <a:spcPct val="100000"/>
              </a:lnSpc>
              <a:spcBef>
                <a:spcPts val="4200"/>
              </a:spcBef>
              <a:buNone/>
              <a:defRPr sz="2400">
                <a:solidFill>
                  <a:schemeClr val="bg2">
                    <a:lumMod val="50000"/>
                  </a:schemeClr>
                </a:solidFill>
              </a:defRPr>
            </a:lvl1pPr>
          </a:lstStyle>
          <a:p>
            <a:r>
              <a:rPr lang="en-GB"/>
              <a:t>Click to place image here</a:t>
            </a:r>
          </a:p>
        </p:txBody>
      </p:sp>
    </p:spTree>
    <p:extLst>
      <p:ext uri="{BB962C8B-B14F-4D97-AF65-F5344CB8AC3E}">
        <p14:creationId xmlns:p14="http://schemas.microsoft.com/office/powerpoint/2010/main" val="4161146792"/>
      </p:ext>
    </p:extLst>
  </p:cSld>
  <p:clrMapOvr>
    <a:masterClrMapping/>
  </p:clrMapOvr>
  <p:extLst>
    <p:ext uri="{DCECCB84-F9BA-43D5-87BE-67443E8EF086}">
      <p15:sldGuideLst xmlns:p15="http://schemas.microsoft.com/office/powerpoint/2012/main">
        <p15:guide id="1"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A screenshot of a game&#10;&#10;Description automatically generated">
            <a:extLst>
              <a:ext uri="{FF2B5EF4-FFF2-40B4-BE49-F238E27FC236}">
                <a16:creationId xmlns:a16="http://schemas.microsoft.com/office/drawing/2014/main" id="{380127D9-BB76-5727-270D-0AD18BE2A6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63447" b="85760"/>
          <a:stretch/>
        </p:blipFill>
        <p:spPr>
          <a:xfrm>
            <a:off x="0" y="0"/>
            <a:ext cx="4456590" cy="976544"/>
          </a:xfrm>
          <a:prstGeom prst="rect">
            <a:avLst/>
          </a:prstGeom>
        </p:spPr>
      </p:pic>
      <p:pic>
        <p:nvPicPr>
          <p:cNvPr id="2" name="Picture 1" descr="A white background with colorful confetti&#10;&#10;Description automatically generated">
            <a:extLst>
              <a:ext uri="{FF2B5EF4-FFF2-40B4-BE49-F238E27FC236}">
                <a16:creationId xmlns:a16="http://schemas.microsoft.com/office/drawing/2014/main" id="{2B915A33-C601-01FC-F68E-AA13E5038A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3409568"/>
      </p:ext>
    </p:extLst>
  </p:cSld>
  <p:clrMapOvr>
    <a:masterClrMapping/>
  </p:clrMapOvr>
  <p:extLst>
    <p:ext uri="{DCECCB84-F9BA-43D5-87BE-67443E8EF086}">
      <p15:sldGuideLst xmlns:p15="http://schemas.microsoft.com/office/powerpoint/2012/main">
        <p15:guide id="1"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4" name="Picture 3" descr="A screenshot of a game&#10;&#10;Description automatically generated">
            <a:extLst>
              <a:ext uri="{FF2B5EF4-FFF2-40B4-BE49-F238E27FC236}">
                <a16:creationId xmlns:a16="http://schemas.microsoft.com/office/drawing/2014/main" id="{380127D9-BB76-5727-270D-0AD18BE2A6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63447" b="85760"/>
          <a:stretch/>
        </p:blipFill>
        <p:spPr>
          <a:xfrm>
            <a:off x="0" y="0"/>
            <a:ext cx="4456590" cy="976544"/>
          </a:xfrm>
          <a:prstGeom prst="rect">
            <a:avLst/>
          </a:prstGeom>
        </p:spPr>
      </p:pic>
      <p:pic>
        <p:nvPicPr>
          <p:cNvPr id="3" name="Picture 2" descr="A white background with blue and yellow stars&#10;&#10;Description automatically generated">
            <a:extLst>
              <a:ext uri="{FF2B5EF4-FFF2-40B4-BE49-F238E27FC236}">
                <a16:creationId xmlns:a16="http://schemas.microsoft.com/office/drawing/2014/main" id="{31A1DAFC-CDBF-0F31-67C1-018D966FD2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4150457"/>
      </p:ext>
    </p:extLst>
  </p:cSld>
  <p:clrMapOvr>
    <a:masterClrMapping/>
  </p:clrMapOvr>
  <p:extLst>
    <p:ext uri="{DCECCB84-F9BA-43D5-87BE-67443E8EF086}">
      <p15:sldGuideLst xmlns:p15="http://schemas.microsoft.com/office/powerpoint/2012/main">
        <p15:guide id="1" pos="32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A cartoon of a person on the moon&#10;&#10;Description automatically generated">
            <a:extLst>
              <a:ext uri="{FF2B5EF4-FFF2-40B4-BE49-F238E27FC236}">
                <a16:creationId xmlns:a16="http://schemas.microsoft.com/office/drawing/2014/main" id="{8262ABB8-2EE1-5745-FD1B-77364F4F25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2446652"/>
      </p:ext>
    </p:extLst>
  </p:cSld>
  <p:clrMapOvr>
    <a:masterClrMapping/>
  </p:clrMapOvr>
  <p:extLst>
    <p:ext uri="{DCECCB84-F9BA-43D5-87BE-67443E8EF086}">
      <p15:sldGuideLst xmlns:p15="http://schemas.microsoft.com/office/powerpoint/2012/main">
        <p15:guide id="1" pos="32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cartoon rocket in the sky&#10;&#10;Description automatically generated">
            <a:extLst>
              <a:ext uri="{FF2B5EF4-FFF2-40B4-BE49-F238E27FC236}">
                <a16:creationId xmlns:a16="http://schemas.microsoft.com/office/drawing/2014/main" id="{213574D6-EB60-90BA-4701-4858A342B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hlinkClick r:id="rId3"/>
            <a:extLst>
              <a:ext uri="{FF2B5EF4-FFF2-40B4-BE49-F238E27FC236}">
                <a16:creationId xmlns:a16="http://schemas.microsoft.com/office/drawing/2014/main" id="{C9EADC2D-1E01-C651-1E94-8D2467DC29A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184827" y="1730626"/>
            <a:ext cx="5667041" cy="3261504"/>
          </a:xfrm>
          <a:custGeom>
            <a:avLst/>
            <a:gdLst>
              <a:gd name="connsiteX0" fmla="*/ 0 w 5667041"/>
              <a:gd name="connsiteY0" fmla="*/ 0 h 3261504"/>
              <a:gd name="connsiteX1" fmla="*/ 743012 w 5667041"/>
              <a:gd name="connsiteY1" fmla="*/ 0 h 3261504"/>
              <a:gd name="connsiteX2" fmla="*/ 1486024 w 5667041"/>
              <a:gd name="connsiteY2" fmla="*/ 0 h 3261504"/>
              <a:gd name="connsiteX3" fmla="*/ 2115695 w 5667041"/>
              <a:gd name="connsiteY3" fmla="*/ 0 h 3261504"/>
              <a:gd name="connsiteX4" fmla="*/ 2802037 w 5667041"/>
              <a:gd name="connsiteY4" fmla="*/ 0 h 3261504"/>
              <a:gd name="connsiteX5" fmla="*/ 3375038 w 5667041"/>
              <a:gd name="connsiteY5" fmla="*/ 0 h 3261504"/>
              <a:gd name="connsiteX6" fmla="*/ 4004709 w 5667041"/>
              <a:gd name="connsiteY6" fmla="*/ 0 h 3261504"/>
              <a:gd name="connsiteX7" fmla="*/ 4747721 w 5667041"/>
              <a:gd name="connsiteY7" fmla="*/ 0 h 3261504"/>
              <a:gd name="connsiteX8" fmla="*/ 5667041 w 5667041"/>
              <a:gd name="connsiteY8" fmla="*/ 0 h 3261504"/>
              <a:gd name="connsiteX9" fmla="*/ 5667041 w 5667041"/>
              <a:gd name="connsiteY9" fmla="*/ 684916 h 3261504"/>
              <a:gd name="connsiteX10" fmla="*/ 5667041 w 5667041"/>
              <a:gd name="connsiteY10" fmla="*/ 1271987 h 3261504"/>
              <a:gd name="connsiteX11" fmla="*/ 5667041 w 5667041"/>
              <a:gd name="connsiteY11" fmla="*/ 1891672 h 3261504"/>
              <a:gd name="connsiteX12" fmla="*/ 5667041 w 5667041"/>
              <a:gd name="connsiteY12" fmla="*/ 2543973 h 3261504"/>
              <a:gd name="connsiteX13" fmla="*/ 5667041 w 5667041"/>
              <a:gd name="connsiteY13" fmla="*/ 3261504 h 3261504"/>
              <a:gd name="connsiteX14" fmla="*/ 4924029 w 5667041"/>
              <a:gd name="connsiteY14" fmla="*/ 3261504 h 3261504"/>
              <a:gd name="connsiteX15" fmla="*/ 4294358 w 5667041"/>
              <a:gd name="connsiteY15" fmla="*/ 3261504 h 3261504"/>
              <a:gd name="connsiteX16" fmla="*/ 3664687 w 5667041"/>
              <a:gd name="connsiteY16" fmla="*/ 3261504 h 3261504"/>
              <a:gd name="connsiteX17" fmla="*/ 3035015 w 5667041"/>
              <a:gd name="connsiteY17" fmla="*/ 3261504 h 3261504"/>
              <a:gd name="connsiteX18" fmla="*/ 2405344 w 5667041"/>
              <a:gd name="connsiteY18" fmla="*/ 3261504 h 3261504"/>
              <a:gd name="connsiteX19" fmla="*/ 1832343 w 5667041"/>
              <a:gd name="connsiteY19" fmla="*/ 3261504 h 3261504"/>
              <a:gd name="connsiteX20" fmla="*/ 1146002 w 5667041"/>
              <a:gd name="connsiteY20" fmla="*/ 3261504 h 3261504"/>
              <a:gd name="connsiteX21" fmla="*/ 0 w 5667041"/>
              <a:gd name="connsiteY21" fmla="*/ 3261504 h 3261504"/>
              <a:gd name="connsiteX22" fmla="*/ 0 w 5667041"/>
              <a:gd name="connsiteY22" fmla="*/ 2543973 h 3261504"/>
              <a:gd name="connsiteX23" fmla="*/ 0 w 5667041"/>
              <a:gd name="connsiteY23" fmla="*/ 1859057 h 3261504"/>
              <a:gd name="connsiteX24" fmla="*/ 0 w 5667041"/>
              <a:gd name="connsiteY24" fmla="*/ 1141526 h 3261504"/>
              <a:gd name="connsiteX25" fmla="*/ 0 w 5667041"/>
              <a:gd name="connsiteY25" fmla="*/ 0 h 326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7041" h="3261504" fill="none" extrusionOk="0">
                <a:moveTo>
                  <a:pt x="0" y="0"/>
                </a:moveTo>
                <a:cubicBezTo>
                  <a:pt x="350911" y="22466"/>
                  <a:pt x="576401" y="33757"/>
                  <a:pt x="743012" y="0"/>
                </a:cubicBezTo>
                <a:cubicBezTo>
                  <a:pt x="909623" y="-33757"/>
                  <a:pt x="1331145" y="-22537"/>
                  <a:pt x="1486024" y="0"/>
                </a:cubicBezTo>
                <a:cubicBezTo>
                  <a:pt x="1640903" y="22537"/>
                  <a:pt x="1916365" y="24007"/>
                  <a:pt x="2115695" y="0"/>
                </a:cubicBezTo>
                <a:cubicBezTo>
                  <a:pt x="2315025" y="-24007"/>
                  <a:pt x="2657256" y="-30225"/>
                  <a:pt x="2802037" y="0"/>
                </a:cubicBezTo>
                <a:cubicBezTo>
                  <a:pt x="2946818" y="30225"/>
                  <a:pt x="3254163" y="26884"/>
                  <a:pt x="3375038" y="0"/>
                </a:cubicBezTo>
                <a:cubicBezTo>
                  <a:pt x="3495913" y="-26884"/>
                  <a:pt x="3841636" y="11223"/>
                  <a:pt x="4004709" y="0"/>
                </a:cubicBezTo>
                <a:cubicBezTo>
                  <a:pt x="4167782" y="-11223"/>
                  <a:pt x="4537688" y="-18789"/>
                  <a:pt x="4747721" y="0"/>
                </a:cubicBezTo>
                <a:cubicBezTo>
                  <a:pt x="4957754" y="18789"/>
                  <a:pt x="5232927" y="24505"/>
                  <a:pt x="5667041" y="0"/>
                </a:cubicBezTo>
                <a:cubicBezTo>
                  <a:pt x="5684497" y="336605"/>
                  <a:pt x="5689047" y="489396"/>
                  <a:pt x="5667041" y="684916"/>
                </a:cubicBezTo>
                <a:cubicBezTo>
                  <a:pt x="5645035" y="880436"/>
                  <a:pt x="5669564" y="1069194"/>
                  <a:pt x="5667041" y="1271987"/>
                </a:cubicBezTo>
                <a:cubicBezTo>
                  <a:pt x="5664518" y="1474780"/>
                  <a:pt x="5673629" y="1744927"/>
                  <a:pt x="5667041" y="1891672"/>
                </a:cubicBezTo>
                <a:cubicBezTo>
                  <a:pt x="5660453" y="2038417"/>
                  <a:pt x="5653706" y="2345934"/>
                  <a:pt x="5667041" y="2543973"/>
                </a:cubicBezTo>
                <a:cubicBezTo>
                  <a:pt x="5680376" y="2742012"/>
                  <a:pt x="5656635" y="2934464"/>
                  <a:pt x="5667041" y="3261504"/>
                </a:cubicBezTo>
                <a:cubicBezTo>
                  <a:pt x="5392426" y="3246244"/>
                  <a:pt x="5122770" y="3274308"/>
                  <a:pt x="4924029" y="3261504"/>
                </a:cubicBezTo>
                <a:cubicBezTo>
                  <a:pt x="4725288" y="3248700"/>
                  <a:pt x="4586774" y="3279515"/>
                  <a:pt x="4294358" y="3261504"/>
                </a:cubicBezTo>
                <a:cubicBezTo>
                  <a:pt x="4001942" y="3243493"/>
                  <a:pt x="3903452" y="3267612"/>
                  <a:pt x="3664687" y="3261504"/>
                </a:cubicBezTo>
                <a:cubicBezTo>
                  <a:pt x="3425922" y="3255396"/>
                  <a:pt x="3336427" y="3248759"/>
                  <a:pt x="3035015" y="3261504"/>
                </a:cubicBezTo>
                <a:cubicBezTo>
                  <a:pt x="2733603" y="3274249"/>
                  <a:pt x="2556664" y="3282772"/>
                  <a:pt x="2405344" y="3261504"/>
                </a:cubicBezTo>
                <a:cubicBezTo>
                  <a:pt x="2254024" y="3240236"/>
                  <a:pt x="2049329" y="3242713"/>
                  <a:pt x="1832343" y="3261504"/>
                </a:cubicBezTo>
                <a:cubicBezTo>
                  <a:pt x="1615357" y="3280295"/>
                  <a:pt x="1389072" y="3264531"/>
                  <a:pt x="1146002" y="3261504"/>
                </a:cubicBezTo>
                <a:cubicBezTo>
                  <a:pt x="902932" y="3258477"/>
                  <a:pt x="247335" y="3209346"/>
                  <a:pt x="0" y="3261504"/>
                </a:cubicBezTo>
                <a:cubicBezTo>
                  <a:pt x="32814" y="2964718"/>
                  <a:pt x="3261" y="2800782"/>
                  <a:pt x="0" y="2543973"/>
                </a:cubicBezTo>
                <a:cubicBezTo>
                  <a:pt x="-3261" y="2287164"/>
                  <a:pt x="-906" y="2045363"/>
                  <a:pt x="0" y="1859057"/>
                </a:cubicBezTo>
                <a:cubicBezTo>
                  <a:pt x="906" y="1672751"/>
                  <a:pt x="-6654" y="1479425"/>
                  <a:pt x="0" y="1141526"/>
                </a:cubicBezTo>
                <a:cubicBezTo>
                  <a:pt x="6654" y="803627"/>
                  <a:pt x="26986" y="475907"/>
                  <a:pt x="0" y="0"/>
                </a:cubicBezTo>
                <a:close/>
              </a:path>
              <a:path w="5667041" h="3261504" stroke="0" extrusionOk="0">
                <a:moveTo>
                  <a:pt x="0" y="0"/>
                </a:moveTo>
                <a:cubicBezTo>
                  <a:pt x="203610" y="-17744"/>
                  <a:pt x="353674" y="-16397"/>
                  <a:pt x="573001" y="0"/>
                </a:cubicBezTo>
                <a:cubicBezTo>
                  <a:pt x="792328" y="16397"/>
                  <a:pt x="892685" y="-20386"/>
                  <a:pt x="1032661" y="0"/>
                </a:cubicBezTo>
                <a:cubicBezTo>
                  <a:pt x="1172637" y="20386"/>
                  <a:pt x="1433679" y="27141"/>
                  <a:pt x="1775673" y="0"/>
                </a:cubicBezTo>
                <a:cubicBezTo>
                  <a:pt x="2117667" y="-27141"/>
                  <a:pt x="2197418" y="3344"/>
                  <a:pt x="2348674" y="0"/>
                </a:cubicBezTo>
                <a:cubicBezTo>
                  <a:pt x="2499930" y="-3344"/>
                  <a:pt x="2748853" y="6043"/>
                  <a:pt x="2921674" y="0"/>
                </a:cubicBezTo>
                <a:cubicBezTo>
                  <a:pt x="3094495" y="-6043"/>
                  <a:pt x="3326789" y="-27481"/>
                  <a:pt x="3664687" y="0"/>
                </a:cubicBezTo>
                <a:cubicBezTo>
                  <a:pt x="4002585" y="27481"/>
                  <a:pt x="4046113" y="-24044"/>
                  <a:pt x="4181017" y="0"/>
                </a:cubicBezTo>
                <a:cubicBezTo>
                  <a:pt x="4315921" y="24044"/>
                  <a:pt x="4696103" y="16179"/>
                  <a:pt x="4924029" y="0"/>
                </a:cubicBezTo>
                <a:cubicBezTo>
                  <a:pt x="5151955" y="-16179"/>
                  <a:pt x="5481035" y="23766"/>
                  <a:pt x="5667041" y="0"/>
                </a:cubicBezTo>
                <a:cubicBezTo>
                  <a:pt x="5634861" y="188899"/>
                  <a:pt x="5636580" y="504297"/>
                  <a:pt x="5667041" y="652301"/>
                </a:cubicBezTo>
                <a:cubicBezTo>
                  <a:pt x="5697502" y="800305"/>
                  <a:pt x="5652310" y="1048142"/>
                  <a:pt x="5667041" y="1304602"/>
                </a:cubicBezTo>
                <a:cubicBezTo>
                  <a:pt x="5681772" y="1561062"/>
                  <a:pt x="5639282" y="1849033"/>
                  <a:pt x="5667041" y="1989517"/>
                </a:cubicBezTo>
                <a:cubicBezTo>
                  <a:pt x="5694800" y="2130001"/>
                  <a:pt x="5658213" y="2387532"/>
                  <a:pt x="5667041" y="2543973"/>
                </a:cubicBezTo>
                <a:cubicBezTo>
                  <a:pt x="5675869" y="2700414"/>
                  <a:pt x="5699739" y="2977205"/>
                  <a:pt x="5667041" y="3261504"/>
                </a:cubicBezTo>
                <a:cubicBezTo>
                  <a:pt x="5498144" y="3279505"/>
                  <a:pt x="5328033" y="3247534"/>
                  <a:pt x="5037370" y="3261504"/>
                </a:cubicBezTo>
                <a:cubicBezTo>
                  <a:pt x="4746707" y="3275474"/>
                  <a:pt x="4663184" y="3257056"/>
                  <a:pt x="4407699" y="3261504"/>
                </a:cubicBezTo>
                <a:cubicBezTo>
                  <a:pt x="4152214" y="3265952"/>
                  <a:pt x="3874215" y="3283562"/>
                  <a:pt x="3664687" y="3261504"/>
                </a:cubicBezTo>
                <a:cubicBezTo>
                  <a:pt x="3455159" y="3239446"/>
                  <a:pt x="3318253" y="3239764"/>
                  <a:pt x="3035015" y="3261504"/>
                </a:cubicBezTo>
                <a:cubicBezTo>
                  <a:pt x="2751777" y="3283244"/>
                  <a:pt x="2737441" y="3248564"/>
                  <a:pt x="2575355" y="3261504"/>
                </a:cubicBezTo>
                <a:cubicBezTo>
                  <a:pt x="2413269" y="3274444"/>
                  <a:pt x="2187001" y="3248788"/>
                  <a:pt x="2059025" y="3261504"/>
                </a:cubicBezTo>
                <a:cubicBezTo>
                  <a:pt x="1931049" y="3274221"/>
                  <a:pt x="1465047" y="3231684"/>
                  <a:pt x="1316013" y="3261504"/>
                </a:cubicBezTo>
                <a:cubicBezTo>
                  <a:pt x="1166979" y="3291324"/>
                  <a:pt x="983474" y="3290107"/>
                  <a:pt x="686342" y="3261504"/>
                </a:cubicBezTo>
                <a:cubicBezTo>
                  <a:pt x="389210" y="3232901"/>
                  <a:pt x="328161" y="3247404"/>
                  <a:pt x="0" y="3261504"/>
                </a:cubicBezTo>
                <a:cubicBezTo>
                  <a:pt x="6145" y="3014286"/>
                  <a:pt x="15727" y="2789149"/>
                  <a:pt x="0" y="2609203"/>
                </a:cubicBezTo>
                <a:cubicBezTo>
                  <a:pt x="-15727" y="2429257"/>
                  <a:pt x="-26832" y="2316624"/>
                  <a:pt x="0" y="2054748"/>
                </a:cubicBezTo>
                <a:cubicBezTo>
                  <a:pt x="26832" y="1792872"/>
                  <a:pt x="20651" y="1724805"/>
                  <a:pt x="0" y="1500292"/>
                </a:cubicBezTo>
                <a:cubicBezTo>
                  <a:pt x="-20651" y="1275779"/>
                  <a:pt x="15709" y="968517"/>
                  <a:pt x="0" y="815376"/>
                </a:cubicBezTo>
                <a:cubicBezTo>
                  <a:pt x="-15709" y="662235"/>
                  <a:pt x="-8851" y="365379"/>
                  <a:pt x="0" y="0"/>
                </a:cubicBezTo>
                <a:close/>
              </a:path>
            </a:pathLst>
          </a:custGeom>
          <a:ln w="177800">
            <a:solidFill>
              <a:srgbClr val="B9C400"/>
            </a:solidFill>
            <a:miter lim="800000"/>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dist="88900" dir="2340000" algn="ctr" rotWithShape="0">
              <a:schemeClr val="tx1">
                <a:alpha val="10000"/>
              </a:schemeClr>
            </a:outerShdw>
          </a:effectLst>
        </p:spPr>
      </p:pic>
    </p:spTree>
    <p:extLst>
      <p:ext uri="{BB962C8B-B14F-4D97-AF65-F5344CB8AC3E}">
        <p14:creationId xmlns:p14="http://schemas.microsoft.com/office/powerpoint/2010/main" val="11931216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76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2" r:id="rId7"/>
    <p:sldLayoutId id="2147483655" r:id="rId8"/>
    <p:sldLayoutId id="2147483656" r:id="rId9"/>
    <p:sldLayoutId id="2147483657" r:id="rId10"/>
    <p:sldLayoutId id="2147483658" r:id="rId11"/>
    <p:sldLayoutId id="2147483666" r:id="rId12"/>
    <p:sldLayoutId id="2147483670" r:id="rId13"/>
    <p:sldLayoutId id="2147483671" r:id="rId14"/>
    <p:sldLayoutId id="2147483672" r:id="rId15"/>
    <p:sldLayoutId id="2147483669" r:id="rId16"/>
    <p:sldLayoutId id="2147483678" r:id="rId17"/>
    <p:sldLayoutId id="2147483677" r:id="rId18"/>
    <p:sldLayoutId id="2147483676" r:id="rId19"/>
    <p:sldLayoutId id="2147483675" r:id="rId20"/>
    <p:sldLayoutId id="2147483674" r:id="rId21"/>
    <p:sldLayoutId id="2147483673" r:id="rId22"/>
    <p:sldLayoutId id="2147483668" r:id="rId23"/>
    <p:sldLayoutId id="2147483667" r:id="rId24"/>
    <p:sldLayoutId id="2147483663" r:id="rId25"/>
    <p:sldLayoutId id="2147483665" r:id="rId26"/>
    <p:sldLayoutId id="2147483664" r:id="rId27"/>
    <p:sldLayoutId id="2147483659" r:id="rId28"/>
    <p:sldLayoutId id="2147483660" r:id="rId29"/>
    <p:sldLayoutId id="2147483662" r:id="rId30"/>
    <p:sldLayoutId id="2147483661" r:id="rId31"/>
    <p:sldLayoutId id="2147483681" r:id="rId32"/>
    <p:sldLayoutId id="2147483680"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hyperlink" Target="https://moon.nasa.gov/resources/330/from-the-earth-to-the-moon/?category=videos" TargetMode="Externa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4ZtmhGPqEMk"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cRhGOdqWIIo" TargetMode="Externa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1sZ15SUeS9w" TargetMode="Externa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hyperlink" Target="https://www.bbc.co.uk/cbeebies/watch/stargazing-constellation-song" TargetMode="Externa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hyperlink" Target="https://youtu.be/QJEUhJeGooQ?si=qqImbdcWXxOiG277" TargetMode="Externa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youtu.be/OnoNITE-CLc"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53D64C-4433-B73A-2415-3070E479CEAC}"/>
              </a:ext>
            </a:extLst>
          </p:cNvPr>
          <p:cNvSpPr txBox="1"/>
          <p:nvPr/>
        </p:nvSpPr>
        <p:spPr>
          <a:xfrm>
            <a:off x="676656" y="2459736"/>
            <a:ext cx="9244584" cy="1200329"/>
          </a:xfrm>
          <a:prstGeom prst="rect">
            <a:avLst/>
          </a:prstGeom>
          <a:noFill/>
        </p:spPr>
        <p:txBody>
          <a:bodyPr wrap="square" rtlCol="0">
            <a:spAutoFit/>
          </a:bodyPr>
          <a:lstStyle/>
          <a:p>
            <a:r>
              <a:rPr lang="en-GB" sz="7200">
                <a:solidFill>
                  <a:schemeClr val="bg1"/>
                </a:solidFill>
                <a:latin typeface="Arial Black" panose="020B0A04020102020204" pitchFamily="34" charset="0"/>
              </a:rPr>
              <a:t>Earth and beyond</a:t>
            </a:r>
          </a:p>
        </p:txBody>
      </p:sp>
    </p:spTree>
    <p:extLst>
      <p:ext uri="{BB962C8B-B14F-4D97-AF65-F5344CB8AC3E}">
        <p14:creationId xmlns:p14="http://schemas.microsoft.com/office/powerpoint/2010/main" val="1779053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5758D8-984A-6DE6-DA32-E3A0548E93E7}"/>
              </a:ext>
            </a:extLst>
          </p:cNvPr>
          <p:cNvSpPr txBox="1"/>
          <p:nvPr/>
        </p:nvSpPr>
        <p:spPr>
          <a:xfrm>
            <a:off x="417052" y="313865"/>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Rocket Reach</a:t>
            </a:r>
            <a:endParaRPr lang="en-GB" sz="22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9353DCE8-8D71-AA13-7757-CEC5C24ADD55}"/>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9</a:t>
            </a:r>
          </a:p>
        </p:txBody>
      </p:sp>
      <p:pic>
        <p:nvPicPr>
          <p:cNvPr id="4" name="Picture 3">
            <a:extLst>
              <a:ext uri="{FF2B5EF4-FFF2-40B4-BE49-F238E27FC236}">
                <a16:creationId xmlns:a16="http://schemas.microsoft.com/office/drawing/2014/main" id="{2F2AFD29-6DB9-59B7-612A-D7EE4E88F8CA}"/>
              </a:ext>
            </a:extLst>
          </p:cNvPr>
          <p:cNvPicPr>
            <a:picLocks noChangeAspect="1"/>
          </p:cNvPicPr>
          <p:nvPr/>
        </p:nvPicPr>
        <p:blipFill>
          <a:blip r:embed="rId2"/>
          <a:stretch>
            <a:fillRect/>
          </a:stretch>
        </p:blipFill>
        <p:spPr>
          <a:xfrm rot="20923242">
            <a:off x="579771" y="1650310"/>
            <a:ext cx="3846467" cy="2725479"/>
          </a:xfrm>
          <a:prstGeom prst="rect">
            <a:avLst/>
          </a:prstGeom>
        </p:spPr>
      </p:pic>
      <p:pic>
        <p:nvPicPr>
          <p:cNvPr id="5" name="Picture 4">
            <a:extLst>
              <a:ext uri="{FF2B5EF4-FFF2-40B4-BE49-F238E27FC236}">
                <a16:creationId xmlns:a16="http://schemas.microsoft.com/office/drawing/2014/main" id="{2BDC6DA8-49EF-3CF7-35F0-B3E64C9108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2082">
            <a:off x="3870950" y="729541"/>
            <a:ext cx="7902742" cy="5597084"/>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4027150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CE2C8C-9DB6-D148-53C4-27C827C472A4}"/>
              </a:ext>
            </a:extLst>
          </p:cNvPr>
          <p:cNvSpPr txBox="1"/>
          <p:nvPr/>
        </p:nvSpPr>
        <p:spPr>
          <a:xfrm>
            <a:off x="397066" y="740664"/>
            <a:ext cx="11649456" cy="769441"/>
          </a:xfrm>
          <a:prstGeom prst="rect">
            <a:avLst/>
          </a:prstGeom>
          <a:noFill/>
        </p:spPr>
        <p:txBody>
          <a:bodyPr wrap="square" lIns="91440" tIns="45720" rIns="91440" bIns="45720" rtlCol="0" anchor="t">
            <a:spAutoFit/>
          </a:bodyPr>
          <a:lstStyle/>
          <a:p>
            <a:r>
              <a:rPr lang="en-GB" sz="4400" dirty="0">
                <a:solidFill>
                  <a:schemeClr val="bg1"/>
                </a:solidFill>
                <a:latin typeface="Arial Black"/>
              </a:rPr>
              <a:t>Lunar Landers</a:t>
            </a:r>
            <a:endParaRPr lang="en-GB" sz="4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0F921846-DEDC-2EBF-CB19-5755EEB3AD18}"/>
              </a:ext>
            </a:extLst>
          </p:cNvPr>
          <p:cNvSpPr txBox="1"/>
          <p:nvPr/>
        </p:nvSpPr>
        <p:spPr>
          <a:xfrm>
            <a:off x="433642" y="221682"/>
            <a:ext cx="4376102" cy="400110"/>
          </a:xfrm>
          <a:prstGeom prst="rect">
            <a:avLst/>
          </a:prstGeom>
          <a:noFill/>
        </p:spPr>
        <p:txBody>
          <a:bodyPr wrap="square" rtlCol="0">
            <a:spAutoFit/>
          </a:bodyPr>
          <a:lstStyle/>
          <a:p>
            <a:r>
              <a:rPr lang="en-GB" sz="2000" b="1">
                <a:solidFill>
                  <a:srgbClr val="00869A"/>
                </a:solidFill>
                <a:latin typeface="Arial" panose="020B0604020202020204" pitchFamily="34" charset="0"/>
                <a:cs typeface="Arial" panose="020B0604020202020204" pitchFamily="34" charset="0"/>
              </a:rPr>
              <a:t>Activity 3</a:t>
            </a:r>
          </a:p>
        </p:txBody>
      </p:sp>
      <p:sp>
        <p:nvSpPr>
          <p:cNvPr id="4" name="TextBox 3">
            <a:extLst>
              <a:ext uri="{FF2B5EF4-FFF2-40B4-BE49-F238E27FC236}">
                <a16:creationId xmlns:a16="http://schemas.microsoft.com/office/drawing/2014/main" id="{37498B1B-F87B-1E47-C9CB-89F90DE3E0A4}"/>
              </a:ext>
            </a:extLst>
          </p:cNvPr>
          <p:cNvSpPr txBox="1"/>
          <p:nvPr/>
        </p:nvSpPr>
        <p:spPr>
          <a:xfrm>
            <a:off x="415354" y="2015635"/>
            <a:ext cx="817086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Cosmic and Gem managed to make a rocket that could help them to reach the Moon. Now they can see Uncle Astro and find out some information about the Moon. </a:t>
            </a:r>
          </a:p>
        </p:txBody>
      </p:sp>
      <p:sp>
        <p:nvSpPr>
          <p:cNvPr id="5" name="TextBox 4">
            <a:extLst>
              <a:ext uri="{FF2B5EF4-FFF2-40B4-BE49-F238E27FC236}">
                <a16:creationId xmlns:a16="http://schemas.microsoft.com/office/drawing/2014/main" id="{D7FF90D3-E864-7FAF-DB63-35A6F426F48F}"/>
              </a:ext>
            </a:extLst>
          </p:cNvPr>
          <p:cNvSpPr txBox="1"/>
          <p:nvPr/>
        </p:nvSpPr>
        <p:spPr>
          <a:xfrm>
            <a:off x="415354" y="4347355"/>
            <a:ext cx="661638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The only problem now is they must land safely. Can you help them?</a:t>
            </a:r>
          </a:p>
        </p:txBody>
      </p:sp>
      <p:sp>
        <p:nvSpPr>
          <p:cNvPr id="6" name="TextBox 5">
            <a:extLst>
              <a:ext uri="{FF2B5EF4-FFF2-40B4-BE49-F238E27FC236}">
                <a16:creationId xmlns:a16="http://schemas.microsoft.com/office/drawing/2014/main" id="{BABA4800-1FF7-8984-0D70-C0C43009B92E}"/>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1618855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46D0C0-9BB4-2EAD-0B35-2E8CB4ACA3AF}"/>
              </a:ext>
            </a:extLst>
          </p:cNvPr>
          <p:cNvSpPr txBox="1"/>
          <p:nvPr/>
        </p:nvSpPr>
        <p:spPr>
          <a:xfrm>
            <a:off x="417052" y="295935"/>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Lunar Landers</a:t>
            </a:r>
            <a:endParaRPr lang="en-GB" sz="22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861D978A-1149-ED22-5ADE-A9D2C79468C4}"/>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49517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1428B-C2BF-F2ED-E192-08A1C2528FE9}"/>
              </a:ext>
            </a:extLst>
          </p:cNvPr>
          <p:cNvSpPr txBox="1"/>
          <p:nvPr/>
        </p:nvSpPr>
        <p:spPr>
          <a:xfrm>
            <a:off x="417052" y="295935"/>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Lunar Landers</a:t>
            </a:r>
            <a:endParaRPr lang="en-GB" sz="22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C84BD119-89CF-DF6F-39E5-5A120E8B6524}"/>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407209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4E66FB-7287-AC1F-45B6-6AA91B09BED6}"/>
              </a:ext>
            </a:extLst>
          </p:cNvPr>
          <p:cNvSpPr txBox="1"/>
          <p:nvPr/>
        </p:nvSpPr>
        <p:spPr>
          <a:xfrm>
            <a:off x="417052" y="295935"/>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Lunar Landers</a:t>
            </a:r>
            <a:endParaRPr lang="en-GB" sz="22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D7A477E8-7E62-AF71-73D6-78F38479AF5B}"/>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13</a:t>
            </a:r>
          </a:p>
        </p:txBody>
      </p:sp>
      <p:pic>
        <p:nvPicPr>
          <p:cNvPr id="4" name="Picture 3">
            <a:extLst>
              <a:ext uri="{FF2B5EF4-FFF2-40B4-BE49-F238E27FC236}">
                <a16:creationId xmlns:a16="http://schemas.microsoft.com/office/drawing/2014/main" id="{9BFA04B9-B21D-898C-1B63-8D22926F1350}"/>
              </a:ext>
            </a:extLst>
          </p:cNvPr>
          <p:cNvPicPr>
            <a:picLocks noChangeAspect="1"/>
          </p:cNvPicPr>
          <p:nvPr/>
        </p:nvPicPr>
        <p:blipFill>
          <a:blip r:embed="rId2"/>
          <a:stretch>
            <a:fillRect/>
          </a:stretch>
        </p:blipFill>
        <p:spPr>
          <a:xfrm rot="20923242">
            <a:off x="579771" y="1650310"/>
            <a:ext cx="3846467" cy="2725479"/>
          </a:xfrm>
          <a:prstGeom prst="rect">
            <a:avLst/>
          </a:prstGeom>
        </p:spPr>
      </p:pic>
      <p:pic>
        <p:nvPicPr>
          <p:cNvPr id="5" name="Picture 4">
            <a:extLst>
              <a:ext uri="{FF2B5EF4-FFF2-40B4-BE49-F238E27FC236}">
                <a16:creationId xmlns:a16="http://schemas.microsoft.com/office/drawing/2014/main" id="{40CA4639-C892-1216-D3F1-9B8DAFC00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2082">
            <a:off x="3870950" y="729541"/>
            <a:ext cx="7902742" cy="5597084"/>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16891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ED655-CEC0-B609-00F4-C252B291F2A9}"/>
              </a:ext>
            </a:extLst>
          </p:cNvPr>
          <p:cNvSpPr txBox="1"/>
          <p:nvPr/>
        </p:nvSpPr>
        <p:spPr>
          <a:xfrm>
            <a:off x="397066" y="740664"/>
            <a:ext cx="11649456" cy="769441"/>
          </a:xfrm>
          <a:prstGeom prst="rect">
            <a:avLst/>
          </a:prstGeom>
          <a:noFill/>
        </p:spPr>
        <p:txBody>
          <a:bodyPr wrap="square" lIns="91440" tIns="45720" rIns="91440" bIns="45720" rtlCol="0" anchor="t">
            <a:spAutoFit/>
          </a:bodyPr>
          <a:lstStyle/>
          <a:p>
            <a:r>
              <a:rPr lang="en-GB" sz="4400" dirty="0">
                <a:solidFill>
                  <a:schemeClr val="bg1"/>
                </a:solidFill>
                <a:latin typeface="Arial Black"/>
              </a:rPr>
              <a:t>Crater Creators</a:t>
            </a:r>
            <a:endParaRPr lang="en-GB" sz="4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3CC4AD96-AA12-7440-AB4D-A16119BAB5C0}"/>
              </a:ext>
            </a:extLst>
          </p:cNvPr>
          <p:cNvSpPr txBox="1"/>
          <p:nvPr/>
        </p:nvSpPr>
        <p:spPr>
          <a:xfrm>
            <a:off x="433642" y="221682"/>
            <a:ext cx="4376102" cy="400110"/>
          </a:xfrm>
          <a:prstGeom prst="rect">
            <a:avLst/>
          </a:prstGeom>
          <a:noFill/>
        </p:spPr>
        <p:txBody>
          <a:bodyPr wrap="square" rtlCol="0">
            <a:spAutoFit/>
          </a:bodyPr>
          <a:lstStyle/>
          <a:p>
            <a:r>
              <a:rPr lang="en-GB" sz="2000" b="1">
                <a:solidFill>
                  <a:srgbClr val="00869A"/>
                </a:solidFill>
                <a:latin typeface="Arial" panose="020B0604020202020204" pitchFamily="34" charset="0"/>
                <a:cs typeface="Arial" panose="020B0604020202020204" pitchFamily="34" charset="0"/>
              </a:rPr>
              <a:t>Activity 4</a:t>
            </a:r>
          </a:p>
        </p:txBody>
      </p:sp>
      <p:sp>
        <p:nvSpPr>
          <p:cNvPr id="4" name="TextBox 3">
            <a:extLst>
              <a:ext uri="{FF2B5EF4-FFF2-40B4-BE49-F238E27FC236}">
                <a16:creationId xmlns:a16="http://schemas.microsoft.com/office/drawing/2014/main" id="{BBE4F5B8-BC64-03AB-8D5B-36B5E093F327}"/>
              </a:ext>
            </a:extLst>
          </p:cNvPr>
          <p:cNvSpPr txBox="1"/>
          <p:nvPr/>
        </p:nvSpPr>
        <p:spPr>
          <a:xfrm>
            <a:off x="415354" y="2015634"/>
            <a:ext cx="493587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Cosmic and Gem can see some of the craters on the surface of the Moon.</a:t>
            </a:r>
          </a:p>
        </p:txBody>
      </p:sp>
      <p:sp>
        <p:nvSpPr>
          <p:cNvPr id="5" name="TextBox 4">
            <a:extLst>
              <a:ext uri="{FF2B5EF4-FFF2-40B4-BE49-F238E27FC236}">
                <a16:creationId xmlns:a16="http://schemas.microsoft.com/office/drawing/2014/main" id="{215BCF95-1E73-240F-E432-8B24B5C07DBE}"/>
              </a:ext>
            </a:extLst>
          </p:cNvPr>
          <p:cNvSpPr txBox="1"/>
          <p:nvPr/>
        </p:nvSpPr>
        <p:spPr>
          <a:xfrm>
            <a:off x="6029770" y="2015634"/>
            <a:ext cx="518952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They want to find out how they can make the biggest crater. Can you help them?</a:t>
            </a:r>
          </a:p>
        </p:txBody>
      </p:sp>
      <p:sp>
        <p:nvSpPr>
          <p:cNvPr id="6" name="TextBox 5">
            <a:extLst>
              <a:ext uri="{FF2B5EF4-FFF2-40B4-BE49-F238E27FC236}">
                <a16:creationId xmlns:a16="http://schemas.microsoft.com/office/drawing/2014/main" id="{0F0A3F72-2F3F-561E-10F2-6F9F5E63DC7F}"/>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2487417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C17FD4-8287-F0E8-266C-7B74E82F8574}"/>
              </a:ext>
            </a:extLst>
          </p:cNvPr>
          <p:cNvSpPr txBox="1"/>
          <p:nvPr/>
        </p:nvSpPr>
        <p:spPr>
          <a:xfrm>
            <a:off x="417052" y="295935"/>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Crater Creators</a:t>
            </a:r>
            <a:endParaRPr lang="en-GB" sz="2200" dirty="0">
              <a:solidFill>
                <a:schemeClr val="bg1"/>
              </a:solidFill>
              <a:latin typeface="Arial Black" panose="020B0A04020102020204" pitchFamily="34" charset="0"/>
            </a:endParaRPr>
          </a:p>
        </p:txBody>
      </p:sp>
      <p:sp>
        <p:nvSpPr>
          <p:cNvPr id="3" name="Oval 2">
            <a:hlinkClick r:id="rId2"/>
            <a:extLst>
              <a:ext uri="{FF2B5EF4-FFF2-40B4-BE49-F238E27FC236}">
                <a16:creationId xmlns:a16="http://schemas.microsoft.com/office/drawing/2014/main" id="{373B6ACC-AD76-E8B1-3BE9-EEF39D439046}"/>
              </a:ext>
            </a:extLst>
          </p:cNvPr>
          <p:cNvSpPr/>
          <p:nvPr/>
        </p:nvSpPr>
        <p:spPr>
          <a:xfrm>
            <a:off x="5700074" y="3506321"/>
            <a:ext cx="791852" cy="791852"/>
          </a:xfrm>
          <a:prstGeom prst="ellipse">
            <a:avLst/>
          </a:prstGeom>
          <a:solidFill>
            <a:srgbClr val="EAD5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39562E6F-97D0-79C7-D689-330A3EFCAD21}"/>
              </a:ext>
            </a:extLst>
          </p:cNvPr>
          <p:cNvSpPr/>
          <p:nvPr/>
        </p:nvSpPr>
        <p:spPr>
          <a:xfrm rot="5400000">
            <a:off x="5953160" y="3716520"/>
            <a:ext cx="430887" cy="371454"/>
          </a:xfrm>
          <a:prstGeom prst="triangle">
            <a:avLst/>
          </a:prstGeom>
          <a:solidFill>
            <a:srgbClr val="9B14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46EDB3D-5728-0DB5-433E-D724FA675C4D}"/>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3146780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8BE41D-0ED0-6F34-76A9-625950318866}"/>
              </a:ext>
            </a:extLst>
          </p:cNvPr>
          <p:cNvSpPr txBox="1"/>
          <p:nvPr/>
        </p:nvSpPr>
        <p:spPr>
          <a:xfrm>
            <a:off x="417052" y="295935"/>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Crater Creators</a:t>
            </a:r>
            <a:endParaRPr lang="en-GB" sz="22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E71A56A2-5DE3-B6AC-CB62-347191C0FD65}"/>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16</a:t>
            </a:r>
          </a:p>
        </p:txBody>
      </p:sp>
      <p:pic>
        <p:nvPicPr>
          <p:cNvPr id="4" name="Picture 3">
            <a:extLst>
              <a:ext uri="{FF2B5EF4-FFF2-40B4-BE49-F238E27FC236}">
                <a16:creationId xmlns:a16="http://schemas.microsoft.com/office/drawing/2014/main" id="{C95DF82E-A52F-B015-4A7B-0735D80228CB}"/>
              </a:ext>
            </a:extLst>
          </p:cNvPr>
          <p:cNvPicPr>
            <a:picLocks noChangeAspect="1"/>
          </p:cNvPicPr>
          <p:nvPr/>
        </p:nvPicPr>
        <p:blipFill>
          <a:blip r:embed="rId2"/>
          <a:stretch>
            <a:fillRect/>
          </a:stretch>
        </p:blipFill>
        <p:spPr>
          <a:xfrm rot="20923242">
            <a:off x="579771" y="1650310"/>
            <a:ext cx="3846467" cy="2725479"/>
          </a:xfrm>
          <a:prstGeom prst="rect">
            <a:avLst/>
          </a:prstGeom>
        </p:spPr>
      </p:pic>
      <p:pic>
        <p:nvPicPr>
          <p:cNvPr id="5" name="Picture 4">
            <a:extLst>
              <a:ext uri="{FF2B5EF4-FFF2-40B4-BE49-F238E27FC236}">
                <a16:creationId xmlns:a16="http://schemas.microsoft.com/office/drawing/2014/main" id="{BCE46371-8A66-C18E-391C-D20B4B505C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2082">
            <a:off x="3870950" y="729541"/>
            <a:ext cx="7902742" cy="5597084"/>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3026135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982ED1-82F4-4BB4-F9AC-4F4DA81DE9A1}"/>
              </a:ext>
            </a:extLst>
          </p:cNvPr>
          <p:cNvSpPr txBox="1"/>
          <p:nvPr/>
        </p:nvSpPr>
        <p:spPr>
          <a:xfrm>
            <a:off x="197988" y="759714"/>
            <a:ext cx="11649456" cy="769441"/>
          </a:xfrm>
          <a:prstGeom prst="rect">
            <a:avLst/>
          </a:prstGeom>
          <a:noFill/>
        </p:spPr>
        <p:txBody>
          <a:bodyPr wrap="square" lIns="91440" tIns="45720" rIns="91440" bIns="45720" rtlCol="0" anchor="t">
            <a:spAutoFit/>
          </a:bodyPr>
          <a:lstStyle/>
          <a:p>
            <a:r>
              <a:rPr lang="en-GB" sz="4400" dirty="0">
                <a:solidFill>
                  <a:schemeClr val="bg1"/>
                </a:solidFill>
                <a:latin typeface="Arial Black"/>
              </a:rPr>
              <a:t>Galactic Gardeners</a:t>
            </a:r>
            <a:endParaRPr lang="en-GB" sz="4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BBA4D7CC-E31A-BB23-AB75-600B32C420B4}"/>
              </a:ext>
            </a:extLst>
          </p:cNvPr>
          <p:cNvSpPr txBox="1"/>
          <p:nvPr/>
        </p:nvSpPr>
        <p:spPr>
          <a:xfrm>
            <a:off x="433642" y="221682"/>
            <a:ext cx="4376102" cy="400110"/>
          </a:xfrm>
          <a:prstGeom prst="rect">
            <a:avLst/>
          </a:prstGeom>
          <a:noFill/>
        </p:spPr>
        <p:txBody>
          <a:bodyPr wrap="square" rtlCol="0">
            <a:spAutoFit/>
          </a:bodyPr>
          <a:lstStyle/>
          <a:p>
            <a:r>
              <a:rPr lang="en-GB" sz="2000" b="1">
                <a:solidFill>
                  <a:srgbClr val="00869A"/>
                </a:solidFill>
                <a:latin typeface="Arial" panose="020B0604020202020204" pitchFamily="34" charset="0"/>
                <a:cs typeface="Arial" panose="020B0604020202020204" pitchFamily="34" charset="0"/>
              </a:rPr>
              <a:t>Activity 5</a:t>
            </a:r>
          </a:p>
        </p:txBody>
      </p:sp>
      <p:sp>
        <p:nvSpPr>
          <p:cNvPr id="4" name="TextBox 3">
            <a:extLst>
              <a:ext uri="{FF2B5EF4-FFF2-40B4-BE49-F238E27FC236}">
                <a16:creationId xmlns:a16="http://schemas.microsoft.com/office/drawing/2014/main" id="{2560E576-1BA5-3733-8DF6-E1AAE281F3DA}"/>
              </a:ext>
            </a:extLst>
          </p:cNvPr>
          <p:cNvSpPr txBox="1"/>
          <p:nvPr/>
        </p:nvSpPr>
        <p:spPr>
          <a:xfrm>
            <a:off x="3652330" y="1973493"/>
            <a:ext cx="537279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Cosmic and Gem wave goodbye to Uncle Astro. They leave the Moon and return to planet Earth. </a:t>
            </a:r>
          </a:p>
        </p:txBody>
      </p:sp>
      <p:sp>
        <p:nvSpPr>
          <p:cNvPr id="5" name="TextBox 4">
            <a:extLst>
              <a:ext uri="{FF2B5EF4-FFF2-40B4-BE49-F238E27FC236}">
                <a16:creationId xmlns:a16="http://schemas.microsoft.com/office/drawing/2014/main" id="{B21B2C7A-410B-798F-E983-0C5E58B14AA6}"/>
              </a:ext>
            </a:extLst>
          </p:cNvPr>
          <p:cNvSpPr txBox="1"/>
          <p:nvPr/>
        </p:nvSpPr>
        <p:spPr>
          <a:xfrm>
            <a:off x="3652330" y="4009513"/>
            <a:ext cx="537279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Can you help Cosmic and Gem to find out how to grow food and whether it is possible for Uncle Astro to grow food on the Moon?</a:t>
            </a:r>
          </a:p>
        </p:txBody>
      </p:sp>
      <p:sp>
        <p:nvSpPr>
          <p:cNvPr id="6" name="TextBox 5">
            <a:extLst>
              <a:ext uri="{FF2B5EF4-FFF2-40B4-BE49-F238E27FC236}">
                <a16:creationId xmlns:a16="http://schemas.microsoft.com/office/drawing/2014/main" id="{B2A841D0-5455-3571-48D9-BF6230F89FB4}"/>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17</a:t>
            </a:r>
          </a:p>
        </p:txBody>
      </p:sp>
    </p:spTree>
    <p:extLst>
      <p:ext uri="{BB962C8B-B14F-4D97-AF65-F5344CB8AC3E}">
        <p14:creationId xmlns:p14="http://schemas.microsoft.com/office/powerpoint/2010/main" val="1979391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2"/>
            <a:extLst>
              <a:ext uri="{FF2B5EF4-FFF2-40B4-BE49-F238E27FC236}">
                <a16:creationId xmlns:a16="http://schemas.microsoft.com/office/drawing/2014/main" id="{EF0CF070-D2E6-2156-4D3B-81B30AC10A6C}"/>
              </a:ext>
            </a:extLst>
          </p:cNvPr>
          <p:cNvSpPr/>
          <p:nvPr/>
        </p:nvSpPr>
        <p:spPr>
          <a:xfrm>
            <a:off x="5700074" y="3033074"/>
            <a:ext cx="791852" cy="791852"/>
          </a:xfrm>
          <a:prstGeom prst="ellipse">
            <a:avLst/>
          </a:prstGeom>
          <a:solidFill>
            <a:srgbClr val="9B14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Isosceles Triangle 2">
            <a:hlinkClick r:id="rId2"/>
            <a:extLst>
              <a:ext uri="{FF2B5EF4-FFF2-40B4-BE49-F238E27FC236}">
                <a16:creationId xmlns:a16="http://schemas.microsoft.com/office/drawing/2014/main" id="{4FA789A0-DFF9-9030-CBB4-92A9B6093DB1}"/>
              </a:ext>
            </a:extLst>
          </p:cNvPr>
          <p:cNvSpPr/>
          <p:nvPr/>
        </p:nvSpPr>
        <p:spPr>
          <a:xfrm rot="5400000">
            <a:off x="5953160" y="3243273"/>
            <a:ext cx="430887" cy="371454"/>
          </a:xfrm>
          <a:prstGeom prst="triangle">
            <a:avLst/>
          </a:prstGeom>
          <a:solidFill>
            <a:srgbClr val="B9C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7B043DC-E730-8815-9E1E-F948C3DF9A48}"/>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18</a:t>
            </a:r>
          </a:p>
        </p:txBody>
      </p:sp>
      <p:sp>
        <p:nvSpPr>
          <p:cNvPr id="5" name="TextBox 4">
            <a:extLst>
              <a:ext uri="{FF2B5EF4-FFF2-40B4-BE49-F238E27FC236}">
                <a16:creationId xmlns:a16="http://schemas.microsoft.com/office/drawing/2014/main" id="{46594715-D879-EA79-CF1B-AFC477DB23C0}"/>
              </a:ext>
            </a:extLst>
          </p:cNvPr>
          <p:cNvSpPr txBox="1"/>
          <p:nvPr/>
        </p:nvSpPr>
        <p:spPr>
          <a:xfrm>
            <a:off x="417052" y="286970"/>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Galactic Gardeners</a:t>
            </a:r>
            <a:endParaRPr lang="en-GB" sz="2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457258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DD5C3E-D551-C2EF-91A2-B69D5ED683DE}"/>
              </a:ext>
            </a:extLst>
          </p:cNvPr>
          <p:cNvSpPr txBox="1"/>
          <p:nvPr/>
        </p:nvSpPr>
        <p:spPr>
          <a:xfrm>
            <a:off x="271272" y="827749"/>
            <a:ext cx="11649456" cy="615553"/>
          </a:xfrm>
          <a:prstGeom prst="rect">
            <a:avLst/>
          </a:prstGeom>
          <a:noFill/>
        </p:spPr>
        <p:txBody>
          <a:bodyPr wrap="square" rtlCol="0">
            <a:spAutoFit/>
          </a:bodyPr>
          <a:lstStyle/>
          <a:p>
            <a:r>
              <a:rPr lang="en-GB" sz="3400">
                <a:solidFill>
                  <a:schemeClr val="bg1"/>
                </a:solidFill>
                <a:latin typeface="Arial Black" panose="020B0A04020102020204" pitchFamily="34" charset="0"/>
              </a:rPr>
              <a:t>Meet Aunt Stella, Uncle Astro, Gem and Cosmic</a:t>
            </a:r>
          </a:p>
        </p:txBody>
      </p:sp>
      <p:sp>
        <p:nvSpPr>
          <p:cNvPr id="3" name="TextBox 2">
            <a:extLst>
              <a:ext uri="{FF2B5EF4-FFF2-40B4-BE49-F238E27FC236}">
                <a16:creationId xmlns:a16="http://schemas.microsoft.com/office/drawing/2014/main" id="{978293B1-93AF-F5D4-4683-627EECFF3087}"/>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417252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hlinkClick r:id="rId2"/>
            <a:extLst>
              <a:ext uri="{FF2B5EF4-FFF2-40B4-BE49-F238E27FC236}">
                <a16:creationId xmlns:a16="http://schemas.microsoft.com/office/drawing/2014/main" id="{CD0DFD5D-4641-DB6D-AC65-3DC190CC33EA}"/>
              </a:ext>
            </a:extLst>
          </p:cNvPr>
          <p:cNvSpPr/>
          <p:nvPr/>
        </p:nvSpPr>
        <p:spPr>
          <a:xfrm>
            <a:off x="5700074" y="2987112"/>
            <a:ext cx="791852" cy="791852"/>
          </a:xfrm>
          <a:prstGeom prst="ellipse">
            <a:avLst/>
          </a:prstGeom>
          <a:solidFill>
            <a:srgbClr val="008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53E7418-5254-7E3C-8B2F-DB961805013A}"/>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19</a:t>
            </a:r>
          </a:p>
        </p:txBody>
      </p:sp>
      <p:sp>
        <p:nvSpPr>
          <p:cNvPr id="3" name="TextBox 2">
            <a:extLst>
              <a:ext uri="{FF2B5EF4-FFF2-40B4-BE49-F238E27FC236}">
                <a16:creationId xmlns:a16="http://schemas.microsoft.com/office/drawing/2014/main" id="{81FB8D58-A429-A019-5CB6-804FB6A296B4}"/>
              </a:ext>
            </a:extLst>
          </p:cNvPr>
          <p:cNvSpPr txBox="1"/>
          <p:nvPr/>
        </p:nvSpPr>
        <p:spPr>
          <a:xfrm>
            <a:off x="417052" y="286970"/>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Galactic Gardeners</a:t>
            </a:r>
            <a:endParaRPr lang="en-GB" sz="2400" dirty="0">
              <a:solidFill>
                <a:schemeClr val="bg1"/>
              </a:solidFill>
              <a:latin typeface="Arial Black" panose="020B0A04020102020204" pitchFamily="34" charset="0"/>
            </a:endParaRPr>
          </a:p>
        </p:txBody>
      </p:sp>
      <p:sp>
        <p:nvSpPr>
          <p:cNvPr id="12" name="Isosceles Triangle 11">
            <a:hlinkClick r:id="rId2"/>
            <a:extLst>
              <a:ext uri="{FF2B5EF4-FFF2-40B4-BE49-F238E27FC236}">
                <a16:creationId xmlns:a16="http://schemas.microsoft.com/office/drawing/2014/main" id="{EF4B29E1-A0A7-3798-3AC6-548A0B256566}"/>
              </a:ext>
            </a:extLst>
          </p:cNvPr>
          <p:cNvSpPr/>
          <p:nvPr/>
        </p:nvSpPr>
        <p:spPr>
          <a:xfrm rot="5400000">
            <a:off x="5957514" y="3243273"/>
            <a:ext cx="430887" cy="371454"/>
          </a:xfrm>
          <a:prstGeom prst="triangle">
            <a:avLst/>
          </a:prstGeom>
          <a:solidFill>
            <a:srgbClr val="F57F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379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4F6A7A-A8EB-03B4-63C5-4067123D0E3B}"/>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20</a:t>
            </a:r>
          </a:p>
        </p:txBody>
      </p:sp>
      <p:sp>
        <p:nvSpPr>
          <p:cNvPr id="3" name="TextBox 2">
            <a:extLst>
              <a:ext uri="{FF2B5EF4-FFF2-40B4-BE49-F238E27FC236}">
                <a16:creationId xmlns:a16="http://schemas.microsoft.com/office/drawing/2014/main" id="{490BF57C-C123-E952-E81B-265C775B1B98}"/>
              </a:ext>
            </a:extLst>
          </p:cNvPr>
          <p:cNvSpPr txBox="1"/>
          <p:nvPr/>
        </p:nvSpPr>
        <p:spPr>
          <a:xfrm>
            <a:off x="417052" y="286970"/>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Galactic Gardeners</a:t>
            </a:r>
            <a:endParaRPr lang="en-GB" sz="2400" dirty="0">
              <a:solidFill>
                <a:schemeClr val="bg1"/>
              </a:solidFill>
              <a:latin typeface="Arial Black" panose="020B0A04020102020204" pitchFamily="34" charset="0"/>
            </a:endParaRPr>
          </a:p>
        </p:txBody>
      </p:sp>
      <p:pic>
        <p:nvPicPr>
          <p:cNvPr id="4" name="Picture 3">
            <a:extLst>
              <a:ext uri="{FF2B5EF4-FFF2-40B4-BE49-F238E27FC236}">
                <a16:creationId xmlns:a16="http://schemas.microsoft.com/office/drawing/2014/main" id="{F2CE660A-B357-5F60-3A88-FF8F73A2CD93}"/>
              </a:ext>
            </a:extLst>
          </p:cNvPr>
          <p:cNvPicPr>
            <a:picLocks noChangeAspect="1"/>
          </p:cNvPicPr>
          <p:nvPr/>
        </p:nvPicPr>
        <p:blipFill>
          <a:blip r:embed="rId2"/>
          <a:stretch>
            <a:fillRect/>
          </a:stretch>
        </p:blipFill>
        <p:spPr>
          <a:xfrm rot="20923242">
            <a:off x="579771" y="1650310"/>
            <a:ext cx="3846467" cy="2725479"/>
          </a:xfrm>
          <a:prstGeom prst="rect">
            <a:avLst/>
          </a:prstGeom>
        </p:spPr>
      </p:pic>
      <p:pic>
        <p:nvPicPr>
          <p:cNvPr id="5" name="Picture 4">
            <a:extLst>
              <a:ext uri="{FF2B5EF4-FFF2-40B4-BE49-F238E27FC236}">
                <a16:creationId xmlns:a16="http://schemas.microsoft.com/office/drawing/2014/main" id="{0C2F0715-5D00-F64A-0B60-BCEEE3A9B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2082">
            <a:off x="3870950" y="729541"/>
            <a:ext cx="7902742" cy="5597084"/>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1410892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C74E60-C880-C88A-B472-C085F3EEEBC5}"/>
              </a:ext>
            </a:extLst>
          </p:cNvPr>
          <p:cNvSpPr txBox="1"/>
          <p:nvPr/>
        </p:nvSpPr>
        <p:spPr>
          <a:xfrm>
            <a:off x="397066" y="740664"/>
            <a:ext cx="11649456" cy="769441"/>
          </a:xfrm>
          <a:prstGeom prst="rect">
            <a:avLst/>
          </a:prstGeom>
          <a:noFill/>
        </p:spPr>
        <p:txBody>
          <a:bodyPr wrap="square" lIns="91440" tIns="45720" rIns="91440" bIns="45720" rtlCol="0" anchor="t">
            <a:spAutoFit/>
          </a:bodyPr>
          <a:lstStyle/>
          <a:p>
            <a:r>
              <a:rPr lang="en-GB" sz="4400" dirty="0">
                <a:solidFill>
                  <a:schemeClr val="bg1"/>
                </a:solidFill>
                <a:latin typeface="Arial Black"/>
              </a:rPr>
              <a:t>Constellation Counters</a:t>
            </a:r>
            <a:endParaRPr lang="en-GB" sz="4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7638B9E8-0474-AACB-081A-1AFD87A71998}"/>
              </a:ext>
            </a:extLst>
          </p:cNvPr>
          <p:cNvSpPr txBox="1"/>
          <p:nvPr/>
        </p:nvSpPr>
        <p:spPr>
          <a:xfrm>
            <a:off x="433642" y="221682"/>
            <a:ext cx="4376102" cy="400110"/>
          </a:xfrm>
          <a:prstGeom prst="rect">
            <a:avLst/>
          </a:prstGeom>
          <a:noFill/>
        </p:spPr>
        <p:txBody>
          <a:bodyPr wrap="square" rtlCol="0">
            <a:spAutoFit/>
          </a:bodyPr>
          <a:lstStyle/>
          <a:p>
            <a:r>
              <a:rPr lang="en-GB" sz="2000" b="1">
                <a:solidFill>
                  <a:srgbClr val="00869A"/>
                </a:solidFill>
                <a:latin typeface="Arial" panose="020B0604020202020204" pitchFamily="34" charset="0"/>
                <a:cs typeface="Arial" panose="020B0604020202020204" pitchFamily="34" charset="0"/>
              </a:rPr>
              <a:t>Activity 6</a:t>
            </a:r>
          </a:p>
        </p:txBody>
      </p:sp>
      <p:sp>
        <p:nvSpPr>
          <p:cNvPr id="4" name="TextBox 3">
            <a:extLst>
              <a:ext uri="{FF2B5EF4-FFF2-40B4-BE49-F238E27FC236}">
                <a16:creationId xmlns:a16="http://schemas.microsoft.com/office/drawing/2014/main" id="{99D17E0A-4596-D714-978C-088A26175807}"/>
              </a:ext>
            </a:extLst>
          </p:cNvPr>
          <p:cNvSpPr txBox="1"/>
          <p:nvPr/>
        </p:nvSpPr>
        <p:spPr>
          <a:xfrm>
            <a:off x="6614160" y="1893272"/>
            <a:ext cx="468172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Cosmic and Gem are looking out of the window and want to know more about what they can see. </a:t>
            </a:r>
          </a:p>
        </p:txBody>
      </p:sp>
      <p:sp>
        <p:nvSpPr>
          <p:cNvPr id="5" name="TextBox 4">
            <a:extLst>
              <a:ext uri="{FF2B5EF4-FFF2-40B4-BE49-F238E27FC236}">
                <a16:creationId xmlns:a16="http://schemas.microsoft.com/office/drawing/2014/main" id="{85C68EE7-956B-8FB4-F1B4-71250DE6287C}"/>
              </a:ext>
            </a:extLst>
          </p:cNvPr>
          <p:cNvSpPr txBox="1"/>
          <p:nvPr/>
        </p:nvSpPr>
        <p:spPr>
          <a:xfrm>
            <a:off x="6614160" y="4215431"/>
            <a:ext cx="409624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Can you help them to identify what they can see in the night sky?</a:t>
            </a:r>
          </a:p>
        </p:txBody>
      </p:sp>
      <p:sp>
        <p:nvSpPr>
          <p:cNvPr id="6" name="TextBox 5">
            <a:extLst>
              <a:ext uri="{FF2B5EF4-FFF2-40B4-BE49-F238E27FC236}">
                <a16:creationId xmlns:a16="http://schemas.microsoft.com/office/drawing/2014/main" id="{9E70D46C-FE33-5F56-594C-1580F13EC8C6}"/>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21</a:t>
            </a:r>
          </a:p>
        </p:txBody>
      </p:sp>
    </p:spTree>
    <p:extLst>
      <p:ext uri="{BB962C8B-B14F-4D97-AF65-F5344CB8AC3E}">
        <p14:creationId xmlns:p14="http://schemas.microsoft.com/office/powerpoint/2010/main" val="1733903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C37876-58FB-5004-D010-2990587119EE}"/>
              </a:ext>
            </a:extLst>
          </p:cNvPr>
          <p:cNvSpPr txBox="1"/>
          <p:nvPr/>
        </p:nvSpPr>
        <p:spPr>
          <a:xfrm>
            <a:off x="417052" y="286970"/>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Constellation Counters</a:t>
            </a:r>
            <a:endParaRPr lang="en-GB" sz="2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DEF9DEA1-C053-6C1D-493D-733F79908EB1}"/>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22</a:t>
            </a:r>
          </a:p>
        </p:txBody>
      </p:sp>
    </p:spTree>
    <p:extLst>
      <p:ext uri="{BB962C8B-B14F-4D97-AF65-F5344CB8AC3E}">
        <p14:creationId xmlns:p14="http://schemas.microsoft.com/office/powerpoint/2010/main" val="1783442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2E0A78-F0D9-AA4A-6200-4248F8B68463}"/>
              </a:ext>
            </a:extLst>
          </p:cNvPr>
          <p:cNvSpPr txBox="1"/>
          <p:nvPr/>
        </p:nvSpPr>
        <p:spPr>
          <a:xfrm>
            <a:off x="417052" y="286970"/>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Constellation Counters</a:t>
            </a:r>
            <a:endParaRPr lang="en-GB" sz="2400" dirty="0">
              <a:solidFill>
                <a:schemeClr val="bg1"/>
              </a:solidFill>
              <a:latin typeface="Arial Black" panose="020B0A04020102020204" pitchFamily="34" charset="0"/>
            </a:endParaRPr>
          </a:p>
        </p:txBody>
      </p:sp>
      <p:sp>
        <p:nvSpPr>
          <p:cNvPr id="3" name="Oval 2">
            <a:hlinkClick r:id="rId2"/>
            <a:extLst>
              <a:ext uri="{FF2B5EF4-FFF2-40B4-BE49-F238E27FC236}">
                <a16:creationId xmlns:a16="http://schemas.microsoft.com/office/drawing/2014/main" id="{8F96589D-2A08-BA0D-E9F5-2E57FBAFE9B7}"/>
              </a:ext>
            </a:extLst>
          </p:cNvPr>
          <p:cNvSpPr/>
          <p:nvPr/>
        </p:nvSpPr>
        <p:spPr>
          <a:xfrm>
            <a:off x="5700073" y="3033074"/>
            <a:ext cx="791852" cy="791852"/>
          </a:xfrm>
          <a:prstGeom prst="ellipse">
            <a:avLst/>
          </a:prstGeom>
          <a:solidFill>
            <a:srgbClr val="9B14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hlinkClick r:id="rId2"/>
            <a:extLst>
              <a:ext uri="{FF2B5EF4-FFF2-40B4-BE49-F238E27FC236}">
                <a16:creationId xmlns:a16="http://schemas.microsoft.com/office/drawing/2014/main" id="{D38547F9-13C4-5D7A-4844-89D49977D1FB}"/>
              </a:ext>
            </a:extLst>
          </p:cNvPr>
          <p:cNvSpPr/>
          <p:nvPr/>
        </p:nvSpPr>
        <p:spPr>
          <a:xfrm rot="5400000">
            <a:off x="5953159" y="3243273"/>
            <a:ext cx="430887" cy="371454"/>
          </a:xfrm>
          <a:prstGeom prst="triangle">
            <a:avLst/>
          </a:prstGeom>
          <a:solidFill>
            <a:srgbClr val="F57F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BAD53C6-7BDB-89E5-09FD-681CC3D78BF0}"/>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23</a:t>
            </a:r>
          </a:p>
        </p:txBody>
      </p:sp>
    </p:spTree>
    <p:extLst>
      <p:ext uri="{BB962C8B-B14F-4D97-AF65-F5344CB8AC3E}">
        <p14:creationId xmlns:p14="http://schemas.microsoft.com/office/powerpoint/2010/main" val="3733839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754C4E-81A0-AAFB-616F-B5727773DB8B}"/>
              </a:ext>
            </a:extLst>
          </p:cNvPr>
          <p:cNvSpPr txBox="1"/>
          <p:nvPr/>
        </p:nvSpPr>
        <p:spPr>
          <a:xfrm>
            <a:off x="417052" y="286970"/>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Constellation Counters</a:t>
            </a:r>
            <a:endParaRPr lang="en-GB" sz="2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5511749D-36A1-44B8-5EA6-8D042D35B589}"/>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24</a:t>
            </a:r>
          </a:p>
        </p:txBody>
      </p:sp>
    </p:spTree>
    <p:extLst>
      <p:ext uri="{BB962C8B-B14F-4D97-AF65-F5344CB8AC3E}">
        <p14:creationId xmlns:p14="http://schemas.microsoft.com/office/powerpoint/2010/main" val="1092576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63F145-EAD7-9264-636C-693DAE91631B}"/>
              </a:ext>
            </a:extLst>
          </p:cNvPr>
          <p:cNvSpPr txBox="1"/>
          <p:nvPr/>
        </p:nvSpPr>
        <p:spPr>
          <a:xfrm>
            <a:off x="417052" y="286970"/>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Constellation Counters</a:t>
            </a:r>
            <a:endParaRPr lang="en-GB" sz="2400" dirty="0">
              <a:solidFill>
                <a:schemeClr val="bg1"/>
              </a:solidFill>
              <a:latin typeface="Arial Black" panose="020B0A04020102020204" pitchFamily="34" charset="0"/>
            </a:endParaRPr>
          </a:p>
        </p:txBody>
      </p:sp>
      <p:sp>
        <p:nvSpPr>
          <p:cNvPr id="3" name="Oval 2">
            <a:hlinkClick r:id="rId2"/>
            <a:extLst>
              <a:ext uri="{FF2B5EF4-FFF2-40B4-BE49-F238E27FC236}">
                <a16:creationId xmlns:a16="http://schemas.microsoft.com/office/drawing/2014/main" id="{11AC0F69-5B20-84A4-FD2E-CF2EC32BA082}"/>
              </a:ext>
            </a:extLst>
          </p:cNvPr>
          <p:cNvSpPr/>
          <p:nvPr/>
        </p:nvSpPr>
        <p:spPr>
          <a:xfrm>
            <a:off x="5700072" y="3033074"/>
            <a:ext cx="791852" cy="791852"/>
          </a:xfrm>
          <a:prstGeom prst="ellipse">
            <a:avLst/>
          </a:prstGeom>
          <a:solidFill>
            <a:srgbClr val="F57F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hlinkClick r:id="rId2"/>
            <a:extLst>
              <a:ext uri="{FF2B5EF4-FFF2-40B4-BE49-F238E27FC236}">
                <a16:creationId xmlns:a16="http://schemas.microsoft.com/office/drawing/2014/main" id="{90A75BA3-0B0D-93D6-C1CE-39EA0E0C8C4C}"/>
              </a:ext>
            </a:extLst>
          </p:cNvPr>
          <p:cNvSpPr/>
          <p:nvPr/>
        </p:nvSpPr>
        <p:spPr>
          <a:xfrm rot="5400000">
            <a:off x="5953158" y="3243273"/>
            <a:ext cx="430887" cy="371454"/>
          </a:xfrm>
          <a:prstGeom prst="triangle">
            <a:avLst/>
          </a:prstGeom>
          <a:solidFill>
            <a:srgbClr val="9B14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ABFBA0E-C5F9-0B87-9789-CD7C09EA49EB}"/>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2635517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2C0555-EA78-355C-6232-C85E9CE96A22}"/>
              </a:ext>
            </a:extLst>
          </p:cNvPr>
          <p:cNvSpPr txBox="1"/>
          <p:nvPr/>
        </p:nvSpPr>
        <p:spPr>
          <a:xfrm>
            <a:off x="125491" y="298037"/>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Constellation Counters</a:t>
            </a:r>
            <a:endParaRPr lang="en-GB" sz="2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4FC88788-B74F-3B7B-99BD-08A6F427DAD9}"/>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26</a:t>
            </a:r>
          </a:p>
        </p:txBody>
      </p:sp>
      <p:pic>
        <p:nvPicPr>
          <p:cNvPr id="4" name="Picture 3">
            <a:extLst>
              <a:ext uri="{FF2B5EF4-FFF2-40B4-BE49-F238E27FC236}">
                <a16:creationId xmlns:a16="http://schemas.microsoft.com/office/drawing/2014/main" id="{077347C0-9AA1-8D55-CB43-0C9F59C6B032}"/>
              </a:ext>
            </a:extLst>
          </p:cNvPr>
          <p:cNvPicPr>
            <a:picLocks noChangeAspect="1"/>
          </p:cNvPicPr>
          <p:nvPr/>
        </p:nvPicPr>
        <p:blipFill>
          <a:blip r:embed="rId2"/>
          <a:stretch>
            <a:fillRect/>
          </a:stretch>
        </p:blipFill>
        <p:spPr>
          <a:xfrm rot="20923242">
            <a:off x="579771" y="1650310"/>
            <a:ext cx="3846467" cy="2725479"/>
          </a:xfrm>
          <a:prstGeom prst="rect">
            <a:avLst/>
          </a:prstGeom>
        </p:spPr>
      </p:pic>
      <p:pic>
        <p:nvPicPr>
          <p:cNvPr id="5" name="Picture 4">
            <a:extLst>
              <a:ext uri="{FF2B5EF4-FFF2-40B4-BE49-F238E27FC236}">
                <a16:creationId xmlns:a16="http://schemas.microsoft.com/office/drawing/2014/main" id="{6E404576-AD74-0EF0-7A2B-7F37D4DEDF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2082">
            <a:off x="3870950" y="729541"/>
            <a:ext cx="7902742" cy="5597084"/>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1227869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6D8344-2A48-C271-2F76-E667DDC12F6E}"/>
              </a:ext>
            </a:extLst>
          </p:cNvPr>
          <p:cNvSpPr txBox="1"/>
          <p:nvPr/>
        </p:nvSpPr>
        <p:spPr>
          <a:xfrm>
            <a:off x="397066" y="740664"/>
            <a:ext cx="11649456" cy="769441"/>
          </a:xfrm>
          <a:prstGeom prst="rect">
            <a:avLst/>
          </a:prstGeom>
          <a:noFill/>
        </p:spPr>
        <p:txBody>
          <a:bodyPr wrap="square" lIns="91440" tIns="45720" rIns="91440" bIns="45720" rtlCol="0" anchor="t">
            <a:spAutoFit/>
          </a:bodyPr>
          <a:lstStyle/>
          <a:p>
            <a:r>
              <a:rPr lang="en-GB" sz="4400" dirty="0">
                <a:solidFill>
                  <a:schemeClr val="bg1"/>
                </a:solidFill>
                <a:latin typeface="Arial Black"/>
              </a:rPr>
              <a:t>Mask Makers</a:t>
            </a:r>
            <a:endParaRPr lang="en-GB" sz="4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A1CDCA3A-E0F0-E45D-9CF8-4ADBDC3DFA50}"/>
              </a:ext>
            </a:extLst>
          </p:cNvPr>
          <p:cNvSpPr txBox="1"/>
          <p:nvPr/>
        </p:nvSpPr>
        <p:spPr>
          <a:xfrm>
            <a:off x="433642" y="221682"/>
            <a:ext cx="4376102" cy="400110"/>
          </a:xfrm>
          <a:prstGeom prst="rect">
            <a:avLst/>
          </a:prstGeom>
          <a:noFill/>
        </p:spPr>
        <p:txBody>
          <a:bodyPr wrap="square" rtlCol="0">
            <a:spAutoFit/>
          </a:bodyPr>
          <a:lstStyle/>
          <a:p>
            <a:r>
              <a:rPr lang="en-GB" sz="2000" b="1">
                <a:solidFill>
                  <a:srgbClr val="00869A"/>
                </a:solidFill>
                <a:latin typeface="Arial" panose="020B0604020202020204" pitchFamily="34" charset="0"/>
                <a:cs typeface="Arial" panose="020B0604020202020204" pitchFamily="34" charset="0"/>
              </a:rPr>
              <a:t>Activity 7</a:t>
            </a:r>
          </a:p>
        </p:txBody>
      </p:sp>
      <p:sp>
        <p:nvSpPr>
          <p:cNvPr id="4" name="TextBox 3">
            <a:extLst>
              <a:ext uri="{FF2B5EF4-FFF2-40B4-BE49-F238E27FC236}">
                <a16:creationId xmlns:a16="http://schemas.microsoft.com/office/drawing/2014/main" id="{EC315318-8D0A-182B-3272-90D4565E35A4}"/>
              </a:ext>
            </a:extLst>
          </p:cNvPr>
          <p:cNvSpPr txBox="1"/>
          <p:nvPr/>
        </p:nvSpPr>
        <p:spPr>
          <a:xfrm>
            <a:off x="433642" y="2017240"/>
            <a:ext cx="6833850" cy="2246769"/>
          </a:xfrm>
          <a:prstGeom prst="rect">
            <a:avLst/>
          </a:prstGeom>
          <a:noFill/>
        </p:spPr>
        <p:txBody>
          <a:bodyPr wrap="square">
            <a:spAutoFit/>
          </a:bodyPr>
          <a:lstStyle/>
          <a:p>
            <a:r>
              <a:rPr lang="en-GB" sz="2800">
                <a:latin typeface="Arial" panose="020B0604020202020204" pitchFamily="34" charset="0"/>
                <a:cs typeface="Arial" panose="020B0604020202020204" pitchFamily="34" charset="0"/>
              </a:rPr>
              <a:t>It’s the summertime and Cosmic wants to stay up late so that he can view the constellations in the night sky. He needs to have an afternoon nap, but the Sun is so bright that he can’t sleep.</a:t>
            </a:r>
          </a:p>
        </p:txBody>
      </p:sp>
      <p:sp>
        <p:nvSpPr>
          <p:cNvPr id="5" name="TextBox 4">
            <a:extLst>
              <a:ext uri="{FF2B5EF4-FFF2-40B4-BE49-F238E27FC236}">
                <a16:creationId xmlns:a16="http://schemas.microsoft.com/office/drawing/2014/main" id="{6B28967C-967A-3F3F-14D3-05BA316FC64F}"/>
              </a:ext>
            </a:extLst>
          </p:cNvPr>
          <p:cNvSpPr txBox="1"/>
          <p:nvPr/>
        </p:nvSpPr>
        <p:spPr>
          <a:xfrm>
            <a:off x="433642" y="4771144"/>
            <a:ext cx="5662358" cy="954107"/>
          </a:xfrm>
          <a:prstGeom prst="rect">
            <a:avLst/>
          </a:prstGeom>
          <a:noFill/>
        </p:spPr>
        <p:txBody>
          <a:bodyPr wrap="square">
            <a:spAutoFit/>
          </a:bodyPr>
          <a:lstStyle/>
          <a:p>
            <a:r>
              <a:rPr lang="en-GB" sz="2800">
                <a:latin typeface="Arial" panose="020B0604020202020204" pitchFamily="34" charset="0"/>
                <a:cs typeface="Arial" panose="020B0604020202020204" pitchFamily="34" charset="0"/>
              </a:rPr>
              <a:t>Can you help him to make a mask so he is able to sleep?</a:t>
            </a:r>
          </a:p>
        </p:txBody>
      </p:sp>
      <p:sp>
        <p:nvSpPr>
          <p:cNvPr id="6" name="TextBox 5">
            <a:extLst>
              <a:ext uri="{FF2B5EF4-FFF2-40B4-BE49-F238E27FC236}">
                <a16:creationId xmlns:a16="http://schemas.microsoft.com/office/drawing/2014/main" id="{FD0C8250-02C6-B04F-E04A-1EE9D8DC1925}"/>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27</a:t>
            </a:r>
          </a:p>
        </p:txBody>
      </p:sp>
    </p:spTree>
    <p:extLst>
      <p:ext uri="{BB962C8B-B14F-4D97-AF65-F5344CB8AC3E}">
        <p14:creationId xmlns:p14="http://schemas.microsoft.com/office/powerpoint/2010/main" val="2812614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2F2416-9924-E6E3-B591-72D001FDE8A2}"/>
              </a:ext>
            </a:extLst>
          </p:cNvPr>
          <p:cNvSpPr txBox="1"/>
          <p:nvPr/>
        </p:nvSpPr>
        <p:spPr>
          <a:xfrm>
            <a:off x="417052" y="269041"/>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Mask Makers</a:t>
            </a:r>
            <a:endParaRPr lang="en-GB" sz="2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D120E86D-DE0F-338C-F4C4-BED9DA6F1937}"/>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28</a:t>
            </a:r>
          </a:p>
        </p:txBody>
      </p:sp>
      <p:pic>
        <p:nvPicPr>
          <p:cNvPr id="4" name="Picture 3">
            <a:extLst>
              <a:ext uri="{FF2B5EF4-FFF2-40B4-BE49-F238E27FC236}">
                <a16:creationId xmlns:a16="http://schemas.microsoft.com/office/drawing/2014/main" id="{5A3E57E7-3069-3C1F-78E3-59DD32CF8606}"/>
              </a:ext>
            </a:extLst>
          </p:cNvPr>
          <p:cNvPicPr>
            <a:picLocks noChangeAspect="1"/>
          </p:cNvPicPr>
          <p:nvPr/>
        </p:nvPicPr>
        <p:blipFill>
          <a:blip r:embed="rId2"/>
          <a:stretch>
            <a:fillRect/>
          </a:stretch>
        </p:blipFill>
        <p:spPr>
          <a:xfrm rot="20923242">
            <a:off x="579771" y="1650310"/>
            <a:ext cx="3846467" cy="2725479"/>
          </a:xfrm>
          <a:prstGeom prst="rect">
            <a:avLst/>
          </a:prstGeom>
        </p:spPr>
      </p:pic>
      <p:pic>
        <p:nvPicPr>
          <p:cNvPr id="5" name="Picture 4">
            <a:extLst>
              <a:ext uri="{FF2B5EF4-FFF2-40B4-BE49-F238E27FC236}">
                <a16:creationId xmlns:a16="http://schemas.microsoft.com/office/drawing/2014/main" id="{20AB1841-E012-E8FE-F942-384D3976A4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2082">
            <a:off x="3870950" y="729541"/>
            <a:ext cx="7902742" cy="5597084"/>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1925606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8D2AB4-8DBB-16C4-35B3-D60AB6EF5A6E}"/>
              </a:ext>
            </a:extLst>
          </p:cNvPr>
          <p:cNvSpPr txBox="1"/>
          <p:nvPr/>
        </p:nvSpPr>
        <p:spPr>
          <a:xfrm>
            <a:off x="397066" y="740664"/>
            <a:ext cx="11649456" cy="769441"/>
          </a:xfrm>
          <a:prstGeom prst="rect">
            <a:avLst/>
          </a:prstGeom>
          <a:noFill/>
        </p:spPr>
        <p:txBody>
          <a:bodyPr wrap="square" lIns="91440" tIns="45720" rIns="91440" bIns="45720" rtlCol="0" anchor="t">
            <a:spAutoFit/>
          </a:bodyPr>
          <a:lstStyle/>
          <a:p>
            <a:r>
              <a:rPr lang="en-GB" sz="4400" dirty="0">
                <a:solidFill>
                  <a:schemeClr val="bg1"/>
                </a:solidFill>
                <a:latin typeface="Arial Black"/>
              </a:rPr>
              <a:t>School Spotters</a:t>
            </a:r>
            <a:endParaRPr lang="en-GB" sz="4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78BA81CB-ACA5-EC26-E5F3-7F81730AF1DC}"/>
              </a:ext>
            </a:extLst>
          </p:cNvPr>
          <p:cNvSpPr txBox="1"/>
          <p:nvPr/>
        </p:nvSpPr>
        <p:spPr>
          <a:xfrm>
            <a:off x="433642" y="221682"/>
            <a:ext cx="4376102" cy="400110"/>
          </a:xfrm>
          <a:prstGeom prst="rect">
            <a:avLst/>
          </a:prstGeom>
          <a:noFill/>
        </p:spPr>
        <p:txBody>
          <a:bodyPr wrap="square" rtlCol="0">
            <a:spAutoFit/>
          </a:bodyPr>
          <a:lstStyle/>
          <a:p>
            <a:r>
              <a:rPr lang="en-GB" sz="2000" b="1">
                <a:solidFill>
                  <a:srgbClr val="00869A"/>
                </a:solidFill>
                <a:latin typeface="Arial" panose="020B0604020202020204" pitchFamily="34" charset="0"/>
                <a:cs typeface="Arial" panose="020B0604020202020204" pitchFamily="34" charset="0"/>
              </a:rPr>
              <a:t>Activity 1</a:t>
            </a:r>
          </a:p>
        </p:txBody>
      </p:sp>
      <p:sp>
        <p:nvSpPr>
          <p:cNvPr id="4" name="TextBox 3">
            <a:extLst>
              <a:ext uri="{FF2B5EF4-FFF2-40B4-BE49-F238E27FC236}">
                <a16:creationId xmlns:a16="http://schemas.microsoft.com/office/drawing/2014/main" id="{91BCAFBA-F5A9-F173-1AAA-15CF745B8483}"/>
              </a:ext>
            </a:extLst>
          </p:cNvPr>
          <p:cNvSpPr txBox="1"/>
          <p:nvPr/>
        </p:nvSpPr>
        <p:spPr>
          <a:xfrm>
            <a:off x="415354" y="3854868"/>
            <a:ext cx="420236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Can you show Cosmic and Gem where your school is?</a:t>
            </a:r>
          </a:p>
        </p:txBody>
      </p:sp>
      <p:sp>
        <p:nvSpPr>
          <p:cNvPr id="5" name="TextBox 4">
            <a:extLst>
              <a:ext uri="{FF2B5EF4-FFF2-40B4-BE49-F238E27FC236}">
                <a16:creationId xmlns:a16="http://schemas.microsoft.com/office/drawing/2014/main" id="{7C55F3F4-4191-0C48-9518-DA385E419EB0}"/>
              </a:ext>
            </a:extLst>
          </p:cNvPr>
          <p:cNvSpPr txBox="1"/>
          <p:nvPr/>
        </p:nvSpPr>
        <p:spPr>
          <a:xfrm>
            <a:off x="415354" y="2015635"/>
            <a:ext cx="461384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Cosmic and Gem want to show Uncle Astro where their school is.</a:t>
            </a:r>
          </a:p>
        </p:txBody>
      </p:sp>
      <p:sp>
        <p:nvSpPr>
          <p:cNvPr id="6" name="TextBox 5">
            <a:extLst>
              <a:ext uri="{FF2B5EF4-FFF2-40B4-BE49-F238E27FC236}">
                <a16:creationId xmlns:a16="http://schemas.microsoft.com/office/drawing/2014/main" id="{CBF0AF8F-AFFD-CE09-C71A-397BBB4A3798}"/>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931556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D37D5-D9AE-5F39-521B-176EE4878A23}"/>
              </a:ext>
            </a:extLst>
          </p:cNvPr>
          <p:cNvSpPr txBox="1"/>
          <p:nvPr/>
        </p:nvSpPr>
        <p:spPr>
          <a:xfrm>
            <a:off x="397066" y="740664"/>
            <a:ext cx="11649456" cy="769441"/>
          </a:xfrm>
          <a:prstGeom prst="rect">
            <a:avLst/>
          </a:prstGeom>
          <a:noFill/>
        </p:spPr>
        <p:txBody>
          <a:bodyPr wrap="square" lIns="91440" tIns="45720" rIns="91440" bIns="45720" rtlCol="0" anchor="t">
            <a:spAutoFit/>
          </a:bodyPr>
          <a:lstStyle/>
          <a:p>
            <a:r>
              <a:rPr lang="en-GB" sz="4400" dirty="0">
                <a:solidFill>
                  <a:schemeClr val="bg1"/>
                </a:solidFill>
                <a:latin typeface="Arial Black"/>
              </a:rPr>
              <a:t>Astronaut Antics</a:t>
            </a:r>
            <a:endParaRPr lang="en-GB" sz="4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011597CB-AF27-F3BA-CCEF-FA34D537414A}"/>
              </a:ext>
            </a:extLst>
          </p:cNvPr>
          <p:cNvSpPr txBox="1"/>
          <p:nvPr/>
        </p:nvSpPr>
        <p:spPr>
          <a:xfrm>
            <a:off x="433642" y="221682"/>
            <a:ext cx="4376102" cy="400110"/>
          </a:xfrm>
          <a:prstGeom prst="rect">
            <a:avLst/>
          </a:prstGeom>
          <a:noFill/>
        </p:spPr>
        <p:txBody>
          <a:bodyPr wrap="square" rtlCol="0">
            <a:spAutoFit/>
          </a:bodyPr>
          <a:lstStyle/>
          <a:p>
            <a:r>
              <a:rPr lang="en-GB" sz="2000" b="1">
                <a:solidFill>
                  <a:srgbClr val="00869A"/>
                </a:solidFill>
                <a:latin typeface="Arial" panose="020B0604020202020204" pitchFamily="34" charset="0"/>
                <a:cs typeface="Arial" panose="020B0604020202020204" pitchFamily="34" charset="0"/>
              </a:rPr>
              <a:t>Activity 8</a:t>
            </a:r>
          </a:p>
        </p:txBody>
      </p:sp>
      <p:sp>
        <p:nvSpPr>
          <p:cNvPr id="4" name="TextBox 3">
            <a:extLst>
              <a:ext uri="{FF2B5EF4-FFF2-40B4-BE49-F238E27FC236}">
                <a16:creationId xmlns:a16="http://schemas.microsoft.com/office/drawing/2014/main" id="{5F4EB7A5-73E6-6E53-EF71-B2E1801B2A48}"/>
              </a:ext>
            </a:extLst>
          </p:cNvPr>
          <p:cNvSpPr txBox="1"/>
          <p:nvPr/>
        </p:nvSpPr>
        <p:spPr>
          <a:xfrm>
            <a:off x="6614160" y="1728680"/>
            <a:ext cx="4989576"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Gem and Cosmic have decided that after going to the Moon and learning more about the night sky, they now want to become astronauts. To do this they need to do some training.</a:t>
            </a:r>
          </a:p>
        </p:txBody>
      </p:sp>
      <p:sp>
        <p:nvSpPr>
          <p:cNvPr id="5" name="TextBox 4">
            <a:extLst>
              <a:ext uri="{FF2B5EF4-FFF2-40B4-BE49-F238E27FC236}">
                <a16:creationId xmlns:a16="http://schemas.microsoft.com/office/drawing/2014/main" id="{88D4ECB9-42AD-2EEF-C637-4D20592CAAE3}"/>
              </a:ext>
            </a:extLst>
          </p:cNvPr>
          <p:cNvSpPr txBox="1"/>
          <p:nvPr/>
        </p:nvSpPr>
        <p:spPr>
          <a:xfrm>
            <a:off x="6614160" y="5219038"/>
            <a:ext cx="49895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Can you take part in some training with them?</a:t>
            </a:r>
          </a:p>
        </p:txBody>
      </p:sp>
      <p:sp>
        <p:nvSpPr>
          <p:cNvPr id="6" name="TextBox 5">
            <a:extLst>
              <a:ext uri="{FF2B5EF4-FFF2-40B4-BE49-F238E27FC236}">
                <a16:creationId xmlns:a16="http://schemas.microsoft.com/office/drawing/2014/main" id="{D71D2626-759F-FBDF-673A-E6AF731536DD}"/>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29</a:t>
            </a:r>
          </a:p>
        </p:txBody>
      </p:sp>
    </p:spTree>
    <p:extLst>
      <p:ext uri="{BB962C8B-B14F-4D97-AF65-F5344CB8AC3E}">
        <p14:creationId xmlns:p14="http://schemas.microsoft.com/office/powerpoint/2010/main" val="1963645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7517F-E4D5-97B9-8DBE-D1F88C2CB2E0}"/>
              </a:ext>
            </a:extLst>
          </p:cNvPr>
          <p:cNvSpPr txBox="1"/>
          <p:nvPr/>
        </p:nvSpPr>
        <p:spPr>
          <a:xfrm>
            <a:off x="417052" y="269041"/>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Astronaut Antics</a:t>
            </a:r>
            <a:endParaRPr lang="en-GB" sz="2400" dirty="0">
              <a:solidFill>
                <a:schemeClr val="bg1"/>
              </a:solidFill>
              <a:latin typeface="Arial Black" panose="020B0A04020102020204" pitchFamily="34" charset="0"/>
            </a:endParaRPr>
          </a:p>
        </p:txBody>
      </p:sp>
      <p:sp>
        <p:nvSpPr>
          <p:cNvPr id="3" name="Oval 2">
            <a:hlinkClick r:id="rId2"/>
            <a:extLst>
              <a:ext uri="{FF2B5EF4-FFF2-40B4-BE49-F238E27FC236}">
                <a16:creationId xmlns:a16="http://schemas.microsoft.com/office/drawing/2014/main" id="{990A330A-2566-1EE4-661B-574B64723803}"/>
              </a:ext>
            </a:extLst>
          </p:cNvPr>
          <p:cNvSpPr/>
          <p:nvPr/>
        </p:nvSpPr>
        <p:spPr>
          <a:xfrm>
            <a:off x="5700074" y="3377217"/>
            <a:ext cx="791852" cy="791852"/>
          </a:xfrm>
          <a:prstGeom prst="ellipse">
            <a:avLst/>
          </a:prstGeom>
          <a:solidFill>
            <a:srgbClr val="0086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hlinkClick r:id="rId2"/>
            <a:extLst>
              <a:ext uri="{FF2B5EF4-FFF2-40B4-BE49-F238E27FC236}">
                <a16:creationId xmlns:a16="http://schemas.microsoft.com/office/drawing/2014/main" id="{B4FE4D61-1F50-E2AB-8BF7-178E769AA85D}"/>
              </a:ext>
            </a:extLst>
          </p:cNvPr>
          <p:cNvSpPr/>
          <p:nvPr/>
        </p:nvSpPr>
        <p:spPr>
          <a:xfrm rot="5400000">
            <a:off x="5953160" y="3587416"/>
            <a:ext cx="430887" cy="371454"/>
          </a:xfrm>
          <a:prstGeom prst="triangle">
            <a:avLst/>
          </a:prstGeom>
          <a:solidFill>
            <a:srgbClr val="B9C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BA9E28E-7026-2482-CC90-BE4B62CEDDE5}"/>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30</a:t>
            </a:r>
          </a:p>
        </p:txBody>
      </p:sp>
    </p:spTree>
    <p:extLst>
      <p:ext uri="{BB962C8B-B14F-4D97-AF65-F5344CB8AC3E}">
        <p14:creationId xmlns:p14="http://schemas.microsoft.com/office/powerpoint/2010/main" val="3053569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9396-93A1-121B-94EB-FF777396CED0}"/>
              </a:ext>
            </a:extLst>
          </p:cNvPr>
          <p:cNvSpPr txBox="1"/>
          <p:nvPr/>
        </p:nvSpPr>
        <p:spPr>
          <a:xfrm>
            <a:off x="271272" y="289072"/>
            <a:ext cx="11649456" cy="461665"/>
          </a:xfrm>
          <a:prstGeom prst="rect">
            <a:avLst/>
          </a:prstGeom>
          <a:noFill/>
        </p:spPr>
        <p:txBody>
          <a:bodyPr wrap="square" lIns="91440" tIns="45720" rIns="91440" bIns="45720" rtlCol="0" anchor="t">
            <a:spAutoFit/>
          </a:bodyPr>
          <a:lstStyle/>
          <a:p>
            <a:r>
              <a:rPr lang="en-GB" sz="2400" dirty="0">
                <a:solidFill>
                  <a:schemeClr val="bg1"/>
                </a:solidFill>
                <a:latin typeface="Arial Black"/>
              </a:rPr>
              <a:t>Astronaut Antics</a:t>
            </a:r>
            <a:endParaRPr lang="en-GB" sz="2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EDC06D9B-CE58-752E-929E-3A09FE86B8E4}"/>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31</a:t>
            </a:r>
          </a:p>
        </p:txBody>
      </p:sp>
      <p:pic>
        <p:nvPicPr>
          <p:cNvPr id="4" name="Picture 3">
            <a:extLst>
              <a:ext uri="{FF2B5EF4-FFF2-40B4-BE49-F238E27FC236}">
                <a16:creationId xmlns:a16="http://schemas.microsoft.com/office/drawing/2014/main" id="{6C3A8612-3E57-4930-6F84-0385F3A6BB4A}"/>
              </a:ext>
            </a:extLst>
          </p:cNvPr>
          <p:cNvPicPr>
            <a:picLocks noChangeAspect="1"/>
          </p:cNvPicPr>
          <p:nvPr/>
        </p:nvPicPr>
        <p:blipFill>
          <a:blip r:embed="rId2"/>
          <a:stretch>
            <a:fillRect/>
          </a:stretch>
        </p:blipFill>
        <p:spPr>
          <a:xfrm rot="20923242">
            <a:off x="579771" y="1650310"/>
            <a:ext cx="3846467" cy="2725479"/>
          </a:xfrm>
          <a:prstGeom prst="rect">
            <a:avLst/>
          </a:prstGeom>
        </p:spPr>
      </p:pic>
      <p:pic>
        <p:nvPicPr>
          <p:cNvPr id="5" name="Picture 4">
            <a:extLst>
              <a:ext uri="{FF2B5EF4-FFF2-40B4-BE49-F238E27FC236}">
                <a16:creationId xmlns:a16="http://schemas.microsoft.com/office/drawing/2014/main" id="{166618E7-32D5-7605-81D6-14E759AD63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2082">
            <a:off x="3870950" y="729541"/>
            <a:ext cx="7902742" cy="5597084"/>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1663806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C7020C-DA3C-32F7-DE26-2ECDA6093D79}"/>
              </a:ext>
            </a:extLst>
          </p:cNvPr>
          <p:cNvSpPr>
            <a:spLocks noGrp="1"/>
          </p:cNvSpPr>
          <p:nvPr>
            <p:ph type="pic" sz="quarter" idx="10"/>
          </p:nvPr>
        </p:nvSpPr>
        <p:spPr/>
        <p:txBody>
          <a:bodyPr/>
          <a:lstStyle/>
          <a:p>
            <a:endParaRPr lang="en-GB"/>
          </a:p>
        </p:txBody>
      </p:sp>
      <p:sp>
        <p:nvSpPr>
          <p:cNvPr id="3" name="TextBox 2">
            <a:extLst>
              <a:ext uri="{FF2B5EF4-FFF2-40B4-BE49-F238E27FC236}">
                <a16:creationId xmlns:a16="http://schemas.microsoft.com/office/drawing/2014/main" id="{BE582793-CF82-E1D1-9E4F-F8943992D696}"/>
              </a:ext>
            </a:extLst>
          </p:cNvPr>
          <p:cNvSpPr txBox="1"/>
          <p:nvPr/>
        </p:nvSpPr>
        <p:spPr>
          <a:xfrm>
            <a:off x="417052" y="304899"/>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School Spotters</a:t>
            </a:r>
            <a:endParaRPr lang="en-GB" sz="22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0A8B1DEB-19CF-6898-A8CF-0B0B5B8E3B88}"/>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63083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CDA32D8-1057-3607-5444-340890EFCD7B}"/>
              </a:ext>
            </a:extLst>
          </p:cNvPr>
          <p:cNvSpPr>
            <a:spLocks noGrp="1"/>
          </p:cNvSpPr>
          <p:nvPr>
            <p:ph type="pic" sz="quarter" idx="10"/>
          </p:nvPr>
        </p:nvSpPr>
        <p:spPr/>
        <p:txBody>
          <a:bodyPr/>
          <a:lstStyle/>
          <a:p>
            <a:endParaRPr lang="en-GB"/>
          </a:p>
        </p:txBody>
      </p:sp>
      <p:sp>
        <p:nvSpPr>
          <p:cNvPr id="3" name="Picture Placeholder 2">
            <a:extLst>
              <a:ext uri="{FF2B5EF4-FFF2-40B4-BE49-F238E27FC236}">
                <a16:creationId xmlns:a16="http://schemas.microsoft.com/office/drawing/2014/main" id="{BE4008DC-72B6-C081-E0E9-155EA4C2F4A2}"/>
              </a:ext>
            </a:extLst>
          </p:cNvPr>
          <p:cNvSpPr>
            <a:spLocks noGrp="1"/>
          </p:cNvSpPr>
          <p:nvPr>
            <p:ph type="pic" sz="quarter" idx="11"/>
          </p:nvPr>
        </p:nvSpPr>
        <p:spPr/>
        <p:txBody>
          <a:bodyPr/>
          <a:lstStyle/>
          <a:p>
            <a:endParaRPr lang="en-GB"/>
          </a:p>
        </p:txBody>
      </p:sp>
      <p:sp>
        <p:nvSpPr>
          <p:cNvPr id="4" name="TextBox 3">
            <a:extLst>
              <a:ext uri="{FF2B5EF4-FFF2-40B4-BE49-F238E27FC236}">
                <a16:creationId xmlns:a16="http://schemas.microsoft.com/office/drawing/2014/main" id="{5F8679A7-01D8-835C-B38A-FED9334EB332}"/>
              </a:ext>
            </a:extLst>
          </p:cNvPr>
          <p:cNvSpPr txBox="1"/>
          <p:nvPr/>
        </p:nvSpPr>
        <p:spPr>
          <a:xfrm>
            <a:off x="417052" y="304900"/>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School Spotters</a:t>
            </a:r>
            <a:endParaRPr lang="en-GB" sz="2200" dirty="0">
              <a:solidFill>
                <a:schemeClr val="bg1"/>
              </a:solidFill>
              <a:latin typeface="Arial Black" panose="020B0A04020102020204" pitchFamily="34" charset="0"/>
            </a:endParaRPr>
          </a:p>
        </p:txBody>
      </p:sp>
      <p:sp>
        <p:nvSpPr>
          <p:cNvPr id="5" name="TextBox 4">
            <a:extLst>
              <a:ext uri="{FF2B5EF4-FFF2-40B4-BE49-F238E27FC236}">
                <a16:creationId xmlns:a16="http://schemas.microsoft.com/office/drawing/2014/main" id="{846A7170-B051-C8A5-0BA5-F0C39F4B3E13}"/>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08642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2C17E5-69CF-5054-5BF0-609695E49946}"/>
              </a:ext>
            </a:extLst>
          </p:cNvPr>
          <p:cNvSpPr txBox="1"/>
          <p:nvPr/>
        </p:nvSpPr>
        <p:spPr>
          <a:xfrm>
            <a:off x="417052" y="295935"/>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School Spotters</a:t>
            </a:r>
            <a:endParaRPr lang="en-GB" sz="22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D16ACE61-E329-E1A9-74C7-2310A6C50A73}"/>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5</a:t>
            </a:r>
          </a:p>
        </p:txBody>
      </p:sp>
      <p:pic>
        <p:nvPicPr>
          <p:cNvPr id="4" name="Picture 3">
            <a:extLst>
              <a:ext uri="{FF2B5EF4-FFF2-40B4-BE49-F238E27FC236}">
                <a16:creationId xmlns:a16="http://schemas.microsoft.com/office/drawing/2014/main" id="{E4437F9B-E7A5-E8B2-35B0-30460D6F3E32}"/>
              </a:ext>
            </a:extLst>
          </p:cNvPr>
          <p:cNvPicPr>
            <a:picLocks noChangeAspect="1"/>
          </p:cNvPicPr>
          <p:nvPr/>
        </p:nvPicPr>
        <p:blipFill>
          <a:blip r:embed="rId2"/>
          <a:stretch>
            <a:fillRect/>
          </a:stretch>
        </p:blipFill>
        <p:spPr>
          <a:xfrm rot="20923242">
            <a:off x="579771" y="1650310"/>
            <a:ext cx="3846467" cy="2725479"/>
          </a:xfrm>
          <a:prstGeom prst="rect">
            <a:avLst/>
          </a:prstGeom>
        </p:spPr>
      </p:pic>
      <p:pic>
        <p:nvPicPr>
          <p:cNvPr id="5" name="Picture 4">
            <a:extLst>
              <a:ext uri="{FF2B5EF4-FFF2-40B4-BE49-F238E27FC236}">
                <a16:creationId xmlns:a16="http://schemas.microsoft.com/office/drawing/2014/main" id="{B87B250D-59C2-3985-5BA5-AD01FBB3EB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2082">
            <a:off x="3870950" y="729541"/>
            <a:ext cx="7902742" cy="5597084"/>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3355985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369388-8B58-E8D0-712A-AD393C9BED3D}"/>
              </a:ext>
            </a:extLst>
          </p:cNvPr>
          <p:cNvSpPr txBox="1"/>
          <p:nvPr/>
        </p:nvSpPr>
        <p:spPr>
          <a:xfrm>
            <a:off x="397066" y="740664"/>
            <a:ext cx="11649456" cy="769441"/>
          </a:xfrm>
          <a:prstGeom prst="rect">
            <a:avLst/>
          </a:prstGeom>
          <a:noFill/>
        </p:spPr>
        <p:txBody>
          <a:bodyPr wrap="square" lIns="91440" tIns="45720" rIns="91440" bIns="45720" rtlCol="0" anchor="t">
            <a:spAutoFit/>
          </a:bodyPr>
          <a:lstStyle/>
          <a:p>
            <a:r>
              <a:rPr lang="en-GB" sz="4400" dirty="0">
                <a:solidFill>
                  <a:schemeClr val="bg1"/>
                </a:solidFill>
                <a:latin typeface="Arial Black"/>
              </a:rPr>
              <a:t>Rocket Reach</a:t>
            </a:r>
            <a:endParaRPr lang="en-GB" sz="44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10002231-F9B8-0899-4D24-AB6486322464}"/>
              </a:ext>
            </a:extLst>
          </p:cNvPr>
          <p:cNvSpPr txBox="1"/>
          <p:nvPr/>
        </p:nvSpPr>
        <p:spPr>
          <a:xfrm>
            <a:off x="415354" y="2015635"/>
            <a:ext cx="55191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Uncle Astro and Aunt Stella are on holiday on the Moon. Cosmic and Gem want to go and see them.</a:t>
            </a:r>
          </a:p>
        </p:txBody>
      </p:sp>
      <p:sp>
        <p:nvSpPr>
          <p:cNvPr id="4" name="TextBox 3">
            <a:extLst>
              <a:ext uri="{FF2B5EF4-FFF2-40B4-BE49-F238E27FC236}">
                <a16:creationId xmlns:a16="http://schemas.microsoft.com/office/drawing/2014/main" id="{2F15154E-8F84-1617-AA30-828AEEDF006B}"/>
              </a:ext>
            </a:extLst>
          </p:cNvPr>
          <p:cNvSpPr txBox="1"/>
          <p:nvPr/>
        </p:nvSpPr>
        <p:spPr>
          <a:xfrm>
            <a:off x="8467416" y="3874286"/>
            <a:ext cx="308984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Arial" panose="020B0604020202020204" pitchFamily="34" charset="0"/>
                <a:cs typeface="Arial" panose="020B0604020202020204" pitchFamily="34" charset="0"/>
              </a:rPr>
              <a:t>Can you make a rocket to get them there?</a:t>
            </a:r>
          </a:p>
        </p:txBody>
      </p:sp>
      <p:sp>
        <p:nvSpPr>
          <p:cNvPr id="5" name="TextBox 4">
            <a:extLst>
              <a:ext uri="{FF2B5EF4-FFF2-40B4-BE49-F238E27FC236}">
                <a16:creationId xmlns:a16="http://schemas.microsoft.com/office/drawing/2014/main" id="{805AD53D-C409-331D-EEA9-47AC61BDC693}"/>
              </a:ext>
            </a:extLst>
          </p:cNvPr>
          <p:cNvSpPr txBox="1"/>
          <p:nvPr/>
        </p:nvSpPr>
        <p:spPr>
          <a:xfrm>
            <a:off x="433642" y="221682"/>
            <a:ext cx="4376102" cy="400110"/>
          </a:xfrm>
          <a:prstGeom prst="rect">
            <a:avLst/>
          </a:prstGeom>
          <a:noFill/>
        </p:spPr>
        <p:txBody>
          <a:bodyPr wrap="square" rtlCol="0">
            <a:spAutoFit/>
          </a:bodyPr>
          <a:lstStyle/>
          <a:p>
            <a:r>
              <a:rPr lang="en-GB" sz="2000" b="1">
                <a:solidFill>
                  <a:srgbClr val="00869A"/>
                </a:solidFill>
                <a:latin typeface="Arial" panose="020B0604020202020204" pitchFamily="34" charset="0"/>
                <a:cs typeface="Arial" panose="020B0604020202020204" pitchFamily="34" charset="0"/>
              </a:rPr>
              <a:t>Activity 2</a:t>
            </a:r>
          </a:p>
        </p:txBody>
      </p:sp>
      <p:sp>
        <p:nvSpPr>
          <p:cNvPr id="6" name="TextBox 5">
            <a:extLst>
              <a:ext uri="{FF2B5EF4-FFF2-40B4-BE49-F238E27FC236}">
                <a16:creationId xmlns:a16="http://schemas.microsoft.com/office/drawing/2014/main" id="{C1090F5D-88D3-64F6-B35D-597876DFB77D}"/>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574063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013B0AB3-5A7C-076C-4FD7-0686465CB769}"/>
              </a:ext>
            </a:extLst>
          </p:cNvPr>
          <p:cNvSpPr/>
          <p:nvPr/>
        </p:nvSpPr>
        <p:spPr>
          <a:xfrm>
            <a:off x="8147957" y="3086100"/>
            <a:ext cx="702129" cy="718457"/>
          </a:xfrm>
          <a:prstGeom prst="flowChartConnector">
            <a:avLst/>
          </a:prstGeom>
          <a:solidFill>
            <a:srgbClr val="B9C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0049492-F074-774F-6CD9-C6A426164BD1}"/>
              </a:ext>
            </a:extLst>
          </p:cNvPr>
          <p:cNvSpPr txBox="1"/>
          <p:nvPr/>
        </p:nvSpPr>
        <p:spPr>
          <a:xfrm>
            <a:off x="417052" y="304899"/>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Rocket Reach</a:t>
            </a:r>
            <a:endParaRPr lang="en-GB" sz="22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387D1D0D-3FD7-9308-919D-32746ACF46A6}"/>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7</a:t>
            </a:r>
          </a:p>
        </p:txBody>
      </p:sp>
      <p:sp>
        <p:nvSpPr>
          <p:cNvPr id="6" name="Isosceles Triangle 5">
            <a:hlinkClick r:id="rId2"/>
            <a:extLst>
              <a:ext uri="{FF2B5EF4-FFF2-40B4-BE49-F238E27FC236}">
                <a16:creationId xmlns:a16="http://schemas.microsoft.com/office/drawing/2014/main" id="{36F6AFDC-CF47-2B3F-6F72-AFBB3BD869A8}"/>
              </a:ext>
            </a:extLst>
          </p:cNvPr>
          <p:cNvSpPr/>
          <p:nvPr/>
        </p:nvSpPr>
        <p:spPr>
          <a:xfrm rot="5400000">
            <a:off x="8363578" y="3255007"/>
            <a:ext cx="373023" cy="38137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7942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38EB56-6E20-B0AE-3658-4415DC17E5E7}"/>
              </a:ext>
            </a:extLst>
          </p:cNvPr>
          <p:cNvSpPr txBox="1"/>
          <p:nvPr/>
        </p:nvSpPr>
        <p:spPr>
          <a:xfrm>
            <a:off x="417052" y="304899"/>
            <a:ext cx="11649456" cy="430887"/>
          </a:xfrm>
          <a:prstGeom prst="rect">
            <a:avLst/>
          </a:prstGeom>
          <a:noFill/>
        </p:spPr>
        <p:txBody>
          <a:bodyPr wrap="square" lIns="91440" tIns="45720" rIns="91440" bIns="45720" rtlCol="0" anchor="t">
            <a:spAutoFit/>
          </a:bodyPr>
          <a:lstStyle/>
          <a:p>
            <a:r>
              <a:rPr lang="en-GB" sz="2200" dirty="0">
                <a:solidFill>
                  <a:schemeClr val="bg1"/>
                </a:solidFill>
                <a:latin typeface="Arial Black"/>
              </a:rPr>
              <a:t>Rocket Reach</a:t>
            </a:r>
            <a:endParaRPr lang="en-GB" sz="22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5AB35BA0-95A7-9924-7CB5-8EF053A966F7}"/>
              </a:ext>
            </a:extLst>
          </p:cNvPr>
          <p:cNvSpPr txBox="1"/>
          <p:nvPr/>
        </p:nvSpPr>
        <p:spPr>
          <a:xfrm flipH="1">
            <a:off x="11441927" y="6337190"/>
            <a:ext cx="405517"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3040715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35cf21f-4c90-4c31-b2be-962ed3f04f12">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5888dc7e-574f-412b-b0c1-d1272ceede5a" xsi:nil="true"/>
    <Preview xmlns="f35cf21f-4c90-4c31-b2be-962ed3f04f1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B2BE627E82BC4BAFF6F72779512BEE" ma:contentTypeVersion="26" ma:contentTypeDescription="Create a new document." ma:contentTypeScope="" ma:versionID="a308e2f66c5445c7c0ed42a5b5f60746">
  <xsd:schema xmlns:xsd="http://www.w3.org/2001/XMLSchema" xmlns:xs="http://www.w3.org/2001/XMLSchema" xmlns:p="http://schemas.microsoft.com/office/2006/metadata/properties" xmlns:ns1="http://schemas.microsoft.com/sharepoint/v3" xmlns:ns2="5888dc7e-574f-412b-b0c1-d1272ceede5a" xmlns:ns3="f35cf21f-4c90-4c31-b2be-962ed3f04f12" targetNamespace="http://schemas.microsoft.com/office/2006/metadata/properties" ma:root="true" ma:fieldsID="f480723274008f11133b0edb9a2e3aec" ns1:_="" ns2:_="" ns3:_="">
    <xsd:import namespace="http://schemas.microsoft.com/sharepoint/v3"/>
    <xsd:import namespace="5888dc7e-574f-412b-b0c1-d1272ceede5a"/>
    <xsd:import namespace="f35cf21f-4c90-4c31-b2be-962ed3f04f1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AutoKeyPoints" minOccurs="0"/>
                <xsd:element ref="ns3:MediaServiceKeyPoints" minOccurs="0"/>
                <xsd:element ref="ns1:_dlc_ExpireDateSaved" minOccurs="0"/>
                <xsd:element ref="ns1:_dlc_ExpireDate" minOccurs="0"/>
                <xsd:element ref="ns1:_dlc_Exempt" minOccurs="0"/>
                <xsd:element ref="ns3:MediaLengthInSeconds" minOccurs="0"/>
                <xsd:element ref="ns3:lcf76f155ced4ddcb4097134ff3c332f" minOccurs="0"/>
                <xsd:element ref="ns2:TaxCatchAll" minOccurs="0"/>
                <xsd:element ref="ns3:Preview"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element name="_dlc_ExpireDateSaved" ma:index="24" nillable="true" ma:displayName="Original Expiration Date" ma:hidden="true" ma:internalName="_dlc_ExpireDateSaved" ma:readOnly="true">
      <xsd:simpleType>
        <xsd:restriction base="dms:DateTime"/>
      </xsd:simpleType>
    </xsd:element>
    <xsd:element name="_dlc_ExpireDate" ma:index="25" nillable="true" ma:displayName="Expiration Date" ma:hidden="true" ma:internalName="_dlc_ExpireDate" ma:readOnly="true">
      <xsd:simpleType>
        <xsd:restriction base="dms:DateTime"/>
      </xsd:simpleType>
    </xsd:element>
    <xsd:element name="_dlc_Exempt" ma:index="26"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88dc7e-574f-412b-b0c1-d1272ceede5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30" nillable="true" ma:displayName="Taxonomy Catch All Column" ma:hidden="true" ma:list="{8d00c09c-64cc-40b5-b62d-98cd3ea61ec5}" ma:internalName="TaxCatchAll" ma:showField="CatchAllData" ma:web="5888dc7e-574f-412b-b0c1-d1272ceede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35cf21f-4c90-4c31-b2be-962ed3f04f1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467a9367-3028-4b03-bdb8-e3689ed89ff4" ma:termSetId="09814cd3-568e-fe90-9814-8d621ff8fb84" ma:anchorId="fba54fb3-c3e1-fe81-a776-ca4b69148c4d" ma:open="true" ma:isKeyword="false">
      <xsd:complexType>
        <xsd:sequence>
          <xsd:element ref="pc:Terms" minOccurs="0" maxOccurs="1"/>
        </xsd:sequence>
      </xsd:complexType>
    </xsd:element>
    <xsd:element name="Preview" ma:index="31" nillable="true" ma:displayName="Preview" ma:format="Thumbnail" ma:internalName="Preview">
      <xsd:simpleType>
        <xsd:restriction base="dms:Unknown"/>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C5B4B7-D8D3-412C-A207-67C2F8BA6921}">
  <ds:schemaRefs>
    <ds:schemaRef ds:uri="http://schemas.microsoft.com/office/2006/documentManagement/types"/>
    <ds:schemaRef ds:uri="http://www.w3.org/XML/1998/namespace"/>
    <ds:schemaRef ds:uri="http://purl.org/dc/elements/1.1/"/>
    <ds:schemaRef ds:uri="http://purl.org/dc/terms/"/>
    <ds:schemaRef ds:uri="http://schemas.openxmlformats.org/package/2006/metadata/core-properties"/>
    <ds:schemaRef ds:uri="http://schemas.microsoft.com/office/infopath/2007/PartnerControls"/>
    <ds:schemaRef ds:uri="f35cf21f-4c90-4c31-b2be-962ed3f04f12"/>
    <ds:schemaRef ds:uri="5888dc7e-574f-412b-b0c1-d1272ceede5a"/>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25A9032-6911-41DB-B327-814585533C9A}">
  <ds:schemaRefs>
    <ds:schemaRef ds:uri="http://schemas.microsoft.com/sharepoint/v3/contenttype/forms"/>
  </ds:schemaRefs>
</ds:datastoreItem>
</file>

<file path=customXml/itemProps3.xml><?xml version="1.0" encoding="utf-8"?>
<ds:datastoreItem xmlns:ds="http://schemas.openxmlformats.org/officeDocument/2006/customXml" ds:itemID="{8D8009A3-4383-44A2-969A-D3E84DD7EB50}">
  <ds:schemaRefs>
    <ds:schemaRef ds:uri="5888dc7e-574f-412b-b0c1-d1272ceede5a"/>
    <ds:schemaRef ds:uri="f35cf21f-4c90-4c31-b2be-962ed3f04f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464</Words>
  <Application>Microsoft Office PowerPoint</Application>
  <PresentationFormat>Widescreen</PresentationFormat>
  <Paragraphs>89</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dc:creator>
  <cp:lastModifiedBy>Violet Yang</cp:lastModifiedBy>
  <cp:revision>49</cp:revision>
  <dcterms:created xsi:type="dcterms:W3CDTF">2023-10-02T11:28:28Z</dcterms:created>
  <dcterms:modified xsi:type="dcterms:W3CDTF">2025-06-22T20:46:38Z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0x0101003AB2BE627E82BC4BAFF6F72779512BEE</vt:lpwstr>
  </property>
  <property fmtid="{D5CDD505-2E9C-101B-9397-08002B2CF9AE}" pid="3" name="_dlc_policyId">
    <vt:lpwstr/>
  </property>
  <property fmtid="{D5CDD505-2E9C-101B-9397-08002B2CF9AE}" pid="4" name="ItemRetentionFormula">
    <vt:lpwstr/>
  </property>
  <property fmtid="{D5CDD505-2E9C-101B-9397-08002B2CF9AE}" pid="5" name="MediaServiceImageTags">
    <vt:lpwstr/>
  </property>
</Properties>
</file>