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E07B68-5EC9-CD15-31E1-5B4A971B707B}" v="9" dt="2025-02-11T16:33:36.72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528" y="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chemeClr val="bg1"/>
                </a:solidFill>
                <a:latin typeface="Gotham Black"/>
                <a:cs typeface="Gotham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0084A9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chemeClr val="bg1"/>
                </a:solidFill>
                <a:latin typeface="Gotham Black"/>
                <a:cs typeface="Gotham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rgbClr val="0084A9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chemeClr val="bg1"/>
                </a:solidFill>
                <a:latin typeface="Gotham Black"/>
                <a:cs typeface="Gotham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50" b="1" i="0">
                <a:solidFill>
                  <a:schemeClr val="bg1"/>
                </a:solidFill>
                <a:latin typeface="Gotham Black"/>
                <a:cs typeface="Gotham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8849" y="2295465"/>
            <a:ext cx="4809490" cy="647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50" b="1" i="0">
                <a:solidFill>
                  <a:schemeClr val="bg1"/>
                </a:solidFill>
                <a:latin typeface="Gotham Black"/>
                <a:cs typeface="Gotham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3344" y="3304946"/>
            <a:ext cx="4388485" cy="6551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rgbClr val="0084A9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hyperlink" Target="https://primary.cleapss.org.uk/Resource/P144-Minibeast-hunt.aspx" TargetMode="External"/><Relationship Id="rId17" Type="http://schemas.openxmlformats.org/officeDocument/2006/relationships/image" Target="../media/image28.png"/><Relationship Id="rId2" Type="http://schemas.openxmlformats.org/officeDocument/2006/relationships/image" Target="../media/image14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6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6.png"/><Relationship Id="rId18" Type="http://schemas.openxmlformats.org/officeDocument/2006/relationships/image" Target="../media/image43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8.png"/><Relationship Id="rId17" Type="http://schemas.openxmlformats.org/officeDocument/2006/relationships/image" Target="../media/image42.png"/><Relationship Id="rId2" Type="http://schemas.openxmlformats.org/officeDocument/2006/relationships/image" Target="../media/image29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7.png"/><Relationship Id="rId5" Type="http://schemas.openxmlformats.org/officeDocument/2006/relationships/image" Target="../media/image32.png"/><Relationship Id="rId15" Type="http://schemas.openxmlformats.org/officeDocument/2006/relationships/image" Target="../media/image40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39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png"/><Relationship Id="rId18" Type="http://schemas.openxmlformats.org/officeDocument/2006/relationships/image" Target="../media/image55.png"/><Relationship Id="rId26" Type="http://schemas.openxmlformats.org/officeDocument/2006/relationships/image" Target="../media/image63.png"/><Relationship Id="rId3" Type="http://schemas.openxmlformats.org/officeDocument/2006/relationships/image" Target="../media/image44.png"/><Relationship Id="rId21" Type="http://schemas.openxmlformats.org/officeDocument/2006/relationships/image" Target="../media/image58.png"/><Relationship Id="rId7" Type="http://schemas.openxmlformats.org/officeDocument/2006/relationships/image" Target="../media/image46.png"/><Relationship Id="rId12" Type="http://schemas.openxmlformats.org/officeDocument/2006/relationships/image" Target="../media/image50.png"/><Relationship Id="rId17" Type="http://schemas.openxmlformats.org/officeDocument/2006/relationships/image" Target="../media/image54.png"/><Relationship Id="rId25" Type="http://schemas.openxmlformats.org/officeDocument/2006/relationships/image" Target="../media/image62.png"/><Relationship Id="rId33" Type="http://schemas.openxmlformats.org/officeDocument/2006/relationships/image" Target="../media/image70.png"/><Relationship Id="rId2" Type="http://schemas.openxmlformats.org/officeDocument/2006/relationships/image" Target="../media/image15.png"/><Relationship Id="rId16" Type="http://schemas.openxmlformats.org/officeDocument/2006/relationships/image" Target="../media/image53.png"/><Relationship Id="rId20" Type="http://schemas.openxmlformats.org/officeDocument/2006/relationships/image" Target="../media/image57.png"/><Relationship Id="rId29" Type="http://schemas.openxmlformats.org/officeDocument/2006/relationships/image" Target="../media/image6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11" Type="http://schemas.openxmlformats.org/officeDocument/2006/relationships/image" Target="../media/image49.png"/><Relationship Id="rId24" Type="http://schemas.openxmlformats.org/officeDocument/2006/relationships/image" Target="../media/image61.png"/><Relationship Id="rId32" Type="http://schemas.openxmlformats.org/officeDocument/2006/relationships/image" Target="../media/image69.png"/><Relationship Id="rId5" Type="http://schemas.openxmlformats.org/officeDocument/2006/relationships/image" Target="../media/image45.png"/><Relationship Id="rId15" Type="http://schemas.openxmlformats.org/officeDocument/2006/relationships/image" Target="../media/image52.png"/><Relationship Id="rId23" Type="http://schemas.openxmlformats.org/officeDocument/2006/relationships/image" Target="../media/image60.png"/><Relationship Id="rId28" Type="http://schemas.openxmlformats.org/officeDocument/2006/relationships/image" Target="../media/image65.png"/><Relationship Id="rId10" Type="http://schemas.openxmlformats.org/officeDocument/2006/relationships/image" Target="../media/image48.png"/><Relationship Id="rId19" Type="http://schemas.openxmlformats.org/officeDocument/2006/relationships/image" Target="../media/image56.png"/><Relationship Id="rId31" Type="http://schemas.openxmlformats.org/officeDocument/2006/relationships/image" Target="../media/image68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51.png"/><Relationship Id="rId22" Type="http://schemas.openxmlformats.org/officeDocument/2006/relationships/image" Target="../media/image59.png"/><Relationship Id="rId27" Type="http://schemas.openxmlformats.org/officeDocument/2006/relationships/image" Target="../media/image64.png"/><Relationship Id="rId30" Type="http://schemas.openxmlformats.org/officeDocument/2006/relationships/image" Target="../media/image67.png"/><Relationship Id="rId8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560309" cy="1971039"/>
            <a:chOff x="0" y="0"/>
            <a:chExt cx="7560309" cy="1971039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7560309" cy="1755139"/>
            </a:xfrm>
            <a:custGeom>
              <a:avLst/>
              <a:gdLst/>
              <a:ahLst/>
              <a:cxnLst/>
              <a:rect l="l" t="t" r="r" b="b"/>
              <a:pathLst>
                <a:path w="7560309" h="1755139">
                  <a:moveTo>
                    <a:pt x="7560005" y="0"/>
                  </a:moveTo>
                  <a:lnTo>
                    <a:pt x="0" y="0"/>
                  </a:lnTo>
                  <a:lnTo>
                    <a:pt x="0" y="1465886"/>
                  </a:lnTo>
                  <a:lnTo>
                    <a:pt x="59748" y="1494670"/>
                  </a:lnTo>
                  <a:lnTo>
                    <a:pt x="102080" y="1513636"/>
                  </a:lnTo>
                  <a:lnTo>
                    <a:pt x="145319" y="1531949"/>
                  </a:lnTo>
                  <a:lnTo>
                    <a:pt x="189450" y="1549599"/>
                  </a:lnTo>
                  <a:lnTo>
                    <a:pt x="234460" y="1566581"/>
                  </a:lnTo>
                  <a:lnTo>
                    <a:pt x="280334" y="1582885"/>
                  </a:lnTo>
                  <a:lnTo>
                    <a:pt x="327415" y="1598616"/>
                  </a:lnTo>
                  <a:lnTo>
                    <a:pt x="374621" y="1613430"/>
                  </a:lnTo>
                  <a:lnTo>
                    <a:pt x="423005" y="1627654"/>
                  </a:lnTo>
                  <a:lnTo>
                    <a:pt x="472198" y="1641170"/>
                  </a:lnTo>
                  <a:lnTo>
                    <a:pt x="522186" y="1653968"/>
                  </a:lnTo>
                  <a:lnTo>
                    <a:pt x="572955" y="1666041"/>
                  </a:lnTo>
                  <a:lnTo>
                    <a:pt x="624491" y="1677382"/>
                  </a:lnTo>
                  <a:lnTo>
                    <a:pt x="676780" y="1687981"/>
                  </a:lnTo>
                  <a:lnTo>
                    <a:pt x="729808" y="1697832"/>
                  </a:lnTo>
                  <a:lnTo>
                    <a:pt x="783561" y="1706926"/>
                  </a:lnTo>
                  <a:lnTo>
                    <a:pt x="838026" y="1715255"/>
                  </a:lnTo>
                  <a:lnTo>
                    <a:pt x="893188" y="1722812"/>
                  </a:lnTo>
                  <a:lnTo>
                    <a:pt x="949033" y="1729587"/>
                  </a:lnTo>
                  <a:lnTo>
                    <a:pt x="1005548" y="1735575"/>
                  </a:lnTo>
                  <a:lnTo>
                    <a:pt x="1062718" y="1740765"/>
                  </a:lnTo>
                  <a:lnTo>
                    <a:pt x="1120530" y="1745152"/>
                  </a:lnTo>
                  <a:lnTo>
                    <a:pt x="1178970" y="1748726"/>
                  </a:lnTo>
                  <a:lnTo>
                    <a:pt x="1238023" y="1751479"/>
                  </a:lnTo>
                  <a:lnTo>
                    <a:pt x="1297676" y="1753404"/>
                  </a:lnTo>
                  <a:lnTo>
                    <a:pt x="1357915" y="1754493"/>
                  </a:lnTo>
                  <a:lnTo>
                    <a:pt x="1418726" y="1754738"/>
                  </a:lnTo>
                  <a:lnTo>
                    <a:pt x="1480095" y="1754131"/>
                  </a:lnTo>
                  <a:lnTo>
                    <a:pt x="1542008" y="1752663"/>
                  </a:lnTo>
                  <a:lnTo>
                    <a:pt x="1583197" y="1751032"/>
                  </a:lnTo>
                  <a:lnTo>
                    <a:pt x="1623359" y="1748726"/>
                  </a:lnTo>
                  <a:lnTo>
                    <a:pt x="1623545" y="1748726"/>
                  </a:lnTo>
                  <a:lnTo>
                    <a:pt x="1664929" y="1745632"/>
                  </a:lnTo>
                  <a:lnTo>
                    <a:pt x="1705523" y="1741917"/>
                  </a:lnTo>
                  <a:lnTo>
                    <a:pt x="1745968" y="1737561"/>
                  </a:lnTo>
                  <a:lnTo>
                    <a:pt x="1786289" y="1732589"/>
                  </a:lnTo>
                  <a:lnTo>
                    <a:pt x="1826512" y="1727029"/>
                  </a:lnTo>
                  <a:lnTo>
                    <a:pt x="1866661" y="1720907"/>
                  </a:lnTo>
                  <a:lnTo>
                    <a:pt x="1906761" y="1714249"/>
                  </a:lnTo>
                  <a:lnTo>
                    <a:pt x="1946838" y="1707083"/>
                  </a:lnTo>
                  <a:lnTo>
                    <a:pt x="1986916" y="1699434"/>
                  </a:lnTo>
                  <a:lnTo>
                    <a:pt x="2027020" y="1691330"/>
                  </a:lnTo>
                  <a:lnTo>
                    <a:pt x="2107407" y="1673859"/>
                  </a:lnTo>
                  <a:lnTo>
                    <a:pt x="2188198" y="1654884"/>
                  </a:lnTo>
                  <a:lnTo>
                    <a:pt x="2310581" y="1624064"/>
                  </a:lnTo>
                  <a:lnTo>
                    <a:pt x="2827189" y="1486025"/>
                  </a:lnTo>
                  <a:lnTo>
                    <a:pt x="2966482" y="1451408"/>
                  </a:lnTo>
                  <a:lnTo>
                    <a:pt x="3062304" y="1429057"/>
                  </a:lnTo>
                  <a:lnTo>
                    <a:pt x="3160728" y="1407537"/>
                  </a:lnTo>
                  <a:lnTo>
                    <a:pt x="3261954" y="1387058"/>
                  </a:lnTo>
                  <a:lnTo>
                    <a:pt x="3366181" y="1367834"/>
                  </a:lnTo>
                  <a:lnTo>
                    <a:pt x="3473310" y="1350125"/>
                  </a:lnTo>
                  <a:lnTo>
                    <a:pt x="3528585" y="1341814"/>
                  </a:lnTo>
                  <a:lnTo>
                    <a:pt x="3584437" y="1333998"/>
                  </a:lnTo>
                  <a:lnTo>
                    <a:pt x="3641189" y="1326655"/>
                  </a:lnTo>
                  <a:lnTo>
                    <a:pt x="3698866" y="1319811"/>
                  </a:lnTo>
                  <a:lnTo>
                    <a:pt x="3757493" y="1313492"/>
                  </a:lnTo>
                  <a:lnTo>
                    <a:pt x="3817095" y="1307726"/>
                  </a:lnTo>
                  <a:lnTo>
                    <a:pt x="3877697" y="1302539"/>
                  </a:lnTo>
                  <a:lnTo>
                    <a:pt x="3939324" y="1297958"/>
                  </a:lnTo>
                  <a:lnTo>
                    <a:pt x="4002001" y="1294008"/>
                  </a:lnTo>
                  <a:lnTo>
                    <a:pt x="4065753" y="1290717"/>
                  </a:lnTo>
                  <a:lnTo>
                    <a:pt x="4130604" y="1288111"/>
                  </a:lnTo>
                  <a:lnTo>
                    <a:pt x="4196581" y="1286216"/>
                  </a:lnTo>
                  <a:lnTo>
                    <a:pt x="4263707" y="1285060"/>
                  </a:lnTo>
                  <a:lnTo>
                    <a:pt x="7560005" y="1284668"/>
                  </a:lnTo>
                  <a:lnTo>
                    <a:pt x="7560005" y="0"/>
                  </a:lnTo>
                  <a:close/>
                </a:path>
                <a:path w="7560309" h="1755139">
                  <a:moveTo>
                    <a:pt x="7560005" y="1284668"/>
                  </a:moveTo>
                  <a:lnTo>
                    <a:pt x="4332008" y="1284668"/>
                  </a:lnTo>
                  <a:lnTo>
                    <a:pt x="4387950" y="1284912"/>
                  </a:lnTo>
                  <a:lnTo>
                    <a:pt x="4497860" y="1286819"/>
                  </a:lnTo>
                  <a:lnTo>
                    <a:pt x="4605274" y="1290520"/>
                  </a:lnTo>
                  <a:lnTo>
                    <a:pt x="4710356" y="1295896"/>
                  </a:lnTo>
                  <a:lnTo>
                    <a:pt x="4813271" y="1302829"/>
                  </a:lnTo>
                  <a:lnTo>
                    <a:pt x="4914181" y="1311201"/>
                  </a:lnTo>
                  <a:lnTo>
                    <a:pt x="5013253" y="1320893"/>
                  </a:lnTo>
                  <a:lnTo>
                    <a:pt x="5110649" y="1331787"/>
                  </a:lnTo>
                  <a:lnTo>
                    <a:pt x="5253961" y="1350125"/>
                  </a:lnTo>
                  <a:lnTo>
                    <a:pt x="5394426" y="1370501"/>
                  </a:lnTo>
                  <a:lnTo>
                    <a:pt x="5578244" y="1400153"/>
                  </a:lnTo>
                  <a:lnTo>
                    <a:pt x="6299032" y="1528995"/>
                  </a:lnTo>
                  <a:lnTo>
                    <a:pt x="6528502" y="1566148"/>
                  </a:lnTo>
                  <a:lnTo>
                    <a:pt x="6669120" y="1586309"/>
                  </a:lnTo>
                  <a:lnTo>
                    <a:pt x="6812616" y="1604384"/>
                  </a:lnTo>
                  <a:lnTo>
                    <a:pt x="6910153" y="1615079"/>
                  </a:lnTo>
                  <a:lnTo>
                    <a:pt x="7009380" y="1624551"/>
                  </a:lnTo>
                  <a:lnTo>
                    <a:pt x="7110461" y="1632681"/>
                  </a:lnTo>
                  <a:lnTo>
                    <a:pt x="7213560" y="1639353"/>
                  </a:lnTo>
                  <a:lnTo>
                    <a:pt x="7318841" y="1644447"/>
                  </a:lnTo>
                  <a:lnTo>
                    <a:pt x="7426468" y="1647845"/>
                  </a:lnTo>
                  <a:lnTo>
                    <a:pt x="7539701" y="1649460"/>
                  </a:lnTo>
                  <a:lnTo>
                    <a:pt x="7560005" y="1649460"/>
                  </a:lnTo>
                  <a:lnTo>
                    <a:pt x="7560005" y="1284668"/>
                  </a:lnTo>
                  <a:close/>
                </a:path>
              </a:pathLst>
            </a:custGeom>
            <a:solidFill>
              <a:srgbClr val="F4F9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42090" y="576008"/>
              <a:ext cx="175526" cy="18253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53137" y="878548"/>
              <a:ext cx="178625" cy="18164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44321" y="1115999"/>
              <a:ext cx="181622" cy="17867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44870" y="1788096"/>
              <a:ext cx="173748" cy="18265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277813" y="98920"/>
              <a:ext cx="175183" cy="16976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55002" y="177863"/>
              <a:ext cx="178625" cy="18164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265108" y="807402"/>
              <a:ext cx="929005" cy="348615"/>
            </a:xfrm>
            <a:custGeom>
              <a:avLst/>
              <a:gdLst/>
              <a:ahLst/>
              <a:cxnLst/>
              <a:rect l="l" t="t" r="r" b="b"/>
              <a:pathLst>
                <a:path w="929005" h="348615">
                  <a:moveTo>
                    <a:pt x="208470" y="254241"/>
                  </a:moveTo>
                  <a:lnTo>
                    <a:pt x="200456" y="215582"/>
                  </a:lnTo>
                  <a:lnTo>
                    <a:pt x="173253" y="178511"/>
                  </a:lnTo>
                  <a:lnTo>
                    <a:pt x="112077" y="125514"/>
                  </a:lnTo>
                  <a:lnTo>
                    <a:pt x="98577" y="113436"/>
                  </a:lnTo>
                  <a:lnTo>
                    <a:pt x="88938" y="104203"/>
                  </a:lnTo>
                  <a:lnTo>
                    <a:pt x="83172" y="97815"/>
                  </a:lnTo>
                  <a:lnTo>
                    <a:pt x="79413" y="92862"/>
                  </a:lnTo>
                  <a:lnTo>
                    <a:pt x="77520" y="87604"/>
                  </a:lnTo>
                  <a:lnTo>
                    <a:pt x="77520" y="76492"/>
                  </a:lnTo>
                  <a:lnTo>
                    <a:pt x="80162" y="71488"/>
                  </a:lnTo>
                  <a:lnTo>
                    <a:pt x="90703" y="62623"/>
                  </a:lnTo>
                  <a:lnTo>
                    <a:pt x="97472" y="60413"/>
                  </a:lnTo>
                  <a:lnTo>
                    <a:pt x="105752" y="60413"/>
                  </a:lnTo>
                  <a:lnTo>
                    <a:pt x="118440" y="62560"/>
                  </a:lnTo>
                  <a:lnTo>
                    <a:pt x="131038" y="68973"/>
                  </a:lnTo>
                  <a:lnTo>
                    <a:pt x="143510" y="79679"/>
                  </a:lnTo>
                  <a:lnTo>
                    <a:pt x="155879" y="94665"/>
                  </a:lnTo>
                  <a:lnTo>
                    <a:pt x="202615" y="53416"/>
                  </a:lnTo>
                  <a:lnTo>
                    <a:pt x="165442" y="18440"/>
                  </a:lnTo>
                  <a:lnTo>
                    <a:pt x="118973" y="723"/>
                  </a:lnTo>
                  <a:lnTo>
                    <a:pt x="106718" y="0"/>
                  </a:lnTo>
                  <a:lnTo>
                    <a:pt x="88188" y="1549"/>
                  </a:lnTo>
                  <a:lnTo>
                    <a:pt x="41833" y="24676"/>
                  </a:lnTo>
                  <a:lnTo>
                    <a:pt x="17183" y="67221"/>
                  </a:lnTo>
                  <a:lnTo>
                    <a:pt x="15544" y="83845"/>
                  </a:lnTo>
                  <a:lnTo>
                    <a:pt x="16522" y="95808"/>
                  </a:lnTo>
                  <a:lnTo>
                    <a:pt x="31343" y="131737"/>
                  </a:lnTo>
                  <a:lnTo>
                    <a:pt x="56743" y="160794"/>
                  </a:lnTo>
                  <a:lnTo>
                    <a:pt x="114300" y="210794"/>
                  </a:lnTo>
                  <a:lnTo>
                    <a:pt x="124764" y="220154"/>
                  </a:lnTo>
                  <a:lnTo>
                    <a:pt x="132702" y="228028"/>
                  </a:lnTo>
                  <a:lnTo>
                    <a:pt x="138137" y="234403"/>
                  </a:lnTo>
                  <a:lnTo>
                    <a:pt x="143713" y="241922"/>
                  </a:lnTo>
                  <a:lnTo>
                    <a:pt x="146494" y="249428"/>
                  </a:lnTo>
                  <a:lnTo>
                    <a:pt x="146494" y="265201"/>
                  </a:lnTo>
                  <a:lnTo>
                    <a:pt x="108127" y="288277"/>
                  </a:lnTo>
                  <a:lnTo>
                    <a:pt x="92989" y="285534"/>
                  </a:lnTo>
                  <a:lnTo>
                    <a:pt x="78778" y="277291"/>
                  </a:lnTo>
                  <a:lnTo>
                    <a:pt x="65455" y="263563"/>
                  </a:lnTo>
                  <a:lnTo>
                    <a:pt x="53047" y="244322"/>
                  </a:lnTo>
                  <a:lnTo>
                    <a:pt x="0" y="276326"/>
                  </a:lnTo>
                  <a:lnTo>
                    <a:pt x="20599" y="308559"/>
                  </a:lnTo>
                  <a:lnTo>
                    <a:pt x="58712" y="338467"/>
                  </a:lnTo>
                  <a:lnTo>
                    <a:pt x="106718" y="348221"/>
                  </a:lnTo>
                  <a:lnTo>
                    <a:pt x="128308" y="346570"/>
                  </a:lnTo>
                  <a:lnTo>
                    <a:pt x="165100" y="333273"/>
                  </a:lnTo>
                  <a:lnTo>
                    <a:pt x="201422" y="291490"/>
                  </a:lnTo>
                  <a:lnTo>
                    <a:pt x="206705" y="273748"/>
                  </a:lnTo>
                  <a:lnTo>
                    <a:pt x="208470" y="254241"/>
                  </a:lnTo>
                  <a:close/>
                </a:path>
                <a:path w="929005" h="348615">
                  <a:moveTo>
                    <a:pt x="400748" y="8343"/>
                  </a:moveTo>
                  <a:lnTo>
                    <a:pt x="217500" y="8343"/>
                  </a:lnTo>
                  <a:lnTo>
                    <a:pt x="217500" y="70573"/>
                  </a:lnTo>
                  <a:lnTo>
                    <a:pt x="276326" y="70573"/>
                  </a:lnTo>
                  <a:lnTo>
                    <a:pt x="276326" y="339813"/>
                  </a:lnTo>
                  <a:lnTo>
                    <a:pt x="340334" y="339813"/>
                  </a:lnTo>
                  <a:lnTo>
                    <a:pt x="340334" y="70573"/>
                  </a:lnTo>
                  <a:lnTo>
                    <a:pt x="400748" y="70573"/>
                  </a:lnTo>
                  <a:lnTo>
                    <a:pt x="400748" y="8343"/>
                  </a:lnTo>
                  <a:close/>
                </a:path>
                <a:path w="929005" h="348615">
                  <a:moveTo>
                    <a:pt x="690981" y="339902"/>
                  </a:moveTo>
                  <a:lnTo>
                    <a:pt x="664705" y="271602"/>
                  </a:lnTo>
                  <a:lnTo>
                    <a:pt x="641045" y="210070"/>
                  </a:lnTo>
                  <a:lnTo>
                    <a:pt x="597268" y="96253"/>
                  </a:lnTo>
                  <a:lnTo>
                    <a:pt x="576084" y="41160"/>
                  </a:lnTo>
                  <a:lnTo>
                    <a:pt x="576084" y="210070"/>
                  </a:lnTo>
                  <a:lnTo>
                    <a:pt x="487375" y="210070"/>
                  </a:lnTo>
                  <a:lnTo>
                    <a:pt x="531863" y="96253"/>
                  </a:lnTo>
                  <a:lnTo>
                    <a:pt x="576084" y="210070"/>
                  </a:lnTo>
                  <a:lnTo>
                    <a:pt x="576084" y="41160"/>
                  </a:lnTo>
                  <a:lnTo>
                    <a:pt x="563473" y="8356"/>
                  </a:lnTo>
                  <a:lnTo>
                    <a:pt x="499465" y="8356"/>
                  </a:lnTo>
                  <a:lnTo>
                    <a:pt x="371614" y="339902"/>
                  </a:lnTo>
                  <a:lnTo>
                    <a:pt x="437197" y="339902"/>
                  </a:lnTo>
                  <a:lnTo>
                    <a:pt x="464172" y="271602"/>
                  </a:lnTo>
                  <a:lnTo>
                    <a:pt x="599452" y="271602"/>
                  </a:lnTo>
                  <a:lnTo>
                    <a:pt x="625398" y="339902"/>
                  </a:lnTo>
                  <a:lnTo>
                    <a:pt x="690981" y="339902"/>
                  </a:lnTo>
                  <a:close/>
                </a:path>
                <a:path w="929005" h="348615">
                  <a:moveTo>
                    <a:pt x="928789" y="339890"/>
                  </a:moveTo>
                  <a:lnTo>
                    <a:pt x="853973" y="199478"/>
                  </a:lnTo>
                  <a:lnTo>
                    <a:pt x="850252" y="192481"/>
                  </a:lnTo>
                  <a:lnTo>
                    <a:pt x="865022" y="186182"/>
                  </a:lnTo>
                  <a:lnTo>
                    <a:pt x="877824" y="178549"/>
                  </a:lnTo>
                  <a:lnTo>
                    <a:pt x="888631" y="169570"/>
                  </a:lnTo>
                  <a:lnTo>
                    <a:pt x="897458" y="159245"/>
                  </a:lnTo>
                  <a:lnTo>
                    <a:pt x="904303" y="147586"/>
                  </a:lnTo>
                  <a:lnTo>
                    <a:pt x="907935" y="137947"/>
                  </a:lnTo>
                  <a:lnTo>
                    <a:pt x="909205" y="134594"/>
                  </a:lnTo>
                  <a:lnTo>
                    <a:pt x="912139" y="120269"/>
                  </a:lnTo>
                  <a:lnTo>
                    <a:pt x="913130" y="104584"/>
                  </a:lnTo>
                  <a:lnTo>
                    <a:pt x="912279" y="90271"/>
                  </a:lnTo>
                  <a:lnTo>
                    <a:pt x="912241" y="89560"/>
                  </a:lnTo>
                  <a:lnTo>
                    <a:pt x="909599" y="75730"/>
                  </a:lnTo>
                  <a:lnTo>
                    <a:pt x="909574" y="75577"/>
                  </a:lnTo>
                  <a:lnTo>
                    <a:pt x="907707" y="70116"/>
                  </a:lnTo>
                  <a:lnTo>
                    <a:pt x="882472" y="31203"/>
                  </a:lnTo>
                  <a:lnTo>
                    <a:pt x="852043" y="15201"/>
                  </a:lnTo>
                  <a:lnTo>
                    <a:pt x="852043" y="96570"/>
                  </a:lnTo>
                  <a:lnTo>
                    <a:pt x="851966" y="104584"/>
                  </a:lnTo>
                  <a:lnTo>
                    <a:pt x="824661" y="135978"/>
                  </a:lnTo>
                  <a:lnTo>
                    <a:pt x="799249" y="137947"/>
                  </a:lnTo>
                  <a:lnTo>
                    <a:pt x="779475" y="137947"/>
                  </a:lnTo>
                  <a:lnTo>
                    <a:pt x="779475" y="69888"/>
                  </a:lnTo>
                  <a:lnTo>
                    <a:pt x="796772" y="69888"/>
                  </a:lnTo>
                  <a:lnTo>
                    <a:pt x="837666" y="75730"/>
                  </a:lnTo>
                  <a:lnTo>
                    <a:pt x="852043" y="96570"/>
                  </a:lnTo>
                  <a:lnTo>
                    <a:pt x="852043" y="15201"/>
                  </a:lnTo>
                  <a:lnTo>
                    <a:pt x="847826" y="13868"/>
                  </a:lnTo>
                  <a:lnTo>
                    <a:pt x="830237" y="10807"/>
                  </a:lnTo>
                  <a:lnTo>
                    <a:pt x="808710" y="8966"/>
                  </a:lnTo>
                  <a:lnTo>
                    <a:pt x="783221" y="8343"/>
                  </a:lnTo>
                  <a:lnTo>
                    <a:pt x="716368" y="8343"/>
                  </a:lnTo>
                  <a:lnTo>
                    <a:pt x="716368" y="339890"/>
                  </a:lnTo>
                  <a:lnTo>
                    <a:pt x="779475" y="339890"/>
                  </a:lnTo>
                  <a:lnTo>
                    <a:pt x="779475" y="199478"/>
                  </a:lnTo>
                  <a:lnTo>
                    <a:pt x="785253" y="199478"/>
                  </a:lnTo>
                  <a:lnTo>
                    <a:pt x="859802" y="339890"/>
                  </a:lnTo>
                  <a:lnTo>
                    <a:pt x="928789" y="339890"/>
                  </a:lnTo>
                  <a:close/>
                </a:path>
              </a:pathLst>
            </a:custGeom>
            <a:solidFill>
              <a:srgbClr val="0086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1994" y="390690"/>
              <a:ext cx="1500450" cy="118110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082291" y="679145"/>
              <a:ext cx="36830" cy="603885"/>
            </a:xfrm>
            <a:custGeom>
              <a:avLst/>
              <a:gdLst/>
              <a:ahLst/>
              <a:cxnLst/>
              <a:rect l="l" t="t" r="r" b="b"/>
              <a:pathLst>
                <a:path w="36830" h="603885">
                  <a:moveTo>
                    <a:pt x="36817" y="0"/>
                  </a:moveTo>
                  <a:lnTo>
                    <a:pt x="0" y="0"/>
                  </a:lnTo>
                  <a:lnTo>
                    <a:pt x="0" y="603834"/>
                  </a:lnTo>
                  <a:lnTo>
                    <a:pt x="36817" y="603834"/>
                  </a:lnTo>
                  <a:lnTo>
                    <a:pt x="36817" y="0"/>
                  </a:lnTo>
                  <a:close/>
                </a:path>
              </a:pathLst>
            </a:custGeom>
            <a:solidFill>
              <a:srgbClr val="B9C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43500" y="1862620"/>
            <a:ext cx="188976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Organiser’s</a:t>
            </a:r>
            <a:r>
              <a:rPr sz="1700" b="1" spc="-8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card:</a:t>
            </a:r>
            <a:endParaRPr sz="1700">
              <a:latin typeface="Gotham"/>
              <a:cs typeface="Gotham"/>
            </a:endParaRPr>
          </a:p>
        </p:txBody>
      </p:sp>
      <p:pic>
        <p:nvPicPr>
          <p:cNvPr id="14" name="object 1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921957" y="2169261"/>
            <a:ext cx="180848" cy="179895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43343" y="3650475"/>
            <a:ext cx="37985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This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activity</a:t>
            </a:r>
            <a:r>
              <a:rPr sz="1200" b="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is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designed</a:t>
            </a:r>
            <a:r>
              <a:rPr sz="1200" b="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to</a:t>
            </a:r>
            <a:r>
              <a:rPr sz="1200" b="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get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children</a:t>
            </a:r>
            <a:r>
              <a:rPr sz="1200" b="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thinking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about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minibeasts</a:t>
            </a:r>
            <a:r>
              <a:rPr sz="1200" b="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and</a:t>
            </a:r>
            <a:r>
              <a:rPr sz="1200" b="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habitats.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You</a:t>
            </a:r>
            <a:r>
              <a:rPr sz="1200" b="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could</a:t>
            </a:r>
            <a:r>
              <a:rPr sz="1200" b="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run</a:t>
            </a:r>
            <a:r>
              <a:rPr sz="1200" b="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spc="-25" dirty="0">
                <a:solidFill>
                  <a:srgbClr val="0084A9"/>
                </a:solidFill>
                <a:latin typeface="Gotham"/>
                <a:cs typeface="Gotham"/>
              </a:rPr>
              <a:t>the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activity</a:t>
            </a:r>
            <a:r>
              <a:rPr sz="1200" b="0" spc="-1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with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small</a:t>
            </a:r>
            <a:r>
              <a:rPr sz="1200" b="0" spc="-1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groups,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or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with</a:t>
            </a:r>
            <a:r>
              <a:rPr sz="1200" b="0" spc="-1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a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200" b="0" dirty="0">
                <a:solidFill>
                  <a:srgbClr val="0084A9"/>
                </a:solidFill>
                <a:latin typeface="Gotham"/>
                <a:cs typeface="Gotham"/>
              </a:rPr>
              <a:t>whole</a:t>
            </a:r>
            <a:r>
              <a:rPr sz="1200" b="0" spc="-10" dirty="0">
                <a:solidFill>
                  <a:srgbClr val="0084A9"/>
                </a:solidFill>
                <a:latin typeface="Gotham"/>
                <a:cs typeface="Gotham"/>
              </a:rPr>
              <a:t> class.</a:t>
            </a:r>
            <a:endParaRPr sz="1200">
              <a:latin typeface="Gotham"/>
              <a:cs typeface="Gotha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3343" y="4376915"/>
            <a:ext cx="406146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Gotham"/>
                <a:cs typeface="Gotham"/>
              </a:rPr>
              <a:t>Cosmic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and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Seren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are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bored.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Cosmic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wants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to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go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on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animal </a:t>
            </a:r>
            <a:r>
              <a:rPr sz="1000" dirty="0">
                <a:latin typeface="Gotham"/>
                <a:cs typeface="Gotham"/>
              </a:rPr>
              <a:t>adventure. Uncle Astro said that they will find minibeasts if </a:t>
            </a:r>
            <a:r>
              <a:rPr sz="1000" spc="-20" dirty="0">
                <a:latin typeface="Gotham"/>
                <a:cs typeface="Gotham"/>
              </a:rPr>
              <a:t>they </a:t>
            </a:r>
            <a:r>
              <a:rPr sz="1000" dirty="0">
                <a:latin typeface="Gotham"/>
                <a:cs typeface="Gotham"/>
              </a:rPr>
              <a:t>look</a:t>
            </a:r>
            <a:r>
              <a:rPr sz="1000" spc="-1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carefully.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Cosmic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looks</a:t>
            </a:r>
            <a:r>
              <a:rPr sz="1000" spc="-1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high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and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low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but</a:t>
            </a:r>
            <a:r>
              <a:rPr sz="1000" spc="-1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he</a:t>
            </a:r>
            <a:r>
              <a:rPr sz="1000" spc="-10" dirty="0">
                <a:latin typeface="Gotham"/>
                <a:cs typeface="Gotham"/>
              </a:rPr>
              <a:t> can’t</a:t>
            </a:r>
            <a:endParaRPr sz="1000">
              <a:latin typeface="Gotham"/>
              <a:cs typeface="Gotham"/>
            </a:endParaRPr>
          </a:p>
          <a:p>
            <a:pPr marL="12700" marR="147955">
              <a:lnSpc>
                <a:spcPct val="100000"/>
              </a:lnSpc>
            </a:pPr>
            <a:r>
              <a:rPr sz="1000" dirty="0">
                <a:latin typeface="Gotham"/>
                <a:cs typeface="Gotham"/>
              </a:rPr>
              <a:t>find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any little animals.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Seren thinks that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they should ask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Uncle </a:t>
            </a:r>
            <a:r>
              <a:rPr sz="1000" dirty="0">
                <a:latin typeface="Gotham"/>
                <a:cs typeface="Gotham"/>
              </a:rPr>
              <a:t>Astro for </a:t>
            </a:r>
            <a:r>
              <a:rPr sz="1000" spc="-10" dirty="0">
                <a:latin typeface="Gotham"/>
                <a:cs typeface="Gotham"/>
              </a:rPr>
              <a:t>help.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3343" y="5246865"/>
            <a:ext cx="3130550" cy="43878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Gotham"/>
                <a:cs typeface="Gotham"/>
              </a:rPr>
              <a:t>Through this activity you will support children </a:t>
            </a:r>
            <a:r>
              <a:rPr sz="1000" spc="-25" dirty="0">
                <a:latin typeface="Gotham"/>
                <a:cs typeface="Gotham"/>
              </a:rPr>
              <a:t>to:</a:t>
            </a:r>
            <a:endParaRPr sz="1000">
              <a:latin typeface="Gotham"/>
              <a:cs typeface="Gotham"/>
            </a:endParaRPr>
          </a:p>
          <a:p>
            <a:pPr marL="278765" indent="-266065">
              <a:lnSpc>
                <a:spcPct val="100000"/>
              </a:lnSpc>
              <a:spcBef>
                <a:spcPts val="850"/>
              </a:spcBef>
              <a:buChar char="•"/>
              <a:tabLst>
                <a:tab pos="278765" algn="l"/>
              </a:tabLst>
            </a:pPr>
            <a:r>
              <a:rPr sz="1000" dirty="0">
                <a:latin typeface="Gotham"/>
                <a:cs typeface="Gotham"/>
              </a:rPr>
              <a:t>Go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minibeast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lang="en-US" sz="1000" spc="-10">
                <a:latin typeface="Gotham"/>
                <a:cs typeface="Gotham"/>
              </a:rPr>
              <a:t>hunt.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3343" y="5767717"/>
            <a:ext cx="30302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765" marR="5080" indent="-266700">
              <a:lnSpc>
                <a:spcPct val="100000"/>
              </a:lnSpc>
              <a:spcBef>
                <a:spcPts val="100"/>
              </a:spcBef>
              <a:buChar char="•"/>
              <a:tabLst>
                <a:tab pos="278765" algn="l"/>
              </a:tabLst>
            </a:pPr>
            <a:r>
              <a:rPr sz="1000" dirty="0">
                <a:latin typeface="Gotham"/>
                <a:cs typeface="Gotham"/>
              </a:rPr>
              <a:t>Find out about the minibeasts they see </a:t>
            </a:r>
            <a:r>
              <a:rPr sz="1000" spc="-25" dirty="0">
                <a:latin typeface="Gotham"/>
                <a:cs typeface="Gotham"/>
              </a:rPr>
              <a:t>and </a:t>
            </a:r>
            <a:r>
              <a:rPr sz="1000" dirty="0">
                <a:latin typeface="Gotham"/>
                <a:cs typeface="Gotham"/>
              </a:rPr>
              <a:t>their </a:t>
            </a:r>
            <a:r>
              <a:rPr sz="1000" spc="-10" dirty="0">
                <a:latin typeface="Gotham"/>
                <a:cs typeface="Gotham"/>
              </a:rPr>
              <a:t>habitats.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3343" y="6180518"/>
            <a:ext cx="32956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0"/>
              </a:spcBef>
              <a:buChar char="•"/>
              <a:tabLst>
                <a:tab pos="278765" algn="l"/>
              </a:tabLst>
            </a:pPr>
            <a:r>
              <a:rPr sz="1000" dirty="0">
                <a:latin typeface="Gotham"/>
                <a:cs typeface="Gotham"/>
              </a:rPr>
              <a:t>Share their findings with the rest of their </a:t>
            </a:r>
            <a:r>
              <a:rPr sz="1000" spc="-10" dirty="0">
                <a:latin typeface="Gotham"/>
                <a:cs typeface="Gotham"/>
              </a:rPr>
              <a:t>group.</a:t>
            </a:r>
            <a:endParaRPr sz="1000">
              <a:latin typeface="Gotham"/>
              <a:cs typeface="Gotham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09206" y="3145625"/>
            <a:ext cx="2323465" cy="387350"/>
            <a:chOff x="409206" y="3145625"/>
            <a:chExt cx="2323465" cy="387350"/>
          </a:xfrm>
        </p:grpSpPr>
        <p:sp>
          <p:nvSpPr>
            <p:cNvPr id="21" name="object 21"/>
            <p:cNvSpPr/>
            <p:nvPr/>
          </p:nvSpPr>
          <p:spPr>
            <a:xfrm>
              <a:off x="409206" y="3200552"/>
              <a:ext cx="2280285" cy="332740"/>
            </a:xfrm>
            <a:custGeom>
              <a:avLst/>
              <a:gdLst/>
              <a:ahLst/>
              <a:cxnLst/>
              <a:rect l="l" t="t" r="r" b="b"/>
              <a:pathLst>
                <a:path w="2280285" h="332739">
                  <a:moveTo>
                    <a:pt x="2279904" y="0"/>
                  </a:moveTo>
                  <a:lnTo>
                    <a:pt x="0" y="0"/>
                  </a:lnTo>
                  <a:lnTo>
                    <a:pt x="0" y="332231"/>
                  </a:lnTo>
                  <a:lnTo>
                    <a:pt x="2279904" y="332231"/>
                  </a:lnTo>
                  <a:lnTo>
                    <a:pt x="2279904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6044" y="3145625"/>
              <a:ext cx="2276475" cy="330200"/>
            </a:xfrm>
            <a:custGeom>
              <a:avLst/>
              <a:gdLst/>
              <a:ahLst/>
              <a:cxnLst/>
              <a:rect l="l" t="t" r="r" b="b"/>
              <a:pathLst>
                <a:path w="2276475" h="330200">
                  <a:moveTo>
                    <a:pt x="2276360" y="0"/>
                  </a:moveTo>
                  <a:lnTo>
                    <a:pt x="0" y="0"/>
                  </a:lnTo>
                  <a:lnTo>
                    <a:pt x="0" y="329996"/>
                  </a:lnTo>
                  <a:lnTo>
                    <a:pt x="2276360" y="329996"/>
                  </a:lnTo>
                  <a:lnTo>
                    <a:pt x="2276360" y="0"/>
                  </a:lnTo>
                  <a:close/>
                </a:path>
              </a:pathLst>
            </a:custGeom>
            <a:solidFill>
              <a:srgbClr val="F4F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99300" y="3167672"/>
            <a:ext cx="2015489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About the </a:t>
            </a: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activity</a:t>
            </a:r>
            <a:endParaRPr sz="1700">
              <a:latin typeface="Gotham"/>
              <a:cs typeface="Gotham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09206" y="6624002"/>
            <a:ext cx="1553210" cy="387350"/>
            <a:chOff x="409206" y="6624002"/>
            <a:chExt cx="1553210" cy="387350"/>
          </a:xfrm>
        </p:grpSpPr>
        <p:sp>
          <p:nvSpPr>
            <p:cNvPr id="25" name="object 25"/>
            <p:cNvSpPr/>
            <p:nvPr/>
          </p:nvSpPr>
          <p:spPr>
            <a:xfrm>
              <a:off x="409206" y="6678942"/>
              <a:ext cx="1508760" cy="332740"/>
            </a:xfrm>
            <a:custGeom>
              <a:avLst/>
              <a:gdLst/>
              <a:ahLst/>
              <a:cxnLst/>
              <a:rect l="l" t="t" r="r" b="b"/>
              <a:pathLst>
                <a:path w="1508760" h="332740">
                  <a:moveTo>
                    <a:pt x="1508759" y="0"/>
                  </a:moveTo>
                  <a:lnTo>
                    <a:pt x="0" y="0"/>
                  </a:lnTo>
                  <a:lnTo>
                    <a:pt x="0" y="332232"/>
                  </a:lnTo>
                  <a:lnTo>
                    <a:pt x="1508759" y="332232"/>
                  </a:lnTo>
                  <a:lnTo>
                    <a:pt x="1508759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6044" y="6624002"/>
              <a:ext cx="1506220" cy="330200"/>
            </a:xfrm>
            <a:custGeom>
              <a:avLst/>
              <a:gdLst/>
              <a:ahLst/>
              <a:cxnLst/>
              <a:rect l="l" t="t" r="r" b="b"/>
              <a:pathLst>
                <a:path w="1506220" h="330200">
                  <a:moveTo>
                    <a:pt x="1505953" y="0"/>
                  </a:moveTo>
                  <a:lnTo>
                    <a:pt x="0" y="0"/>
                  </a:lnTo>
                  <a:lnTo>
                    <a:pt x="0" y="329996"/>
                  </a:lnTo>
                  <a:lnTo>
                    <a:pt x="1505953" y="329996"/>
                  </a:lnTo>
                  <a:lnTo>
                    <a:pt x="1505953" y="0"/>
                  </a:lnTo>
                  <a:close/>
                </a:path>
              </a:pathLst>
            </a:custGeom>
            <a:solidFill>
              <a:srgbClr val="F4F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99300" y="6646050"/>
            <a:ext cx="126682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What</a:t>
            </a:r>
            <a:r>
              <a:rPr sz="1700" b="1" spc="-4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to</a:t>
            </a:r>
            <a:r>
              <a:rPr sz="1700" b="1" spc="-4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25" dirty="0">
                <a:solidFill>
                  <a:srgbClr val="0084A9"/>
                </a:solidFill>
                <a:latin typeface="Gotham"/>
                <a:cs typeface="Gotham"/>
              </a:rPr>
              <a:t>do</a:t>
            </a:r>
            <a:endParaRPr sz="1700">
              <a:latin typeface="Gotham"/>
              <a:cs typeface="Gotham"/>
            </a:endParaRPr>
          </a:p>
        </p:txBody>
      </p:sp>
      <p:pic>
        <p:nvPicPr>
          <p:cNvPr id="28" name="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365062" y="2710231"/>
            <a:ext cx="175183" cy="169773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2176400"/>
            <a:ext cx="5585576" cy="726440"/>
          </a:xfrm>
          <a:prstGeom prst="rect">
            <a:avLst/>
          </a:prstGeom>
        </p:spPr>
      </p:pic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448849" y="2166827"/>
            <a:ext cx="4809490" cy="6477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Animal</a:t>
            </a:r>
            <a:r>
              <a:rPr spc="-95" dirty="0"/>
              <a:t> </a:t>
            </a:r>
            <a:r>
              <a:rPr spc="-185" dirty="0"/>
              <a:t>Adventure</a:t>
            </a:r>
          </a:p>
        </p:txBody>
      </p:sp>
      <p:pic>
        <p:nvPicPr>
          <p:cNvPr id="31" name="object 3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580039" y="3047898"/>
            <a:ext cx="1404962" cy="832307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5117147" y="3460940"/>
            <a:ext cx="72898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Kit </a:t>
            </a:r>
            <a:r>
              <a:rPr sz="1700" b="1" spc="-20" dirty="0">
                <a:solidFill>
                  <a:srgbClr val="0084A9"/>
                </a:solidFill>
                <a:latin typeface="Gotham"/>
                <a:cs typeface="Gotham"/>
              </a:rPr>
              <a:t>list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10378" y="3937902"/>
            <a:ext cx="188976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marR="5080" indent="-107950">
              <a:lnSpc>
                <a:spcPct val="100000"/>
              </a:lnSpc>
              <a:spcBef>
                <a:spcPts val="100"/>
              </a:spcBef>
              <a:buChar char="•"/>
              <a:tabLst>
                <a:tab pos="120014" algn="l"/>
              </a:tabLst>
            </a:pPr>
            <a:r>
              <a:rPr sz="1000" dirty="0">
                <a:latin typeface="Gotham"/>
                <a:cs typeface="Gotham"/>
              </a:rPr>
              <a:t>Suitable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minibeast </a:t>
            </a:r>
            <a:r>
              <a:rPr sz="1000" dirty="0">
                <a:latin typeface="Gotham"/>
                <a:cs typeface="Gotham"/>
              </a:rPr>
              <a:t>collection</a:t>
            </a:r>
            <a:r>
              <a:rPr sz="1000" spc="-3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kit,</a:t>
            </a:r>
            <a:r>
              <a:rPr sz="1000" spc="-2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e.g.</a:t>
            </a:r>
            <a:r>
              <a:rPr sz="1000" spc="-30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pooter, </a:t>
            </a:r>
            <a:r>
              <a:rPr sz="1000" dirty="0">
                <a:latin typeface="Gotham"/>
                <a:cs typeface="Gotham"/>
              </a:rPr>
              <a:t>collection</a:t>
            </a:r>
            <a:r>
              <a:rPr sz="1000" spc="-2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jar,</a:t>
            </a:r>
            <a:r>
              <a:rPr sz="1000" spc="-2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collection </a:t>
            </a:r>
            <a:r>
              <a:rPr sz="1000" dirty="0">
                <a:latin typeface="Gotham"/>
                <a:cs typeface="Gotham"/>
              </a:rPr>
              <a:t>scissors</a:t>
            </a:r>
            <a:r>
              <a:rPr sz="1000" spc="-1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(special</a:t>
            </a:r>
            <a:r>
              <a:rPr sz="1000" spc="-1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devices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spc="-25" dirty="0">
                <a:latin typeface="Gotham"/>
                <a:cs typeface="Gotham"/>
              </a:rPr>
              <a:t>for </a:t>
            </a:r>
            <a:r>
              <a:rPr sz="1000" dirty="0">
                <a:latin typeface="Gotham"/>
                <a:cs typeface="Gotham"/>
              </a:rPr>
              <a:t>catching </a:t>
            </a:r>
            <a:r>
              <a:rPr sz="1000" spc="-10" dirty="0">
                <a:latin typeface="Gotham"/>
                <a:cs typeface="Gotham"/>
              </a:rPr>
              <a:t>minibeasts)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110377" y="4807902"/>
            <a:ext cx="1634489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314" marR="5080" indent="-107314" algn="r">
              <a:lnSpc>
                <a:spcPct val="100000"/>
              </a:lnSpc>
              <a:spcBef>
                <a:spcPts val="100"/>
              </a:spcBef>
              <a:buChar char="•"/>
              <a:tabLst>
                <a:tab pos="107314" algn="l"/>
              </a:tabLst>
            </a:pPr>
            <a:r>
              <a:rPr sz="1000" dirty="0">
                <a:latin typeface="Gotham"/>
                <a:cs typeface="Gotham"/>
              </a:rPr>
              <a:t>Appropriate </a:t>
            </a:r>
            <a:r>
              <a:rPr sz="1000" spc="-10" dirty="0">
                <a:latin typeface="Gotham"/>
                <a:cs typeface="Gotham"/>
              </a:rPr>
              <a:t>magnifiers,</a:t>
            </a:r>
            <a:endParaRPr sz="1000">
              <a:latin typeface="Gotham"/>
              <a:cs typeface="Gotham"/>
            </a:endParaRPr>
          </a:p>
          <a:p>
            <a:pPr marR="43815" algn="r">
              <a:lnSpc>
                <a:spcPct val="100000"/>
              </a:lnSpc>
            </a:pPr>
            <a:r>
              <a:rPr sz="1000" dirty="0">
                <a:latin typeface="Gotham"/>
                <a:cs typeface="Gotham"/>
              </a:rPr>
              <a:t>e.g.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magnifying</a:t>
            </a:r>
            <a:r>
              <a:rPr sz="1000" spc="-10" dirty="0">
                <a:latin typeface="Gotham"/>
                <a:cs typeface="Gotham"/>
              </a:rPr>
              <a:t> glasses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10377" y="5265102"/>
            <a:ext cx="17748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marR="5080" indent="-107950">
              <a:lnSpc>
                <a:spcPct val="100000"/>
              </a:lnSpc>
              <a:spcBef>
                <a:spcPts val="100"/>
              </a:spcBef>
              <a:buChar char="•"/>
              <a:tabLst>
                <a:tab pos="120650" algn="l"/>
              </a:tabLst>
            </a:pPr>
            <a:r>
              <a:rPr sz="1000" dirty="0">
                <a:latin typeface="Gotham"/>
                <a:cs typeface="Gotham"/>
              </a:rPr>
              <a:t>Identification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book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or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spc="-25" dirty="0">
                <a:latin typeface="Gotham"/>
                <a:cs typeface="Gotham"/>
              </a:rPr>
              <a:t>app </a:t>
            </a:r>
            <a:r>
              <a:rPr sz="1000" spc="-10" dirty="0">
                <a:latin typeface="Gotham"/>
                <a:cs typeface="Gotham"/>
              </a:rPr>
              <a:t>(optional)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110377" y="5677903"/>
            <a:ext cx="183768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014" marR="5080" indent="-107950">
              <a:lnSpc>
                <a:spcPct val="100000"/>
              </a:lnSpc>
              <a:spcBef>
                <a:spcPts val="100"/>
              </a:spcBef>
              <a:buChar char="•"/>
              <a:tabLst>
                <a:tab pos="120014" algn="l"/>
              </a:tabLst>
            </a:pPr>
            <a:r>
              <a:rPr sz="1000" dirty="0">
                <a:latin typeface="Gotham"/>
                <a:cs typeface="Gotham"/>
              </a:rPr>
              <a:t>Outdoor</a:t>
            </a:r>
            <a:r>
              <a:rPr sz="1000" spc="-1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environment, </a:t>
            </a:r>
            <a:r>
              <a:rPr sz="1000" dirty="0">
                <a:latin typeface="Gotham"/>
                <a:cs typeface="Gotham"/>
              </a:rPr>
              <a:t>preferably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with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rocks,</a:t>
            </a:r>
            <a:r>
              <a:rPr sz="1000" spc="-10" dirty="0">
                <a:latin typeface="Gotham"/>
                <a:cs typeface="Gotham"/>
              </a:rPr>
              <a:t> logs, </a:t>
            </a:r>
            <a:r>
              <a:rPr sz="1000" dirty="0">
                <a:latin typeface="Gotham"/>
                <a:cs typeface="Gotham"/>
              </a:rPr>
              <a:t>large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stones,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pieces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of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25" dirty="0">
                <a:latin typeface="Gotham"/>
                <a:cs typeface="Gotham"/>
              </a:rPr>
              <a:t>old </a:t>
            </a:r>
            <a:r>
              <a:rPr sz="1000" dirty="0">
                <a:latin typeface="Gotham"/>
                <a:cs typeface="Gotham"/>
              </a:rPr>
              <a:t>carpet</a:t>
            </a:r>
            <a:r>
              <a:rPr sz="1000" spc="-2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(you</a:t>
            </a:r>
            <a:r>
              <a:rPr sz="1000" spc="-1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could</a:t>
            </a:r>
            <a:r>
              <a:rPr sz="1000" spc="-20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place </a:t>
            </a:r>
            <a:r>
              <a:rPr sz="1000" dirty="0">
                <a:latin typeface="Gotham"/>
                <a:cs typeface="Gotham"/>
              </a:rPr>
              <a:t>some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on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ground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25" dirty="0">
                <a:latin typeface="Gotham"/>
                <a:cs typeface="Gotham"/>
              </a:rPr>
              <a:t>few </a:t>
            </a:r>
            <a:r>
              <a:rPr sz="1000" dirty="0">
                <a:latin typeface="Gotham"/>
                <a:cs typeface="Gotham"/>
              </a:rPr>
              <a:t>weeks</a:t>
            </a:r>
            <a:r>
              <a:rPr sz="1000" spc="-3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earlier)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710188" y="3129305"/>
            <a:ext cx="294640" cy="230504"/>
          </a:xfrm>
          <a:custGeom>
            <a:avLst/>
            <a:gdLst/>
            <a:ahLst/>
            <a:cxnLst/>
            <a:rect l="l" t="t" r="r" b="b"/>
            <a:pathLst>
              <a:path w="294639" h="230504">
                <a:moveTo>
                  <a:pt x="286792" y="206846"/>
                </a:moveTo>
                <a:lnTo>
                  <a:pt x="261331" y="206846"/>
                </a:lnTo>
                <a:lnTo>
                  <a:pt x="270229" y="208281"/>
                </a:lnTo>
                <a:lnTo>
                  <a:pt x="279780" y="213525"/>
                </a:lnTo>
                <a:lnTo>
                  <a:pt x="284124" y="217970"/>
                </a:lnTo>
                <a:lnTo>
                  <a:pt x="285089" y="228104"/>
                </a:lnTo>
                <a:lnTo>
                  <a:pt x="287883" y="228955"/>
                </a:lnTo>
                <a:lnTo>
                  <a:pt x="292277" y="230352"/>
                </a:lnTo>
                <a:lnTo>
                  <a:pt x="289979" y="218808"/>
                </a:lnTo>
                <a:lnTo>
                  <a:pt x="293588" y="218808"/>
                </a:lnTo>
                <a:lnTo>
                  <a:pt x="286792" y="206846"/>
                </a:lnTo>
                <a:close/>
              </a:path>
              <a:path w="294639" h="230504">
                <a:moveTo>
                  <a:pt x="293588" y="218808"/>
                </a:moveTo>
                <a:lnTo>
                  <a:pt x="289979" y="218808"/>
                </a:lnTo>
                <a:lnTo>
                  <a:pt x="294360" y="220167"/>
                </a:lnTo>
                <a:lnTo>
                  <a:pt x="293588" y="218808"/>
                </a:lnTo>
                <a:close/>
              </a:path>
              <a:path w="294639" h="230504">
                <a:moveTo>
                  <a:pt x="283630" y="201282"/>
                </a:moveTo>
                <a:lnTo>
                  <a:pt x="236067" y="201282"/>
                </a:lnTo>
                <a:lnTo>
                  <a:pt x="239090" y="205663"/>
                </a:lnTo>
                <a:lnTo>
                  <a:pt x="243281" y="212470"/>
                </a:lnTo>
                <a:lnTo>
                  <a:pt x="246176" y="210997"/>
                </a:lnTo>
                <a:lnTo>
                  <a:pt x="253256" y="208119"/>
                </a:lnTo>
                <a:lnTo>
                  <a:pt x="261331" y="206846"/>
                </a:lnTo>
                <a:lnTo>
                  <a:pt x="286792" y="206846"/>
                </a:lnTo>
                <a:lnTo>
                  <a:pt x="283746" y="201485"/>
                </a:lnTo>
                <a:lnTo>
                  <a:pt x="283630" y="201282"/>
                </a:lnTo>
                <a:close/>
              </a:path>
              <a:path w="294639" h="230504">
                <a:moveTo>
                  <a:pt x="236679" y="140766"/>
                </a:moveTo>
                <a:lnTo>
                  <a:pt x="103631" y="140766"/>
                </a:lnTo>
                <a:lnTo>
                  <a:pt x="105143" y="142303"/>
                </a:lnTo>
                <a:lnTo>
                  <a:pt x="106349" y="143827"/>
                </a:lnTo>
                <a:lnTo>
                  <a:pt x="107416" y="145287"/>
                </a:lnTo>
                <a:lnTo>
                  <a:pt x="140088" y="162044"/>
                </a:lnTo>
                <a:lnTo>
                  <a:pt x="156770" y="170942"/>
                </a:lnTo>
                <a:lnTo>
                  <a:pt x="173685" y="180619"/>
                </a:lnTo>
                <a:lnTo>
                  <a:pt x="179514" y="182524"/>
                </a:lnTo>
                <a:lnTo>
                  <a:pt x="185407" y="184518"/>
                </a:lnTo>
                <a:lnTo>
                  <a:pt x="189826" y="187566"/>
                </a:lnTo>
                <a:lnTo>
                  <a:pt x="195897" y="192557"/>
                </a:lnTo>
                <a:lnTo>
                  <a:pt x="200477" y="201282"/>
                </a:lnTo>
                <a:lnTo>
                  <a:pt x="200583" y="201485"/>
                </a:lnTo>
                <a:lnTo>
                  <a:pt x="204838" y="207606"/>
                </a:lnTo>
                <a:lnTo>
                  <a:pt x="212232" y="204525"/>
                </a:lnTo>
                <a:lnTo>
                  <a:pt x="230575" y="204525"/>
                </a:lnTo>
                <a:lnTo>
                  <a:pt x="236067" y="201282"/>
                </a:lnTo>
                <a:lnTo>
                  <a:pt x="283630" y="201282"/>
                </a:lnTo>
                <a:lnTo>
                  <a:pt x="277522" y="190531"/>
                </a:lnTo>
                <a:lnTo>
                  <a:pt x="257608" y="164104"/>
                </a:lnTo>
                <a:lnTo>
                  <a:pt x="236679" y="140766"/>
                </a:lnTo>
                <a:close/>
              </a:path>
              <a:path w="294639" h="230504">
                <a:moveTo>
                  <a:pt x="230575" y="204525"/>
                </a:moveTo>
                <a:lnTo>
                  <a:pt x="212232" y="204525"/>
                </a:lnTo>
                <a:lnTo>
                  <a:pt x="220919" y="205025"/>
                </a:lnTo>
                <a:lnTo>
                  <a:pt x="229373" y="205235"/>
                </a:lnTo>
                <a:lnTo>
                  <a:pt x="230575" y="204525"/>
                </a:lnTo>
                <a:close/>
              </a:path>
              <a:path w="294639" h="230504">
                <a:moveTo>
                  <a:pt x="228123" y="131851"/>
                </a:moveTo>
                <a:lnTo>
                  <a:pt x="89509" y="131851"/>
                </a:lnTo>
                <a:lnTo>
                  <a:pt x="90398" y="132067"/>
                </a:lnTo>
                <a:lnTo>
                  <a:pt x="91646" y="132727"/>
                </a:lnTo>
                <a:lnTo>
                  <a:pt x="93498" y="133756"/>
                </a:lnTo>
                <a:lnTo>
                  <a:pt x="96138" y="137642"/>
                </a:lnTo>
                <a:lnTo>
                  <a:pt x="99428" y="141109"/>
                </a:lnTo>
                <a:lnTo>
                  <a:pt x="101345" y="142125"/>
                </a:lnTo>
                <a:lnTo>
                  <a:pt x="102222" y="141960"/>
                </a:lnTo>
                <a:lnTo>
                  <a:pt x="103631" y="140766"/>
                </a:lnTo>
                <a:lnTo>
                  <a:pt x="236679" y="140766"/>
                </a:lnTo>
                <a:lnTo>
                  <a:pt x="235858" y="139851"/>
                </a:lnTo>
                <a:lnTo>
                  <a:pt x="228123" y="131851"/>
                </a:lnTo>
                <a:close/>
              </a:path>
              <a:path w="294639" h="230504">
                <a:moveTo>
                  <a:pt x="187101" y="96138"/>
                </a:moveTo>
                <a:lnTo>
                  <a:pt x="48209" y="96138"/>
                </a:lnTo>
                <a:lnTo>
                  <a:pt x="50114" y="96608"/>
                </a:lnTo>
                <a:lnTo>
                  <a:pt x="55422" y="98831"/>
                </a:lnTo>
                <a:lnTo>
                  <a:pt x="54140" y="106832"/>
                </a:lnTo>
                <a:lnTo>
                  <a:pt x="61937" y="106832"/>
                </a:lnTo>
                <a:lnTo>
                  <a:pt x="68478" y="119075"/>
                </a:lnTo>
                <a:lnTo>
                  <a:pt x="74917" y="124256"/>
                </a:lnTo>
                <a:lnTo>
                  <a:pt x="81483" y="129146"/>
                </a:lnTo>
                <a:lnTo>
                  <a:pt x="88201" y="133756"/>
                </a:lnTo>
                <a:lnTo>
                  <a:pt x="88849" y="132727"/>
                </a:lnTo>
                <a:lnTo>
                  <a:pt x="89509" y="131851"/>
                </a:lnTo>
                <a:lnTo>
                  <a:pt x="228123" y="131851"/>
                </a:lnTo>
                <a:lnTo>
                  <a:pt x="213512" y="116738"/>
                </a:lnTo>
                <a:lnTo>
                  <a:pt x="205887" y="111549"/>
                </a:lnTo>
                <a:lnTo>
                  <a:pt x="194221" y="102154"/>
                </a:lnTo>
                <a:lnTo>
                  <a:pt x="187101" y="96138"/>
                </a:lnTo>
                <a:close/>
              </a:path>
              <a:path w="294639" h="230504">
                <a:moveTo>
                  <a:pt x="61937" y="106832"/>
                </a:moveTo>
                <a:lnTo>
                  <a:pt x="54335" y="106832"/>
                </a:lnTo>
                <a:lnTo>
                  <a:pt x="59474" y="108978"/>
                </a:lnTo>
                <a:lnTo>
                  <a:pt x="61937" y="106832"/>
                </a:lnTo>
                <a:close/>
              </a:path>
              <a:path w="294639" h="230504">
                <a:moveTo>
                  <a:pt x="850" y="33883"/>
                </a:moveTo>
                <a:lnTo>
                  <a:pt x="437" y="35725"/>
                </a:lnTo>
                <a:lnTo>
                  <a:pt x="126" y="37896"/>
                </a:lnTo>
                <a:lnTo>
                  <a:pt x="107" y="38214"/>
                </a:lnTo>
                <a:lnTo>
                  <a:pt x="0" y="39928"/>
                </a:lnTo>
                <a:lnTo>
                  <a:pt x="1206" y="45719"/>
                </a:lnTo>
                <a:lnTo>
                  <a:pt x="1168" y="52577"/>
                </a:lnTo>
                <a:lnTo>
                  <a:pt x="2997" y="54406"/>
                </a:lnTo>
                <a:lnTo>
                  <a:pt x="13432" y="66200"/>
                </a:lnTo>
                <a:lnTo>
                  <a:pt x="24109" y="77746"/>
                </a:lnTo>
                <a:lnTo>
                  <a:pt x="35060" y="88982"/>
                </a:lnTo>
                <a:lnTo>
                  <a:pt x="46316" y="99847"/>
                </a:lnTo>
                <a:lnTo>
                  <a:pt x="47688" y="98374"/>
                </a:lnTo>
                <a:lnTo>
                  <a:pt x="48099" y="96608"/>
                </a:lnTo>
                <a:lnTo>
                  <a:pt x="48209" y="96138"/>
                </a:lnTo>
                <a:lnTo>
                  <a:pt x="187101" y="96138"/>
                </a:lnTo>
                <a:lnTo>
                  <a:pt x="163956" y="76453"/>
                </a:lnTo>
                <a:lnTo>
                  <a:pt x="148040" y="62657"/>
                </a:lnTo>
                <a:lnTo>
                  <a:pt x="133419" y="49647"/>
                </a:lnTo>
                <a:lnTo>
                  <a:pt x="121323" y="38442"/>
                </a:lnTo>
                <a:lnTo>
                  <a:pt x="121096" y="38214"/>
                </a:lnTo>
                <a:lnTo>
                  <a:pt x="9842" y="38214"/>
                </a:lnTo>
                <a:lnTo>
                  <a:pt x="8327" y="36715"/>
                </a:lnTo>
                <a:lnTo>
                  <a:pt x="3695" y="36715"/>
                </a:lnTo>
                <a:lnTo>
                  <a:pt x="850" y="33883"/>
                </a:lnTo>
                <a:close/>
              </a:path>
              <a:path w="294639" h="230504">
                <a:moveTo>
                  <a:pt x="12036" y="29484"/>
                </a:moveTo>
                <a:lnTo>
                  <a:pt x="9334" y="32040"/>
                </a:lnTo>
                <a:lnTo>
                  <a:pt x="9387" y="32689"/>
                </a:lnTo>
                <a:lnTo>
                  <a:pt x="9511" y="34188"/>
                </a:lnTo>
                <a:lnTo>
                  <a:pt x="9637" y="35725"/>
                </a:lnTo>
                <a:lnTo>
                  <a:pt x="9719" y="36715"/>
                </a:lnTo>
                <a:lnTo>
                  <a:pt x="9842" y="38214"/>
                </a:lnTo>
                <a:lnTo>
                  <a:pt x="121096" y="38214"/>
                </a:lnTo>
                <a:lnTo>
                  <a:pt x="119123" y="36233"/>
                </a:lnTo>
                <a:lnTo>
                  <a:pt x="27876" y="36233"/>
                </a:lnTo>
                <a:lnTo>
                  <a:pt x="25831" y="35725"/>
                </a:lnTo>
                <a:lnTo>
                  <a:pt x="25701" y="34569"/>
                </a:lnTo>
                <a:lnTo>
                  <a:pt x="25624" y="33883"/>
                </a:lnTo>
                <a:lnTo>
                  <a:pt x="25572" y="33426"/>
                </a:lnTo>
                <a:lnTo>
                  <a:pt x="23643" y="33426"/>
                </a:lnTo>
                <a:lnTo>
                  <a:pt x="17029" y="30065"/>
                </a:lnTo>
                <a:lnTo>
                  <a:pt x="12036" y="29484"/>
                </a:lnTo>
                <a:close/>
              </a:path>
              <a:path w="294639" h="230504">
                <a:moveTo>
                  <a:pt x="1879" y="30302"/>
                </a:moveTo>
                <a:lnTo>
                  <a:pt x="1155" y="32689"/>
                </a:lnTo>
                <a:lnTo>
                  <a:pt x="1828" y="34188"/>
                </a:lnTo>
                <a:lnTo>
                  <a:pt x="2705" y="35725"/>
                </a:lnTo>
                <a:lnTo>
                  <a:pt x="3695" y="36715"/>
                </a:lnTo>
                <a:lnTo>
                  <a:pt x="8327" y="36715"/>
                </a:lnTo>
                <a:lnTo>
                  <a:pt x="7467" y="35864"/>
                </a:lnTo>
                <a:lnTo>
                  <a:pt x="6935" y="34569"/>
                </a:lnTo>
                <a:lnTo>
                  <a:pt x="6172" y="34569"/>
                </a:lnTo>
                <a:lnTo>
                  <a:pt x="1879" y="30302"/>
                </a:lnTo>
                <a:close/>
              </a:path>
              <a:path w="294639" h="230504">
                <a:moveTo>
                  <a:pt x="24663" y="25361"/>
                </a:moveTo>
                <a:lnTo>
                  <a:pt x="24800" y="26581"/>
                </a:lnTo>
                <a:lnTo>
                  <a:pt x="24888" y="27356"/>
                </a:lnTo>
                <a:lnTo>
                  <a:pt x="24985" y="28220"/>
                </a:lnTo>
                <a:lnTo>
                  <a:pt x="25088" y="29133"/>
                </a:lnTo>
                <a:lnTo>
                  <a:pt x="25193" y="30065"/>
                </a:lnTo>
                <a:lnTo>
                  <a:pt x="25344" y="30302"/>
                </a:lnTo>
                <a:lnTo>
                  <a:pt x="31299" y="33426"/>
                </a:lnTo>
                <a:lnTo>
                  <a:pt x="31105" y="33426"/>
                </a:lnTo>
                <a:lnTo>
                  <a:pt x="27876" y="36233"/>
                </a:lnTo>
                <a:lnTo>
                  <a:pt x="119123" y="36233"/>
                </a:lnTo>
                <a:lnTo>
                  <a:pt x="113636" y="30721"/>
                </a:lnTo>
                <a:lnTo>
                  <a:pt x="31597" y="30721"/>
                </a:lnTo>
                <a:lnTo>
                  <a:pt x="29971" y="27584"/>
                </a:lnTo>
                <a:lnTo>
                  <a:pt x="25882" y="26581"/>
                </a:lnTo>
                <a:lnTo>
                  <a:pt x="24663" y="25361"/>
                </a:lnTo>
                <a:close/>
              </a:path>
              <a:path w="294639" h="230504">
                <a:moveTo>
                  <a:pt x="2336" y="29133"/>
                </a:moveTo>
                <a:lnTo>
                  <a:pt x="3492" y="30543"/>
                </a:lnTo>
                <a:lnTo>
                  <a:pt x="5022" y="33426"/>
                </a:lnTo>
                <a:lnTo>
                  <a:pt x="6172" y="34569"/>
                </a:lnTo>
                <a:lnTo>
                  <a:pt x="6935" y="34569"/>
                </a:lnTo>
                <a:lnTo>
                  <a:pt x="5473" y="30962"/>
                </a:lnTo>
                <a:lnTo>
                  <a:pt x="2336" y="29133"/>
                </a:lnTo>
                <a:close/>
              </a:path>
              <a:path w="294639" h="230504">
                <a:moveTo>
                  <a:pt x="21375" y="28220"/>
                </a:moveTo>
                <a:lnTo>
                  <a:pt x="19723" y="29654"/>
                </a:lnTo>
                <a:lnTo>
                  <a:pt x="23521" y="33426"/>
                </a:lnTo>
                <a:lnTo>
                  <a:pt x="25572" y="33426"/>
                </a:lnTo>
                <a:lnTo>
                  <a:pt x="25489" y="32689"/>
                </a:lnTo>
                <a:lnTo>
                  <a:pt x="25416" y="32040"/>
                </a:lnTo>
                <a:lnTo>
                  <a:pt x="25294" y="30962"/>
                </a:lnTo>
                <a:lnTo>
                  <a:pt x="25220" y="30302"/>
                </a:lnTo>
                <a:lnTo>
                  <a:pt x="24892" y="30065"/>
                </a:lnTo>
                <a:lnTo>
                  <a:pt x="21375" y="28220"/>
                </a:lnTo>
                <a:close/>
              </a:path>
              <a:path w="294639" h="230504">
                <a:moveTo>
                  <a:pt x="40754" y="0"/>
                </a:moveTo>
                <a:lnTo>
                  <a:pt x="41514" y="8153"/>
                </a:lnTo>
                <a:lnTo>
                  <a:pt x="41541" y="8445"/>
                </a:lnTo>
                <a:lnTo>
                  <a:pt x="39458" y="17081"/>
                </a:lnTo>
                <a:lnTo>
                  <a:pt x="39420" y="21653"/>
                </a:lnTo>
                <a:lnTo>
                  <a:pt x="32854" y="22796"/>
                </a:lnTo>
                <a:lnTo>
                  <a:pt x="33645" y="26581"/>
                </a:lnTo>
                <a:lnTo>
                  <a:pt x="33708" y="26886"/>
                </a:lnTo>
                <a:lnTo>
                  <a:pt x="33807" y="27356"/>
                </a:lnTo>
                <a:lnTo>
                  <a:pt x="36931" y="28371"/>
                </a:lnTo>
                <a:lnTo>
                  <a:pt x="31597" y="30721"/>
                </a:lnTo>
                <a:lnTo>
                  <a:pt x="113636" y="30721"/>
                </a:lnTo>
                <a:lnTo>
                  <a:pt x="112983" y="30065"/>
                </a:lnTo>
                <a:lnTo>
                  <a:pt x="111290" y="28727"/>
                </a:lnTo>
                <a:lnTo>
                  <a:pt x="103903" y="21850"/>
                </a:lnTo>
                <a:lnTo>
                  <a:pt x="95765" y="15305"/>
                </a:lnTo>
                <a:lnTo>
                  <a:pt x="88949" y="10807"/>
                </a:lnTo>
                <a:lnTo>
                  <a:pt x="62420" y="10807"/>
                </a:lnTo>
                <a:lnTo>
                  <a:pt x="55284" y="3721"/>
                </a:lnTo>
                <a:lnTo>
                  <a:pt x="52222" y="3721"/>
                </a:lnTo>
                <a:lnTo>
                  <a:pt x="40754" y="0"/>
                </a:lnTo>
                <a:close/>
              </a:path>
              <a:path w="294639" h="230504">
                <a:moveTo>
                  <a:pt x="24663" y="25361"/>
                </a:moveTo>
                <a:lnTo>
                  <a:pt x="21375" y="28220"/>
                </a:lnTo>
                <a:lnTo>
                  <a:pt x="25344" y="30302"/>
                </a:lnTo>
                <a:lnTo>
                  <a:pt x="25193" y="30065"/>
                </a:lnTo>
                <a:lnTo>
                  <a:pt x="24663" y="25361"/>
                </a:lnTo>
                <a:close/>
              </a:path>
              <a:path w="294639" h="230504">
                <a:moveTo>
                  <a:pt x="32358" y="26886"/>
                </a:moveTo>
                <a:lnTo>
                  <a:pt x="34061" y="28574"/>
                </a:lnTo>
                <a:lnTo>
                  <a:pt x="33854" y="27584"/>
                </a:lnTo>
                <a:lnTo>
                  <a:pt x="33807" y="27356"/>
                </a:lnTo>
                <a:lnTo>
                  <a:pt x="32358" y="26886"/>
                </a:lnTo>
                <a:close/>
              </a:path>
              <a:path w="294639" h="230504">
                <a:moveTo>
                  <a:pt x="23444" y="24142"/>
                </a:moveTo>
                <a:lnTo>
                  <a:pt x="21373" y="28220"/>
                </a:lnTo>
                <a:lnTo>
                  <a:pt x="24663" y="25361"/>
                </a:lnTo>
                <a:lnTo>
                  <a:pt x="23444" y="24142"/>
                </a:lnTo>
                <a:close/>
              </a:path>
              <a:path w="294639" h="230504">
                <a:moveTo>
                  <a:pt x="27939" y="22504"/>
                </a:moveTo>
                <a:lnTo>
                  <a:pt x="25476" y="24650"/>
                </a:lnTo>
                <a:lnTo>
                  <a:pt x="32358" y="26886"/>
                </a:lnTo>
                <a:lnTo>
                  <a:pt x="27939" y="22504"/>
                </a:lnTo>
                <a:close/>
              </a:path>
              <a:path w="294639" h="230504">
                <a:moveTo>
                  <a:pt x="61417" y="2298"/>
                </a:moveTo>
                <a:lnTo>
                  <a:pt x="61912" y="5283"/>
                </a:lnTo>
                <a:lnTo>
                  <a:pt x="62268" y="8153"/>
                </a:lnTo>
                <a:lnTo>
                  <a:pt x="62357" y="9705"/>
                </a:lnTo>
                <a:lnTo>
                  <a:pt x="62420" y="10807"/>
                </a:lnTo>
                <a:lnTo>
                  <a:pt x="88949" y="10807"/>
                </a:lnTo>
                <a:lnTo>
                  <a:pt x="87278" y="9705"/>
                </a:lnTo>
                <a:lnTo>
                  <a:pt x="78841" y="5664"/>
                </a:lnTo>
                <a:lnTo>
                  <a:pt x="73304" y="4317"/>
                </a:lnTo>
                <a:lnTo>
                  <a:pt x="67309" y="3340"/>
                </a:lnTo>
                <a:lnTo>
                  <a:pt x="61417" y="2298"/>
                </a:lnTo>
                <a:close/>
              </a:path>
              <a:path w="294639" h="230504">
                <a:moveTo>
                  <a:pt x="55079" y="3517"/>
                </a:moveTo>
                <a:lnTo>
                  <a:pt x="52222" y="3721"/>
                </a:lnTo>
                <a:lnTo>
                  <a:pt x="55284" y="3721"/>
                </a:lnTo>
                <a:lnTo>
                  <a:pt x="55079" y="3517"/>
                </a:lnTo>
                <a:close/>
              </a:path>
            </a:pathLst>
          </a:custGeom>
          <a:solidFill>
            <a:srgbClr val="EDDA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44500" y="7123010"/>
            <a:ext cx="414718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765" marR="5080" indent="-266700">
              <a:lnSpc>
                <a:spcPct val="100000"/>
              </a:lnSpc>
              <a:spcBef>
                <a:spcPts val="100"/>
              </a:spcBef>
              <a:tabLst>
                <a:tab pos="278765" algn="l"/>
              </a:tabLst>
            </a:pPr>
            <a:r>
              <a:rPr sz="1000" b="1" spc="-25" dirty="0">
                <a:solidFill>
                  <a:srgbClr val="0084A9"/>
                </a:solidFill>
                <a:latin typeface="Gotham Black"/>
                <a:cs typeface="Gotham Black"/>
              </a:rPr>
              <a:t>1.</a:t>
            </a:r>
            <a:r>
              <a:rPr sz="1000" b="1" dirty="0">
                <a:solidFill>
                  <a:srgbClr val="0084A9"/>
                </a:solidFill>
                <a:latin typeface="Gotham Black"/>
                <a:cs typeface="Gotham Black"/>
              </a:rPr>
              <a:t>	</a:t>
            </a:r>
            <a:r>
              <a:rPr sz="1000" dirty="0">
                <a:latin typeface="Gotham"/>
                <a:cs typeface="Gotham"/>
              </a:rPr>
              <a:t>Introduce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 activity using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 story on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 </a:t>
            </a:r>
            <a:r>
              <a:rPr sz="1000" spc="-10" dirty="0">
                <a:latin typeface="Gotham"/>
                <a:cs typeface="Gotham"/>
              </a:rPr>
              <a:t>accompanying </a:t>
            </a:r>
            <a:r>
              <a:rPr sz="1000" dirty="0">
                <a:latin typeface="Gotham"/>
                <a:cs typeface="Gotham"/>
              </a:rPr>
              <a:t>slides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or activity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card. Ask the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children where they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think </a:t>
            </a:r>
            <a:r>
              <a:rPr sz="1000" spc="-20" dirty="0">
                <a:latin typeface="Gotham"/>
                <a:cs typeface="Gotham"/>
              </a:rPr>
              <a:t>they </a:t>
            </a:r>
            <a:r>
              <a:rPr sz="1000" dirty="0">
                <a:latin typeface="Gotham"/>
                <a:cs typeface="Gotham"/>
              </a:rPr>
              <a:t>will find </a:t>
            </a:r>
            <a:r>
              <a:rPr sz="1000" spc="-10" dirty="0">
                <a:latin typeface="Gotham"/>
                <a:cs typeface="Gotham"/>
              </a:rPr>
              <a:t>minibeasts.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4454" y="7688160"/>
            <a:ext cx="352615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8765" algn="l"/>
              </a:tabLst>
            </a:pPr>
            <a:r>
              <a:rPr sz="1000" b="1" spc="-25" dirty="0">
                <a:solidFill>
                  <a:srgbClr val="0084A9"/>
                </a:solidFill>
                <a:latin typeface="Gotham Black"/>
                <a:cs typeface="Gotham Black"/>
              </a:rPr>
              <a:t>2.</a:t>
            </a:r>
            <a:r>
              <a:rPr sz="1000" b="1" dirty="0">
                <a:solidFill>
                  <a:srgbClr val="0084A9"/>
                </a:solidFill>
                <a:latin typeface="Gotham Black"/>
                <a:cs typeface="Gotham Black"/>
              </a:rPr>
              <a:t>	</a:t>
            </a:r>
            <a:r>
              <a:rPr sz="1000" dirty="0">
                <a:latin typeface="Gotham"/>
                <a:cs typeface="Gotham"/>
              </a:rPr>
              <a:t>Explain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that they will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be going on a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minibeast </a:t>
            </a:r>
            <a:r>
              <a:rPr sz="1000" spc="-10" dirty="0">
                <a:latin typeface="Gotham"/>
                <a:cs typeface="Gotham"/>
              </a:rPr>
              <a:t>hunt.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4500" y="7948612"/>
            <a:ext cx="3797300" cy="137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765" indent="-266065">
              <a:lnSpc>
                <a:spcPct val="100000"/>
              </a:lnSpc>
              <a:spcBef>
                <a:spcPts val="100"/>
              </a:spcBef>
              <a:buClr>
                <a:srgbClr val="0084A9"/>
              </a:buClr>
              <a:buFont typeface="Gotham Black"/>
              <a:buAutoNum type="arabicPeriod" startAt="3"/>
              <a:tabLst>
                <a:tab pos="278765" algn="l"/>
              </a:tabLst>
            </a:pPr>
            <a:r>
              <a:rPr sz="1000" dirty="0">
                <a:latin typeface="Gotham"/>
                <a:cs typeface="Gotham"/>
              </a:rPr>
              <a:t>Encourage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children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to share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their ideas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about how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20" dirty="0">
                <a:latin typeface="Gotham"/>
                <a:cs typeface="Gotham"/>
              </a:rPr>
              <a:t>they</a:t>
            </a:r>
            <a:endParaRPr sz="1000">
              <a:latin typeface="Gotham"/>
              <a:cs typeface="Gotham"/>
            </a:endParaRPr>
          </a:p>
          <a:p>
            <a:pPr marL="278765">
              <a:lnSpc>
                <a:spcPct val="100000"/>
              </a:lnSpc>
            </a:pPr>
            <a:r>
              <a:rPr sz="1000" dirty="0">
                <a:latin typeface="Gotham"/>
                <a:cs typeface="Gotham"/>
              </a:rPr>
              <a:t>will hunt for minibeasts. Prompt </a:t>
            </a:r>
            <a:r>
              <a:rPr sz="1000" spc="-10" dirty="0">
                <a:latin typeface="Gotham"/>
                <a:cs typeface="Gotham"/>
              </a:rPr>
              <a:t>questions:</a:t>
            </a:r>
            <a:endParaRPr sz="1000">
              <a:latin typeface="Gotham"/>
              <a:cs typeface="Gotham"/>
            </a:endParaRPr>
          </a:p>
          <a:p>
            <a:pPr marL="455930" lvl="1" indent="-177165">
              <a:lnSpc>
                <a:spcPct val="100000"/>
              </a:lnSpc>
              <a:spcBef>
                <a:spcPts val="850"/>
              </a:spcBef>
              <a:buChar char="•"/>
              <a:tabLst>
                <a:tab pos="455930" algn="l"/>
              </a:tabLst>
            </a:pP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Where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will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we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look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for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spc="-10" dirty="0">
                <a:solidFill>
                  <a:srgbClr val="0084A9"/>
                </a:solidFill>
                <a:latin typeface="Gotham"/>
                <a:cs typeface="Gotham"/>
              </a:rPr>
              <a:t>minibeasts?</a:t>
            </a:r>
            <a:endParaRPr sz="1000">
              <a:latin typeface="Gotham"/>
              <a:cs typeface="Gotham"/>
            </a:endParaRPr>
          </a:p>
          <a:p>
            <a:pPr marL="455930" lvl="1" indent="-177165">
              <a:lnSpc>
                <a:spcPct val="100000"/>
              </a:lnSpc>
              <a:spcBef>
                <a:spcPts val="850"/>
              </a:spcBef>
              <a:buChar char="•"/>
              <a:tabLst>
                <a:tab pos="455930" algn="l"/>
              </a:tabLst>
            </a:pP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Will</a:t>
            </a:r>
            <a:r>
              <a:rPr sz="1000" spc="-2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we</a:t>
            </a:r>
            <a:r>
              <a:rPr sz="1000" spc="-1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collect</a:t>
            </a:r>
            <a:r>
              <a:rPr sz="1000" spc="-2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spc="-10" dirty="0">
                <a:solidFill>
                  <a:srgbClr val="0084A9"/>
                </a:solidFill>
                <a:latin typeface="Gotham"/>
                <a:cs typeface="Gotham"/>
              </a:rPr>
              <a:t>them?</a:t>
            </a:r>
            <a:endParaRPr sz="1000">
              <a:latin typeface="Gotham"/>
              <a:cs typeface="Gotham"/>
            </a:endParaRPr>
          </a:p>
          <a:p>
            <a:pPr marL="455930" lvl="1" indent="-177165">
              <a:lnSpc>
                <a:spcPct val="100000"/>
              </a:lnSpc>
              <a:spcBef>
                <a:spcPts val="850"/>
              </a:spcBef>
              <a:buChar char="•"/>
              <a:tabLst>
                <a:tab pos="455930" algn="l"/>
              </a:tabLst>
            </a:pP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How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will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we make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sure we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dirty="0">
                <a:solidFill>
                  <a:srgbClr val="0084A9"/>
                </a:solidFill>
                <a:latin typeface="Gotham"/>
                <a:cs typeface="Gotham"/>
              </a:rPr>
              <a:t>don’t harm</a:t>
            </a:r>
            <a:r>
              <a:rPr sz="1000" spc="-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000" spc="-10" dirty="0">
                <a:solidFill>
                  <a:srgbClr val="0084A9"/>
                </a:solidFill>
                <a:latin typeface="Gotham"/>
                <a:cs typeface="Gotham"/>
              </a:rPr>
              <a:t>them?</a:t>
            </a:r>
            <a:endParaRPr sz="1000">
              <a:latin typeface="Gotham"/>
              <a:cs typeface="Gotham"/>
            </a:endParaRPr>
          </a:p>
          <a:p>
            <a:pPr marL="278765" indent="-266065">
              <a:lnSpc>
                <a:spcPct val="100000"/>
              </a:lnSpc>
              <a:spcBef>
                <a:spcPts val="850"/>
              </a:spcBef>
              <a:buClr>
                <a:srgbClr val="0084A9"/>
              </a:buClr>
              <a:buFont typeface="Gotham Black"/>
              <a:buAutoNum type="arabicPeriod" startAt="4"/>
              <a:tabLst>
                <a:tab pos="278765" algn="l"/>
              </a:tabLst>
            </a:pPr>
            <a:r>
              <a:rPr sz="1000" dirty="0">
                <a:latin typeface="Gotham"/>
                <a:cs typeface="Gotham"/>
              </a:rPr>
              <a:t>Give out the equipment to the </a:t>
            </a:r>
            <a:r>
              <a:rPr sz="1000" spc="-10" dirty="0">
                <a:latin typeface="Gotham"/>
                <a:cs typeface="Gotham"/>
              </a:rPr>
              <a:t>children.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4500" y="9403012"/>
            <a:ext cx="393763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765" marR="37465" indent="-266700">
              <a:lnSpc>
                <a:spcPct val="100000"/>
              </a:lnSpc>
              <a:spcBef>
                <a:spcPts val="100"/>
              </a:spcBef>
              <a:tabLst>
                <a:tab pos="278765" algn="l"/>
              </a:tabLst>
            </a:pPr>
            <a:r>
              <a:rPr sz="1000" b="1" spc="-25" dirty="0">
                <a:solidFill>
                  <a:srgbClr val="0084A9"/>
                </a:solidFill>
                <a:latin typeface="Gotham Black"/>
                <a:cs typeface="Gotham Black"/>
              </a:rPr>
              <a:t>5.</a:t>
            </a:r>
            <a:r>
              <a:rPr sz="1000" b="1" dirty="0">
                <a:solidFill>
                  <a:srgbClr val="0084A9"/>
                </a:solidFill>
                <a:latin typeface="Gotham Black"/>
                <a:cs typeface="Gotham Black"/>
              </a:rPr>
              <a:t>	</a:t>
            </a:r>
            <a:r>
              <a:rPr sz="1000" dirty="0">
                <a:latin typeface="Gotham"/>
                <a:cs typeface="Gotham"/>
              </a:rPr>
              <a:t>Support children to conduct their investigation </a:t>
            </a:r>
            <a:r>
              <a:rPr sz="1000" spc="-25" dirty="0">
                <a:latin typeface="Gotham"/>
                <a:cs typeface="Gotham"/>
              </a:rPr>
              <a:t>and</a:t>
            </a:r>
            <a:r>
              <a:rPr sz="1000" spc="50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make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their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own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records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of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their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results.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They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could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20" dirty="0">
                <a:latin typeface="Gotham"/>
                <a:cs typeface="Gotham"/>
              </a:rPr>
              <a:t>take </a:t>
            </a:r>
            <a:r>
              <a:rPr sz="1000" dirty="0">
                <a:latin typeface="Gotham"/>
                <a:cs typeface="Gotham"/>
              </a:rPr>
              <a:t>photographs or make drawings. Support them to </a:t>
            </a:r>
            <a:r>
              <a:rPr sz="1000" spc="-10" dirty="0">
                <a:latin typeface="Gotham"/>
                <a:cs typeface="Gotham"/>
              </a:rPr>
              <a:t>identify</a:t>
            </a:r>
            <a:endParaRPr sz="1000">
              <a:latin typeface="Gotham"/>
              <a:cs typeface="Gotham"/>
            </a:endParaRPr>
          </a:p>
          <a:p>
            <a:pPr marL="278765" marR="5080">
              <a:lnSpc>
                <a:spcPct val="100000"/>
              </a:lnSpc>
            </a:pPr>
            <a:r>
              <a:rPr sz="1000" dirty="0">
                <a:latin typeface="Gotham"/>
                <a:cs typeface="Gotham"/>
              </a:rPr>
              <a:t>what they find – if you have a tablet or mobile phone, </a:t>
            </a:r>
            <a:r>
              <a:rPr sz="1000" spc="-25" dirty="0">
                <a:latin typeface="Gotham"/>
                <a:cs typeface="Gotham"/>
              </a:rPr>
              <a:t>you </a:t>
            </a:r>
            <a:r>
              <a:rPr sz="1000" dirty="0">
                <a:latin typeface="Gotham"/>
                <a:cs typeface="Gotham"/>
              </a:rPr>
              <a:t>could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use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Google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Lens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or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similar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app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to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help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with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this.</a:t>
            </a:r>
            <a:endParaRPr sz="1000">
              <a:latin typeface="Gotham"/>
              <a:cs typeface="Gotham"/>
            </a:endParaRPr>
          </a:p>
        </p:txBody>
      </p:sp>
      <p:pic>
        <p:nvPicPr>
          <p:cNvPr id="42" name="object 4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360989" y="8916847"/>
            <a:ext cx="4199016" cy="1775155"/>
          </a:xfrm>
          <a:prstGeom prst="rect">
            <a:avLst/>
          </a:prstGeom>
        </p:spPr>
      </p:pic>
      <p:pic>
        <p:nvPicPr>
          <p:cNvPr id="43" name="object 4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7048157" y="7865884"/>
            <a:ext cx="156730" cy="166979"/>
          </a:xfrm>
          <a:prstGeom prst="rect">
            <a:avLst/>
          </a:prstGeom>
        </p:spPr>
      </p:pic>
      <p:grpSp>
        <p:nvGrpSpPr>
          <p:cNvPr id="44" name="object 44"/>
          <p:cNvGrpSpPr/>
          <p:nvPr/>
        </p:nvGrpSpPr>
        <p:grpSpPr>
          <a:xfrm>
            <a:off x="4966766" y="7654620"/>
            <a:ext cx="1519555" cy="387350"/>
            <a:chOff x="4966766" y="7654620"/>
            <a:chExt cx="1519555" cy="387350"/>
          </a:xfrm>
        </p:grpSpPr>
        <p:sp>
          <p:nvSpPr>
            <p:cNvPr id="45" name="object 45"/>
            <p:cNvSpPr/>
            <p:nvPr/>
          </p:nvSpPr>
          <p:spPr>
            <a:xfrm>
              <a:off x="4966766" y="7709547"/>
              <a:ext cx="1475740" cy="332740"/>
            </a:xfrm>
            <a:custGeom>
              <a:avLst/>
              <a:gdLst/>
              <a:ahLst/>
              <a:cxnLst/>
              <a:rect l="l" t="t" r="r" b="b"/>
              <a:pathLst>
                <a:path w="1475739" h="332740">
                  <a:moveTo>
                    <a:pt x="1475232" y="0"/>
                  </a:moveTo>
                  <a:lnTo>
                    <a:pt x="0" y="0"/>
                  </a:lnTo>
                  <a:lnTo>
                    <a:pt x="0" y="332231"/>
                  </a:lnTo>
                  <a:lnTo>
                    <a:pt x="1475232" y="332231"/>
                  </a:lnTo>
                  <a:lnTo>
                    <a:pt x="1475232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013604" y="7654620"/>
              <a:ext cx="1473200" cy="330200"/>
            </a:xfrm>
            <a:custGeom>
              <a:avLst/>
              <a:gdLst/>
              <a:ahLst/>
              <a:cxnLst/>
              <a:rect l="l" t="t" r="r" b="b"/>
              <a:pathLst>
                <a:path w="1473200" h="330200">
                  <a:moveTo>
                    <a:pt x="1472653" y="0"/>
                  </a:moveTo>
                  <a:lnTo>
                    <a:pt x="0" y="0"/>
                  </a:lnTo>
                  <a:lnTo>
                    <a:pt x="0" y="330009"/>
                  </a:lnTo>
                  <a:lnTo>
                    <a:pt x="1472653" y="330009"/>
                  </a:lnTo>
                  <a:lnTo>
                    <a:pt x="1472653" y="0"/>
                  </a:lnTo>
                  <a:close/>
                </a:path>
              </a:pathLst>
            </a:custGeom>
            <a:solidFill>
              <a:srgbClr val="F4F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5118137" y="7675384"/>
            <a:ext cx="116395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Key</a:t>
            </a:r>
            <a:r>
              <a:rPr sz="1700" b="1" spc="-114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words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13693" y="8151952"/>
            <a:ext cx="995680" cy="115633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92405" indent="-179705">
              <a:lnSpc>
                <a:spcPct val="100000"/>
              </a:lnSpc>
              <a:spcBef>
                <a:spcPts val="380"/>
              </a:spcBef>
              <a:buChar char="•"/>
              <a:tabLst>
                <a:tab pos="192405" algn="l"/>
              </a:tabLst>
            </a:pPr>
            <a:r>
              <a:rPr sz="1000" b="1" spc="-10" dirty="0">
                <a:solidFill>
                  <a:srgbClr val="0084A9"/>
                </a:solidFill>
                <a:latin typeface="Gotham"/>
                <a:cs typeface="Gotham"/>
              </a:rPr>
              <a:t>Habitat</a:t>
            </a:r>
            <a:endParaRPr sz="1000">
              <a:latin typeface="Gotham"/>
              <a:cs typeface="Gotham"/>
            </a:endParaRPr>
          </a:p>
          <a:p>
            <a:pPr marL="192405" indent="-179705">
              <a:lnSpc>
                <a:spcPct val="100000"/>
              </a:lnSpc>
              <a:spcBef>
                <a:spcPts val="285"/>
              </a:spcBef>
              <a:buChar char="•"/>
              <a:tabLst>
                <a:tab pos="192405" algn="l"/>
              </a:tabLst>
            </a:pPr>
            <a:r>
              <a:rPr sz="1000" b="1" spc="-20" dirty="0">
                <a:solidFill>
                  <a:srgbClr val="0084A9"/>
                </a:solidFill>
                <a:latin typeface="Gotham"/>
                <a:cs typeface="Gotham"/>
              </a:rPr>
              <a:t>Damp</a:t>
            </a:r>
            <a:endParaRPr sz="1000">
              <a:latin typeface="Gotham"/>
              <a:cs typeface="Gotham"/>
            </a:endParaRPr>
          </a:p>
          <a:p>
            <a:pPr marL="192405" indent="-179705">
              <a:lnSpc>
                <a:spcPct val="100000"/>
              </a:lnSpc>
              <a:spcBef>
                <a:spcPts val="285"/>
              </a:spcBef>
              <a:buChar char="•"/>
              <a:tabLst>
                <a:tab pos="192405" algn="l"/>
              </a:tabLst>
            </a:pPr>
            <a:r>
              <a:rPr sz="1000" b="1" spc="-10" dirty="0">
                <a:solidFill>
                  <a:srgbClr val="0084A9"/>
                </a:solidFill>
                <a:latin typeface="Gotham"/>
                <a:cs typeface="Gotham"/>
              </a:rPr>
              <a:t>Moist</a:t>
            </a:r>
            <a:endParaRPr sz="1000">
              <a:latin typeface="Gotham"/>
              <a:cs typeface="Gotham"/>
            </a:endParaRPr>
          </a:p>
          <a:p>
            <a:pPr marL="192405" indent="-179705">
              <a:lnSpc>
                <a:spcPct val="100000"/>
              </a:lnSpc>
              <a:spcBef>
                <a:spcPts val="280"/>
              </a:spcBef>
              <a:buChar char="•"/>
              <a:tabLst>
                <a:tab pos="192405" algn="l"/>
              </a:tabLst>
            </a:pPr>
            <a:r>
              <a:rPr sz="1000" b="1" spc="-10" dirty="0">
                <a:solidFill>
                  <a:srgbClr val="0084A9"/>
                </a:solidFill>
                <a:latin typeface="Gotham"/>
                <a:cs typeface="Gotham"/>
              </a:rPr>
              <a:t>Minibeast</a:t>
            </a:r>
            <a:endParaRPr sz="1000">
              <a:latin typeface="Gotham"/>
              <a:cs typeface="Gotham"/>
            </a:endParaRPr>
          </a:p>
          <a:p>
            <a:pPr marL="192405" indent="-179705">
              <a:lnSpc>
                <a:spcPct val="100000"/>
              </a:lnSpc>
              <a:spcBef>
                <a:spcPts val="285"/>
              </a:spcBef>
              <a:buChar char="•"/>
              <a:tabLst>
                <a:tab pos="192405" algn="l"/>
              </a:tabLst>
            </a:pPr>
            <a:r>
              <a:rPr sz="1000" b="1" spc="-10" dirty="0">
                <a:solidFill>
                  <a:srgbClr val="0084A9"/>
                </a:solidFill>
                <a:latin typeface="Gotham"/>
                <a:cs typeface="Gotham"/>
              </a:rPr>
              <a:t>Skeleton</a:t>
            </a:r>
            <a:endParaRPr sz="1000">
              <a:latin typeface="Gotham"/>
              <a:cs typeface="Gotham"/>
            </a:endParaRPr>
          </a:p>
          <a:p>
            <a:pPr marL="192405" indent="-179705">
              <a:lnSpc>
                <a:spcPct val="100000"/>
              </a:lnSpc>
              <a:spcBef>
                <a:spcPts val="285"/>
              </a:spcBef>
              <a:buChar char="•"/>
              <a:tabLst>
                <a:tab pos="192405" algn="l"/>
              </a:tabLst>
            </a:pPr>
            <a:r>
              <a:rPr sz="1000" b="1" spc="-10" dirty="0">
                <a:solidFill>
                  <a:srgbClr val="0084A9"/>
                </a:solidFill>
                <a:latin typeface="Gotham"/>
                <a:cs typeface="Gotham"/>
              </a:rPr>
              <a:t>Invertebrate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943068" y="3985657"/>
            <a:ext cx="45719" cy="3020416"/>
          </a:xfrm>
          <a:custGeom>
            <a:avLst/>
            <a:gdLst/>
            <a:ahLst/>
            <a:cxnLst/>
            <a:rect l="l" t="t" r="r" b="b"/>
            <a:pathLst>
              <a:path w="68579" h="3345179">
                <a:moveTo>
                  <a:pt x="63691" y="3268583"/>
                </a:moveTo>
                <a:lnTo>
                  <a:pt x="54940" y="3268583"/>
                </a:lnTo>
                <a:lnTo>
                  <a:pt x="54940" y="3274438"/>
                </a:lnTo>
                <a:lnTo>
                  <a:pt x="56237" y="3287860"/>
                </a:lnTo>
                <a:lnTo>
                  <a:pt x="56311" y="3288626"/>
                </a:lnTo>
                <a:lnTo>
                  <a:pt x="56654" y="3304462"/>
                </a:lnTo>
                <a:lnTo>
                  <a:pt x="56483" y="3321655"/>
                </a:lnTo>
                <a:lnTo>
                  <a:pt x="56370" y="3333023"/>
                </a:lnTo>
                <a:lnTo>
                  <a:pt x="56311" y="3338877"/>
                </a:lnTo>
                <a:lnTo>
                  <a:pt x="59055" y="3338877"/>
                </a:lnTo>
                <a:lnTo>
                  <a:pt x="61798" y="3344745"/>
                </a:lnTo>
                <a:lnTo>
                  <a:pt x="63182" y="3333023"/>
                </a:lnTo>
                <a:lnTo>
                  <a:pt x="63311" y="3321655"/>
                </a:lnTo>
                <a:lnTo>
                  <a:pt x="63447" y="3304462"/>
                </a:lnTo>
                <a:lnTo>
                  <a:pt x="63572" y="3288626"/>
                </a:lnTo>
                <a:lnTo>
                  <a:pt x="63691" y="3268583"/>
                </a:lnTo>
                <a:close/>
              </a:path>
              <a:path w="68579" h="3345179">
                <a:moveTo>
                  <a:pt x="63804" y="3249348"/>
                </a:moveTo>
                <a:lnTo>
                  <a:pt x="43598" y="3249348"/>
                </a:lnTo>
                <a:lnTo>
                  <a:pt x="46685" y="3250993"/>
                </a:lnTo>
                <a:lnTo>
                  <a:pt x="46685" y="3274438"/>
                </a:lnTo>
                <a:lnTo>
                  <a:pt x="49441" y="3280280"/>
                </a:lnTo>
                <a:lnTo>
                  <a:pt x="54940" y="3268583"/>
                </a:lnTo>
                <a:lnTo>
                  <a:pt x="63691" y="3268583"/>
                </a:lnTo>
                <a:lnTo>
                  <a:pt x="63804" y="3249348"/>
                </a:lnTo>
                <a:close/>
              </a:path>
              <a:path w="68579" h="3345179">
                <a:moveTo>
                  <a:pt x="26535" y="3227562"/>
                </a:moveTo>
                <a:lnTo>
                  <a:pt x="6870" y="3227562"/>
                </a:lnTo>
                <a:lnTo>
                  <a:pt x="8242" y="3233429"/>
                </a:lnTo>
                <a:lnTo>
                  <a:pt x="11566" y="3246976"/>
                </a:lnTo>
                <a:lnTo>
                  <a:pt x="15279" y="3253932"/>
                </a:lnTo>
                <a:lnTo>
                  <a:pt x="19252" y="3256495"/>
                </a:lnTo>
                <a:lnTo>
                  <a:pt x="23355" y="3256861"/>
                </a:lnTo>
                <a:lnTo>
                  <a:pt x="26098" y="3256861"/>
                </a:lnTo>
                <a:lnTo>
                  <a:pt x="23355" y="3239284"/>
                </a:lnTo>
                <a:lnTo>
                  <a:pt x="26202" y="3239284"/>
                </a:lnTo>
                <a:lnTo>
                  <a:pt x="26306" y="3233429"/>
                </a:lnTo>
                <a:lnTo>
                  <a:pt x="26355" y="3230672"/>
                </a:lnTo>
                <a:lnTo>
                  <a:pt x="26535" y="3227562"/>
                </a:lnTo>
                <a:close/>
              </a:path>
              <a:path w="68579" h="3345179">
                <a:moveTo>
                  <a:pt x="63994" y="3210525"/>
                </a:moveTo>
                <a:lnTo>
                  <a:pt x="28413" y="3210525"/>
                </a:lnTo>
                <a:lnTo>
                  <a:pt x="30213" y="3215840"/>
                </a:lnTo>
                <a:lnTo>
                  <a:pt x="31434" y="3222984"/>
                </a:lnTo>
                <a:lnTo>
                  <a:pt x="37421" y="3252645"/>
                </a:lnTo>
                <a:lnTo>
                  <a:pt x="43598" y="3249348"/>
                </a:lnTo>
                <a:lnTo>
                  <a:pt x="63804" y="3249348"/>
                </a:lnTo>
                <a:lnTo>
                  <a:pt x="63916" y="3227562"/>
                </a:lnTo>
                <a:lnTo>
                  <a:pt x="63994" y="3210525"/>
                </a:lnTo>
                <a:close/>
              </a:path>
              <a:path w="68579" h="3345179">
                <a:moveTo>
                  <a:pt x="26202" y="3239284"/>
                </a:moveTo>
                <a:lnTo>
                  <a:pt x="23355" y="3239284"/>
                </a:lnTo>
                <a:lnTo>
                  <a:pt x="26098" y="3245139"/>
                </a:lnTo>
                <a:lnTo>
                  <a:pt x="26202" y="3239284"/>
                </a:lnTo>
                <a:close/>
              </a:path>
              <a:path w="68579" h="3345179">
                <a:moveTo>
                  <a:pt x="10985" y="69123"/>
                </a:moveTo>
                <a:lnTo>
                  <a:pt x="7851" y="80750"/>
                </a:lnTo>
                <a:lnTo>
                  <a:pt x="7551" y="96220"/>
                </a:lnTo>
                <a:lnTo>
                  <a:pt x="8283" y="112787"/>
                </a:lnTo>
                <a:lnTo>
                  <a:pt x="8242" y="127708"/>
                </a:lnTo>
                <a:lnTo>
                  <a:pt x="6479" y="173250"/>
                </a:lnTo>
                <a:lnTo>
                  <a:pt x="6713" y="221248"/>
                </a:lnTo>
                <a:lnTo>
                  <a:pt x="7026" y="269349"/>
                </a:lnTo>
                <a:lnTo>
                  <a:pt x="5499" y="315198"/>
                </a:lnTo>
                <a:lnTo>
                  <a:pt x="4420" y="368125"/>
                </a:lnTo>
                <a:lnTo>
                  <a:pt x="3938" y="421078"/>
                </a:lnTo>
                <a:lnTo>
                  <a:pt x="3493" y="489820"/>
                </a:lnTo>
                <a:lnTo>
                  <a:pt x="3283" y="529673"/>
                </a:lnTo>
                <a:lnTo>
                  <a:pt x="2890" y="619465"/>
                </a:lnTo>
                <a:lnTo>
                  <a:pt x="2529" y="721538"/>
                </a:lnTo>
                <a:lnTo>
                  <a:pt x="2199" y="834487"/>
                </a:lnTo>
                <a:lnTo>
                  <a:pt x="1761" y="1021233"/>
                </a:lnTo>
                <a:lnTo>
                  <a:pt x="1629" y="1087400"/>
                </a:lnTo>
                <a:lnTo>
                  <a:pt x="1504" y="1155233"/>
                </a:lnTo>
                <a:lnTo>
                  <a:pt x="1385" y="1224558"/>
                </a:lnTo>
                <a:lnTo>
                  <a:pt x="1273" y="1295198"/>
                </a:lnTo>
                <a:lnTo>
                  <a:pt x="1167" y="1366978"/>
                </a:lnTo>
                <a:lnTo>
                  <a:pt x="1067" y="1439724"/>
                </a:lnTo>
                <a:lnTo>
                  <a:pt x="973" y="1513258"/>
                </a:lnTo>
                <a:lnTo>
                  <a:pt x="912" y="1563929"/>
                </a:lnTo>
                <a:lnTo>
                  <a:pt x="801" y="1661994"/>
                </a:lnTo>
                <a:lnTo>
                  <a:pt x="682" y="1779618"/>
                </a:lnTo>
                <a:lnTo>
                  <a:pt x="584" y="1886633"/>
                </a:lnTo>
                <a:lnTo>
                  <a:pt x="463" y="2035369"/>
                </a:lnTo>
                <a:lnTo>
                  <a:pt x="361" y="2181649"/>
                </a:lnTo>
                <a:lnTo>
                  <a:pt x="237" y="2393394"/>
                </a:lnTo>
                <a:lnTo>
                  <a:pt x="121" y="2654026"/>
                </a:lnTo>
                <a:lnTo>
                  <a:pt x="0" y="3233429"/>
                </a:lnTo>
                <a:lnTo>
                  <a:pt x="2743" y="3233429"/>
                </a:lnTo>
                <a:lnTo>
                  <a:pt x="6870" y="3227562"/>
                </a:lnTo>
                <a:lnTo>
                  <a:pt x="26535" y="3227562"/>
                </a:lnTo>
                <a:lnTo>
                  <a:pt x="27127" y="3217302"/>
                </a:lnTo>
                <a:lnTo>
                  <a:pt x="28413" y="3210525"/>
                </a:lnTo>
                <a:lnTo>
                  <a:pt x="63994" y="3210525"/>
                </a:lnTo>
                <a:lnTo>
                  <a:pt x="64297" y="3144371"/>
                </a:lnTo>
                <a:lnTo>
                  <a:pt x="64904" y="2976700"/>
                </a:lnTo>
                <a:lnTo>
                  <a:pt x="65676" y="2713434"/>
                </a:lnTo>
                <a:lnTo>
                  <a:pt x="66578" y="2338306"/>
                </a:lnTo>
                <a:lnTo>
                  <a:pt x="67396" y="1922721"/>
                </a:lnTo>
                <a:lnTo>
                  <a:pt x="67520" y="1851317"/>
                </a:lnTo>
                <a:lnTo>
                  <a:pt x="67640" y="1779618"/>
                </a:lnTo>
                <a:lnTo>
                  <a:pt x="67755" y="1707742"/>
                </a:lnTo>
                <a:lnTo>
                  <a:pt x="67866" y="1635806"/>
                </a:lnTo>
                <a:lnTo>
                  <a:pt x="67992" y="1295198"/>
                </a:lnTo>
                <a:lnTo>
                  <a:pt x="67996" y="86699"/>
                </a:lnTo>
                <a:lnTo>
                  <a:pt x="10985" y="86699"/>
                </a:lnTo>
                <a:lnTo>
                  <a:pt x="10985" y="69123"/>
                </a:lnTo>
                <a:close/>
              </a:path>
              <a:path w="68579" h="3345179">
                <a:moveTo>
                  <a:pt x="17856" y="28102"/>
                </a:moveTo>
                <a:lnTo>
                  <a:pt x="16484" y="33969"/>
                </a:lnTo>
                <a:lnTo>
                  <a:pt x="12357" y="33969"/>
                </a:lnTo>
                <a:lnTo>
                  <a:pt x="12308" y="36986"/>
                </a:lnTo>
                <a:lnTo>
                  <a:pt x="12206" y="48612"/>
                </a:lnTo>
                <a:lnTo>
                  <a:pt x="12665" y="59416"/>
                </a:lnTo>
                <a:lnTo>
                  <a:pt x="12748" y="73517"/>
                </a:lnTo>
                <a:lnTo>
                  <a:pt x="10985" y="86699"/>
                </a:lnTo>
                <a:lnTo>
                  <a:pt x="67996" y="86699"/>
                </a:lnTo>
                <a:lnTo>
                  <a:pt x="67893" y="69123"/>
                </a:lnTo>
                <a:lnTo>
                  <a:pt x="17856" y="69123"/>
                </a:lnTo>
                <a:lnTo>
                  <a:pt x="17332" y="60334"/>
                </a:lnTo>
                <a:lnTo>
                  <a:pt x="17428" y="45691"/>
                </a:lnTo>
                <a:lnTo>
                  <a:pt x="17603" y="39824"/>
                </a:lnTo>
                <a:lnTo>
                  <a:pt x="17679" y="36986"/>
                </a:lnTo>
                <a:lnTo>
                  <a:pt x="17739" y="33969"/>
                </a:lnTo>
                <a:lnTo>
                  <a:pt x="17856" y="28102"/>
                </a:lnTo>
                <a:close/>
              </a:path>
              <a:path w="68579" h="3345179">
                <a:moveTo>
                  <a:pt x="28841" y="28102"/>
                </a:moveTo>
                <a:lnTo>
                  <a:pt x="21971" y="28102"/>
                </a:lnTo>
                <a:lnTo>
                  <a:pt x="21738" y="33969"/>
                </a:lnTo>
                <a:lnTo>
                  <a:pt x="21659" y="39824"/>
                </a:lnTo>
                <a:lnTo>
                  <a:pt x="22228" y="55687"/>
                </a:lnTo>
                <a:lnTo>
                  <a:pt x="22325" y="60334"/>
                </a:lnTo>
                <a:lnTo>
                  <a:pt x="21971" y="69123"/>
                </a:lnTo>
                <a:lnTo>
                  <a:pt x="67893" y="69123"/>
                </a:lnTo>
                <a:lnTo>
                  <a:pt x="67806" y="55687"/>
                </a:lnTo>
                <a:lnTo>
                  <a:pt x="67723" y="45691"/>
                </a:lnTo>
                <a:lnTo>
                  <a:pt x="42570" y="45691"/>
                </a:lnTo>
                <a:lnTo>
                  <a:pt x="42570" y="39824"/>
                </a:lnTo>
                <a:lnTo>
                  <a:pt x="28841" y="39824"/>
                </a:lnTo>
                <a:lnTo>
                  <a:pt x="28841" y="28102"/>
                </a:lnTo>
                <a:close/>
              </a:path>
              <a:path w="68579" h="3345179">
                <a:moveTo>
                  <a:pt x="54940" y="10525"/>
                </a:moveTo>
                <a:lnTo>
                  <a:pt x="51460" y="12723"/>
                </a:lnTo>
                <a:lnTo>
                  <a:pt x="47726" y="19316"/>
                </a:lnTo>
                <a:lnTo>
                  <a:pt x="44506" y="30306"/>
                </a:lnTo>
                <a:lnTo>
                  <a:pt x="42570" y="45691"/>
                </a:lnTo>
                <a:lnTo>
                  <a:pt x="67723" y="45691"/>
                </a:lnTo>
                <a:lnTo>
                  <a:pt x="67616" y="33969"/>
                </a:lnTo>
                <a:lnTo>
                  <a:pt x="67550" y="28102"/>
                </a:lnTo>
                <a:lnTo>
                  <a:pt x="67484" y="22247"/>
                </a:lnTo>
                <a:lnTo>
                  <a:pt x="56311" y="22247"/>
                </a:lnTo>
                <a:lnTo>
                  <a:pt x="57683" y="16392"/>
                </a:lnTo>
                <a:lnTo>
                  <a:pt x="53555" y="16392"/>
                </a:lnTo>
                <a:lnTo>
                  <a:pt x="54940" y="10525"/>
                </a:lnTo>
                <a:close/>
              </a:path>
              <a:path w="68579" h="3345179">
                <a:moveTo>
                  <a:pt x="41198" y="22247"/>
                </a:moveTo>
                <a:lnTo>
                  <a:pt x="38455" y="28102"/>
                </a:lnTo>
                <a:lnTo>
                  <a:pt x="35712" y="28102"/>
                </a:lnTo>
                <a:lnTo>
                  <a:pt x="35712" y="39824"/>
                </a:lnTo>
                <a:lnTo>
                  <a:pt x="42570" y="39824"/>
                </a:lnTo>
                <a:lnTo>
                  <a:pt x="42570" y="28102"/>
                </a:lnTo>
                <a:lnTo>
                  <a:pt x="41198" y="22247"/>
                </a:lnTo>
                <a:close/>
              </a:path>
              <a:path w="68579" h="3345179">
                <a:moveTo>
                  <a:pt x="65580" y="0"/>
                </a:moveTo>
                <a:lnTo>
                  <a:pt x="62833" y="1008"/>
                </a:lnTo>
                <a:lnTo>
                  <a:pt x="59571" y="9705"/>
                </a:lnTo>
                <a:lnTo>
                  <a:pt x="56394" y="21892"/>
                </a:lnTo>
                <a:lnTo>
                  <a:pt x="56311" y="22247"/>
                </a:lnTo>
                <a:lnTo>
                  <a:pt x="67484" y="22247"/>
                </a:lnTo>
                <a:lnTo>
                  <a:pt x="67391" y="16392"/>
                </a:lnTo>
                <a:lnTo>
                  <a:pt x="67297" y="10525"/>
                </a:lnTo>
                <a:lnTo>
                  <a:pt x="65580" y="0"/>
                </a:lnTo>
                <a:close/>
              </a:path>
            </a:pathLst>
          </a:custGeom>
          <a:solidFill>
            <a:srgbClr val="EAD51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7988888"/>
            <a:ext cx="7560005" cy="270311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14994" y="319633"/>
            <a:ext cx="177990" cy="18194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09998" y="90830"/>
            <a:ext cx="178625" cy="18164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59932" y="0"/>
            <a:ext cx="155981" cy="90817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63993" y="1191488"/>
            <a:ext cx="178625" cy="18164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80998" y="181660"/>
            <a:ext cx="180847" cy="17989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131942" y="308203"/>
            <a:ext cx="182524" cy="175602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18006" y="221297"/>
            <a:ext cx="182613" cy="1747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055594" y="144932"/>
            <a:ext cx="182613" cy="174701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48776" y="10139260"/>
            <a:ext cx="3267710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latin typeface="Gotham"/>
                <a:cs typeface="Gotham"/>
              </a:rPr>
              <a:t>British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Science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Association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Registered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Charity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No.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212479 and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spc="-10" dirty="0">
                <a:latin typeface="Gotham"/>
                <a:cs typeface="Gotham"/>
              </a:rPr>
              <a:t>SC039236</a:t>
            </a:r>
            <a:endParaRPr sz="700">
              <a:latin typeface="Gotham"/>
              <a:cs typeface="Gotham"/>
            </a:endParaRPr>
          </a:p>
        </p:txBody>
      </p:sp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244170" y="674649"/>
            <a:ext cx="175183" cy="169773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780002" y="590334"/>
            <a:ext cx="175183" cy="169773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4991265" y="1242936"/>
            <a:ext cx="1498600" cy="275590"/>
          </a:xfrm>
          <a:prstGeom prst="rect">
            <a:avLst/>
          </a:prstGeom>
          <a:solidFill>
            <a:srgbClr val="F4F8FB"/>
          </a:solidFill>
        </p:spPr>
        <p:txBody>
          <a:bodyPr vert="horz" wrap="square" lIns="0" tIns="0" rIns="0" bIns="0" rtlCol="0">
            <a:spAutoFit/>
          </a:bodyPr>
          <a:lstStyle/>
          <a:p>
            <a:pPr marL="140335">
              <a:lnSpc>
                <a:spcPts val="1855"/>
              </a:lnSpc>
            </a:pPr>
            <a:r>
              <a:rPr sz="1700" b="1" spc="-25" dirty="0">
                <a:solidFill>
                  <a:srgbClr val="0084A9"/>
                </a:solidFill>
                <a:latin typeface="Gotham"/>
                <a:cs typeface="Gotham"/>
              </a:rPr>
              <a:t>Watch</a:t>
            </a:r>
            <a:r>
              <a:rPr sz="1700" b="1" spc="-8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20" dirty="0">
                <a:solidFill>
                  <a:srgbClr val="0084A9"/>
                </a:solidFill>
                <a:latin typeface="Gotham"/>
                <a:cs typeface="Gotham"/>
              </a:rPr>
              <a:t>out!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14797" y="1687030"/>
            <a:ext cx="1869439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5080" indent="-107314">
              <a:lnSpc>
                <a:spcPct val="100000"/>
              </a:lnSpc>
              <a:spcBef>
                <a:spcPts val="100"/>
              </a:spcBef>
              <a:buChar char="•"/>
              <a:tabLst>
                <a:tab pos="120650" algn="l"/>
              </a:tabLst>
            </a:pPr>
            <a:r>
              <a:rPr sz="1000" dirty="0">
                <a:latin typeface="Gotham"/>
                <a:cs typeface="Gotham"/>
              </a:rPr>
              <a:t>Children should </a:t>
            </a:r>
            <a:r>
              <a:rPr sz="1000" spc="-25" dirty="0">
                <a:latin typeface="Gotham"/>
                <a:cs typeface="Gotham"/>
              </a:rPr>
              <a:t>be 	</a:t>
            </a:r>
            <a:r>
              <a:rPr sz="1000" dirty="0">
                <a:latin typeface="Gotham"/>
                <a:cs typeface="Gotham"/>
              </a:rPr>
              <a:t>supervised at all </a:t>
            </a:r>
            <a:r>
              <a:rPr sz="1000" spc="-10" dirty="0">
                <a:latin typeface="Gotham"/>
                <a:cs typeface="Gotham"/>
              </a:rPr>
              <a:t>times 	</a:t>
            </a:r>
            <a:r>
              <a:rPr sz="1000" dirty="0">
                <a:latin typeface="Gotham"/>
                <a:cs typeface="Gotham"/>
              </a:rPr>
              <a:t>during this activity – </a:t>
            </a:r>
            <a:r>
              <a:rPr sz="1000" spc="-10" dirty="0">
                <a:latin typeface="Gotham"/>
                <a:cs typeface="Gotham"/>
              </a:rPr>
              <a:t>levels 	</a:t>
            </a:r>
            <a:r>
              <a:rPr sz="1000" dirty="0">
                <a:latin typeface="Gotham"/>
                <a:cs typeface="Gotham"/>
              </a:rPr>
              <a:t>of supervision will </a:t>
            </a:r>
            <a:r>
              <a:rPr sz="1000" spc="-20" dirty="0">
                <a:latin typeface="Gotham"/>
                <a:cs typeface="Gotham"/>
              </a:rPr>
              <a:t>vary 	</a:t>
            </a:r>
            <a:r>
              <a:rPr sz="1000" dirty="0">
                <a:latin typeface="Gotham"/>
                <a:cs typeface="Gotham"/>
              </a:rPr>
              <a:t>depending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location 	</a:t>
            </a:r>
            <a:r>
              <a:rPr sz="1000" dirty="0">
                <a:latin typeface="Gotham"/>
                <a:cs typeface="Gotham"/>
              </a:rPr>
              <a:t>and the age of the </a:t>
            </a:r>
            <a:r>
              <a:rPr sz="1000" spc="-10" dirty="0">
                <a:latin typeface="Gotham"/>
                <a:cs typeface="Gotham"/>
              </a:rPr>
              <a:t>children.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14797" y="2709430"/>
            <a:ext cx="18929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5080" indent="-107314">
              <a:lnSpc>
                <a:spcPct val="100000"/>
              </a:lnSpc>
              <a:spcBef>
                <a:spcPts val="100"/>
              </a:spcBef>
              <a:buChar char="•"/>
              <a:tabLst>
                <a:tab pos="120650" algn="l"/>
              </a:tabLst>
            </a:pPr>
            <a:r>
              <a:rPr sz="1000" dirty="0">
                <a:latin typeface="Gotham"/>
                <a:cs typeface="Gotham"/>
              </a:rPr>
              <a:t>All children should be </a:t>
            </a:r>
            <a:r>
              <a:rPr sz="1000" spc="-20" dirty="0">
                <a:latin typeface="Gotham"/>
                <a:cs typeface="Gotham"/>
              </a:rPr>
              <a:t>made 	</a:t>
            </a:r>
            <a:r>
              <a:rPr sz="1000" dirty="0">
                <a:latin typeface="Gotham"/>
                <a:cs typeface="Gotham"/>
              </a:rPr>
              <a:t>aware of the boundaries </a:t>
            </a:r>
            <a:r>
              <a:rPr sz="1000" spc="-25" dirty="0">
                <a:latin typeface="Gotham"/>
                <a:cs typeface="Gotham"/>
              </a:rPr>
              <a:t>of 	</a:t>
            </a:r>
            <a:r>
              <a:rPr sz="1000" dirty="0">
                <a:latin typeface="Gotham"/>
                <a:cs typeface="Gotham"/>
              </a:rPr>
              <a:t>the minibeast hunting </a:t>
            </a:r>
            <a:r>
              <a:rPr sz="1000" spc="-10" dirty="0">
                <a:latin typeface="Gotham"/>
                <a:cs typeface="Gotham"/>
              </a:rPr>
              <a:t>area.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14797" y="3274631"/>
            <a:ext cx="195770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5080" indent="-107314">
              <a:lnSpc>
                <a:spcPct val="100000"/>
              </a:lnSpc>
              <a:spcBef>
                <a:spcPts val="100"/>
              </a:spcBef>
              <a:buChar char="•"/>
              <a:tabLst>
                <a:tab pos="120650" algn="l"/>
              </a:tabLst>
            </a:pPr>
            <a:r>
              <a:rPr sz="1000" dirty="0">
                <a:latin typeface="Gotham"/>
                <a:cs typeface="Gotham"/>
              </a:rPr>
              <a:t>Children should be </a:t>
            </a:r>
            <a:r>
              <a:rPr sz="1000" spc="-10" dirty="0">
                <a:latin typeface="Gotham"/>
                <a:cs typeface="Gotham"/>
              </a:rPr>
              <a:t>reminded 	</a:t>
            </a:r>
            <a:r>
              <a:rPr sz="1000" dirty="0">
                <a:latin typeface="Gotham"/>
                <a:cs typeface="Gotham"/>
              </a:rPr>
              <a:t>not to put their fingers </a:t>
            </a:r>
            <a:r>
              <a:rPr sz="1000" spc="-25" dirty="0">
                <a:latin typeface="Gotham"/>
                <a:cs typeface="Gotham"/>
              </a:rPr>
              <a:t>in 	</a:t>
            </a:r>
            <a:r>
              <a:rPr sz="1000" dirty="0">
                <a:latin typeface="Gotham"/>
                <a:cs typeface="Gotham"/>
              </a:rPr>
              <a:t>their mouth, nose or </a:t>
            </a:r>
            <a:r>
              <a:rPr sz="1000" spc="-20" dirty="0">
                <a:latin typeface="Gotham"/>
                <a:cs typeface="Gotham"/>
              </a:rPr>
              <a:t>eyes 	</a:t>
            </a:r>
            <a:r>
              <a:rPr sz="1000" dirty="0">
                <a:latin typeface="Gotham"/>
                <a:cs typeface="Gotham"/>
              </a:rPr>
              <a:t>and to wash their </a:t>
            </a:r>
            <a:r>
              <a:rPr sz="1000" spc="-10" dirty="0">
                <a:latin typeface="Gotham"/>
                <a:cs typeface="Gotham"/>
              </a:rPr>
              <a:t>hands 	afterwards.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14797" y="4144619"/>
            <a:ext cx="177990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5080" indent="-107314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120650" algn="l"/>
              </a:tabLst>
            </a:pPr>
            <a:r>
              <a:rPr sz="1000" dirty="0">
                <a:latin typeface="Gotham"/>
                <a:cs typeface="Gotham"/>
              </a:rPr>
              <a:t>Make sure that any </a:t>
            </a:r>
            <a:r>
              <a:rPr sz="1000" spc="-10" dirty="0">
                <a:latin typeface="Gotham"/>
                <a:cs typeface="Gotham"/>
              </a:rPr>
              <a:t>stones 	</a:t>
            </a:r>
            <a:r>
              <a:rPr sz="1000" dirty="0">
                <a:latin typeface="Gotham"/>
                <a:cs typeface="Gotham"/>
              </a:rPr>
              <a:t>are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not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too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heavy and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25" dirty="0">
                <a:latin typeface="Gotham"/>
                <a:cs typeface="Gotham"/>
              </a:rPr>
              <a:t>are 	</a:t>
            </a:r>
            <a:r>
              <a:rPr sz="1000" dirty="0">
                <a:latin typeface="Gotham"/>
                <a:cs typeface="Gotham"/>
              </a:rPr>
              <a:t>lifted </a:t>
            </a:r>
            <a:r>
              <a:rPr sz="1000" spc="-10" dirty="0">
                <a:latin typeface="Gotham"/>
                <a:cs typeface="Gotham"/>
              </a:rPr>
              <a:t>carefully.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14797" y="4709820"/>
            <a:ext cx="1993900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5080" indent="-107314">
              <a:lnSpc>
                <a:spcPct val="100000"/>
              </a:lnSpc>
              <a:spcBef>
                <a:spcPts val="100"/>
              </a:spcBef>
              <a:buChar char="•"/>
              <a:tabLst>
                <a:tab pos="120650" algn="l"/>
              </a:tabLst>
            </a:pPr>
            <a:r>
              <a:rPr sz="1000" dirty="0">
                <a:latin typeface="Gotham"/>
                <a:cs typeface="Gotham"/>
              </a:rPr>
              <a:t>Common</a:t>
            </a:r>
            <a:r>
              <a:rPr sz="1000" spc="-2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outdoor</a:t>
            </a:r>
            <a:r>
              <a:rPr sz="1000" spc="-2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allergens 	</a:t>
            </a:r>
            <a:r>
              <a:rPr sz="1000" dirty="0">
                <a:latin typeface="Gotham"/>
                <a:cs typeface="Gotham"/>
              </a:rPr>
              <a:t>include plants, </a:t>
            </a:r>
            <a:r>
              <a:rPr sz="1000" spc="-10" dirty="0">
                <a:latin typeface="Gotham"/>
                <a:cs typeface="Gotham"/>
              </a:rPr>
              <a:t>animals,</a:t>
            </a:r>
            <a:r>
              <a:rPr sz="1000" spc="500" dirty="0">
                <a:latin typeface="Gotham"/>
                <a:cs typeface="Gotham"/>
              </a:rPr>
              <a:t> 	</a:t>
            </a:r>
            <a:r>
              <a:rPr sz="1000" dirty="0">
                <a:latin typeface="Gotham"/>
                <a:cs typeface="Gotham"/>
              </a:rPr>
              <a:t>pollen and stings. </a:t>
            </a:r>
            <a:r>
              <a:rPr sz="1000" spc="-10" dirty="0">
                <a:latin typeface="Gotham"/>
                <a:cs typeface="Gotham"/>
              </a:rPr>
              <a:t>Check 	</a:t>
            </a:r>
            <a:r>
              <a:rPr sz="1000" dirty="0">
                <a:latin typeface="Gotham"/>
                <a:cs typeface="Gotham"/>
              </a:rPr>
              <a:t>school</a:t>
            </a:r>
            <a:r>
              <a:rPr sz="1000" spc="-2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records</a:t>
            </a:r>
            <a:r>
              <a:rPr sz="1000" spc="-1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beforehand</a:t>
            </a:r>
            <a:r>
              <a:rPr sz="1000" spc="500" dirty="0">
                <a:latin typeface="Gotham"/>
                <a:cs typeface="Gotham"/>
              </a:rPr>
              <a:t> 	</a:t>
            </a:r>
            <a:r>
              <a:rPr sz="1000" dirty="0">
                <a:latin typeface="Gotham"/>
                <a:cs typeface="Gotham"/>
              </a:rPr>
              <a:t>to see whether any of </a:t>
            </a:r>
            <a:r>
              <a:rPr sz="1000" spc="-25" dirty="0">
                <a:latin typeface="Gotham"/>
                <a:cs typeface="Gotham"/>
              </a:rPr>
              <a:t>the 	</a:t>
            </a:r>
            <a:r>
              <a:rPr sz="1000" dirty="0">
                <a:latin typeface="Gotham"/>
                <a:cs typeface="Gotham"/>
              </a:rPr>
              <a:t>children have severe </a:t>
            </a:r>
            <a:r>
              <a:rPr sz="1000" spc="-10" dirty="0">
                <a:latin typeface="Gotham"/>
                <a:cs typeface="Gotham"/>
              </a:rPr>
              <a:t>allergies 	</a:t>
            </a:r>
            <a:r>
              <a:rPr sz="1000" dirty="0">
                <a:latin typeface="Gotham"/>
                <a:cs typeface="Gotham"/>
              </a:rPr>
              <a:t>to </a:t>
            </a:r>
            <a:r>
              <a:rPr sz="1000" spc="-10" dirty="0">
                <a:latin typeface="Gotham"/>
                <a:cs typeface="Gotham"/>
              </a:rPr>
              <a:t>these.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14797" y="5884621"/>
            <a:ext cx="19653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5080" indent="-107314">
              <a:lnSpc>
                <a:spcPct val="100000"/>
              </a:lnSpc>
              <a:spcBef>
                <a:spcPts val="100"/>
              </a:spcBef>
              <a:buChar char="•"/>
              <a:tabLst>
                <a:tab pos="120650" algn="l"/>
              </a:tabLst>
            </a:pPr>
            <a:r>
              <a:rPr sz="1000" dirty="0">
                <a:latin typeface="Gotham"/>
                <a:cs typeface="Gotham"/>
              </a:rPr>
              <a:t>Do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not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bring wild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birds </a:t>
            </a:r>
            <a:r>
              <a:rPr sz="1000" spc="-35" dirty="0">
                <a:latin typeface="Gotham"/>
                <a:cs typeface="Gotham"/>
              </a:rPr>
              <a:t>or 	</a:t>
            </a:r>
            <a:r>
              <a:rPr sz="1000" dirty="0">
                <a:latin typeface="Gotham"/>
                <a:cs typeface="Gotham"/>
              </a:rPr>
              <a:t>mammals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into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school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as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spc="-20" dirty="0">
                <a:latin typeface="Gotham"/>
                <a:cs typeface="Gotham"/>
              </a:rPr>
              <a:t>they 	</a:t>
            </a:r>
            <a:r>
              <a:rPr sz="1000" dirty="0">
                <a:latin typeface="Gotham"/>
                <a:cs typeface="Gotham"/>
              </a:rPr>
              <a:t>may carry </a:t>
            </a:r>
            <a:r>
              <a:rPr sz="1000" spc="-10" dirty="0">
                <a:latin typeface="Gotham"/>
                <a:cs typeface="Gotham"/>
              </a:rPr>
              <a:t>diseases.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14797" y="6449822"/>
            <a:ext cx="1924685" cy="1048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9380" marR="5080" indent="-107314">
              <a:lnSpc>
                <a:spcPct val="100000"/>
              </a:lnSpc>
              <a:spcBef>
                <a:spcPts val="100"/>
              </a:spcBef>
              <a:buChar char="•"/>
              <a:tabLst>
                <a:tab pos="120650" algn="l"/>
              </a:tabLst>
            </a:pPr>
            <a:r>
              <a:rPr sz="1000" dirty="0">
                <a:latin typeface="Gotham"/>
                <a:cs typeface="Gotham"/>
              </a:rPr>
              <a:t>Follow</a:t>
            </a:r>
            <a:r>
              <a:rPr sz="1000" spc="-2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your</a:t>
            </a:r>
            <a:r>
              <a:rPr sz="1000" spc="-1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organisation’s 	</a:t>
            </a:r>
            <a:r>
              <a:rPr sz="1000" dirty="0">
                <a:latin typeface="Gotham"/>
                <a:cs typeface="Gotham"/>
              </a:rPr>
              <a:t>guidelines for outdoor </a:t>
            </a:r>
            <a:r>
              <a:rPr sz="1000" spc="-10" dirty="0">
                <a:latin typeface="Gotham"/>
                <a:cs typeface="Gotham"/>
              </a:rPr>
              <a:t>work.</a:t>
            </a:r>
            <a:endParaRPr sz="1000">
              <a:latin typeface="Gotham"/>
              <a:cs typeface="Gotham"/>
            </a:endParaRPr>
          </a:p>
          <a:p>
            <a:pPr marL="119380" marR="15875" indent="-107314">
              <a:lnSpc>
                <a:spcPct val="100000"/>
              </a:lnSpc>
              <a:spcBef>
                <a:spcPts val="850"/>
              </a:spcBef>
              <a:buChar char="•"/>
              <a:tabLst>
                <a:tab pos="120650" algn="l"/>
              </a:tabLst>
            </a:pPr>
            <a:r>
              <a:rPr sz="1000" dirty="0">
                <a:latin typeface="Gotham"/>
                <a:cs typeface="Gotham"/>
              </a:rPr>
              <a:t>You can find more </a:t>
            </a:r>
            <a:r>
              <a:rPr sz="1000" spc="-10" dirty="0">
                <a:latin typeface="Gotham"/>
                <a:cs typeface="Gotham"/>
              </a:rPr>
              <a:t>guidance 	</a:t>
            </a:r>
            <a:r>
              <a:rPr sz="1000" dirty="0">
                <a:latin typeface="Gotham"/>
                <a:cs typeface="Gotham"/>
              </a:rPr>
              <a:t>on</a:t>
            </a:r>
            <a:r>
              <a:rPr sz="1000" spc="-2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minibeast</a:t>
            </a:r>
            <a:r>
              <a:rPr sz="1000" spc="-2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collection</a:t>
            </a:r>
            <a:r>
              <a:rPr sz="1000" spc="-20" dirty="0">
                <a:latin typeface="Gotham"/>
                <a:cs typeface="Gotham"/>
              </a:rPr>
              <a:t> </a:t>
            </a:r>
            <a:r>
              <a:rPr sz="1000" spc="-25" dirty="0">
                <a:latin typeface="Gotham"/>
                <a:cs typeface="Gotham"/>
              </a:rPr>
              <a:t>on 	</a:t>
            </a:r>
            <a:r>
              <a:rPr sz="1000" dirty="0">
                <a:latin typeface="Gotham"/>
                <a:cs typeface="Gotham"/>
              </a:rPr>
              <a:t>the CLEAPSS website, </a:t>
            </a:r>
            <a:r>
              <a:rPr sz="1000" spc="-25" dirty="0">
                <a:latin typeface="Gotham"/>
                <a:cs typeface="Gotham"/>
              </a:rPr>
              <a:t>in 	</a:t>
            </a:r>
            <a:r>
              <a:rPr sz="1000" u="sng" dirty="0">
                <a:solidFill>
                  <a:srgbClr val="275B9B"/>
                </a:solidFill>
                <a:uFill>
                  <a:solidFill>
                    <a:srgbClr val="275B9B"/>
                  </a:solidFill>
                </a:uFill>
                <a:latin typeface="Gotham"/>
                <a:cs typeface="Gotham"/>
                <a:hlinkClick r:id="rId12"/>
              </a:rPr>
              <a:t>Guide</a:t>
            </a:r>
            <a:r>
              <a:rPr sz="1000" u="sng" spc="-10" dirty="0">
                <a:solidFill>
                  <a:srgbClr val="275B9B"/>
                </a:solidFill>
                <a:uFill>
                  <a:solidFill>
                    <a:srgbClr val="275B9B"/>
                  </a:solidFill>
                </a:uFill>
                <a:latin typeface="Gotham"/>
                <a:cs typeface="Gotham"/>
                <a:hlinkClick r:id="rId12"/>
              </a:rPr>
              <a:t> </a:t>
            </a:r>
            <a:r>
              <a:rPr sz="1000" u="sng" spc="-20" dirty="0">
                <a:solidFill>
                  <a:srgbClr val="275B9B"/>
                </a:solidFill>
                <a:uFill>
                  <a:solidFill>
                    <a:srgbClr val="275B9B"/>
                  </a:solidFill>
                </a:uFill>
                <a:latin typeface="Gotham"/>
                <a:cs typeface="Gotham"/>
                <a:hlinkClick r:id="rId12"/>
              </a:rPr>
              <a:t>P144</a:t>
            </a:r>
            <a:endParaRPr sz="1000">
              <a:latin typeface="Gotham"/>
              <a:cs typeface="Gotham"/>
            </a:endParaRPr>
          </a:p>
        </p:txBody>
      </p:sp>
      <p:pic>
        <p:nvPicPr>
          <p:cNvPr id="22" name="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4652636" y="965136"/>
            <a:ext cx="281211" cy="336211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030470" y="961415"/>
            <a:ext cx="73139" cy="183210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4935232" y="1751145"/>
            <a:ext cx="71120" cy="5748655"/>
          </a:xfrm>
          <a:custGeom>
            <a:avLst/>
            <a:gdLst/>
            <a:ahLst/>
            <a:cxnLst/>
            <a:rect l="l" t="t" r="r" b="b"/>
            <a:pathLst>
              <a:path w="71120" h="5748655">
                <a:moveTo>
                  <a:pt x="66813" y="5705647"/>
                </a:moveTo>
                <a:lnTo>
                  <a:pt x="57810" y="5705647"/>
                </a:lnTo>
                <a:lnTo>
                  <a:pt x="57810" y="5708936"/>
                </a:lnTo>
                <a:lnTo>
                  <a:pt x="59250" y="5716883"/>
                </a:lnTo>
                <a:lnTo>
                  <a:pt x="59433" y="5721405"/>
                </a:lnTo>
                <a:lnTo>
                  <a:pt x="59516" y="5730646"/>
                </a:lnTo>
                <a:lnTo>
                  <a:pt x="59388" y="5737444"/>
                </a:lnTo>
                <a:lnTo>
                  <a:pt x="59307" y="5741753"/>
                </a:lnTo>
                <a:lnTo>
                  <a:pt x="59245" y="5745029"/>
                </a:lnTo>
                <a:lnTo>
                  <a:pt x="62141" y="5745029"/>
                </a:lnTo>
                <a:lnTo>
                  <a:pt x="65023" y="5748319"/>
                </a:lnTo>
                <a:lnTo>
                  <a:pt x="66471" y="5741753"/>
                </a:lnTo>
                <a:lnTo>
                  <a:pt x="66549" y="5737444"/>
                </a:lnTo>
                <a:lnTo>
                  <a:pt x="66670" y="5725754"/>
                </a:lnTo>
                <a:lnTo>
                  <a:pt x="66794" y="5708936"/>
                </a:lnTo>
                <a:lnTo>
                  <a:pt x="66813" y="5705647"/>
                </a:lnTo>
                <a:close/>
              </a:path>
              <a:path w="71120" h="5748655">
                <a:moveTo>
                  <a:pt x="66888" y="5692515"/>
                </a:moveTo>
                <a:lnTo>
                  <a:pt x="44792" y="5692515"/>
                </a:lnTo>
                <a:lnTo>
                  <a:pt x="49136" y="5695792"/>
                </a:lnTo>
                <a:lnTo>
                  <a:pt x="49136" y="5708936"/>
                </a:lnTo>
                <a:lnTo>
                  <a:pt x="52019" y="5712213"/>
                </a:lnTo>
                <a:lnTo>
                  <a:pt x="57810" y="5705647"/>
                </a:lnTo>
                <a:lnTo>
                  <a:pt x="66813" y="5705647"/>
                </a:lnTo>
                <a:lnTo>
                  <a:pt x="66888" y="5692515"/>
                </a:lnTo>
                <a:close/>
              </a:path>
              <a:path w="71120" h="5748655">
                <a:moveTo>
                  <a:pt x="27917" y="5682672"/>
                </a:moveTo>
                <a:lnTo>
                  <a:pt x="7226" y="5682672"/>
                </a:lnTo>
                <a:lnTo>
                  <a:pt x="8674" y="5685949"/>
                </a:lnTo>
                <a:lnTo>
                  <a:pt x="13004" y="5699081"/>
                </a:lnTo>
                <a:lnTo>
                  <a:pt x="27457" y="5699081"/>
                </a:lnTo>
                <a:lnTo>
                  <a:pt x="24574" y="5689238"/>
                </a:lnTo>
                <a:lnTo>
                  <a:pt x="27567" y="5689238"/>
                </a:lnTo>
                <a:lnTo>
                  <a:pt x="27677" y="5685949"/>
                </a:lnTo>
                <a:lnTo>
                  <a:pt x="27728" y="5684413"/>
                </a:lnTo>
                <a:lnTo>
                  <a:pt x="27917" y="5682672"/>
                </a:lnTo>
                <a:close/>
              </a:path>
              <a:path w="71120" h="5748655">
                <a:moveTo>
                  <a:pt x="66984" y="5673129"/>
                </a:moveTo>
                <a:lnTo>
                  <a:pt x="29895" y="5673129"/>
                </a:lnTo>
                <a:lnTo>
                  <a:pt x="31788" y="5676107"/>
                </a:lnTo>
                <a:lnTo>
                  <a:pt x="32510" y="5676924"/>
                </a:lnTo>
                <a:lnTo>
                  <a:pt x="34664" y="5679468"/>
                </a:lnTo>
                <a:lnTo>
                  <a:pt x="31788" y="5692515"/>
                </a:lnTo>
                <a:lnTo>
                  <a:pt x="40462" y="5699081"/>
                </a:lnTo>
                <a:lnTo>
                  <a:pt x="44792" y="5692515"/>
                </a:lnTo>
                <a:lnTo>
                  <a:pt x="66888" y="5692515"/>
                </a:lnTo>
                <a:lnTo>
                  <a:pt x="66984" y="5673129"/>
                </a:lnTo>
                <a:close/>
              </a:path>
              <a:path w="71120" h="5748655">
                <a:moveTo>
                  <a:pt x="27567" y="5689238"/>
                </a:moveTo>
                <a:lnTo>
                  <a:pt x="24574" y="5689238"/>
                </a:lnTo>
                <a:lnTo>
                  <a:pt x="27457" y="5692515"/>
                </a:lnTo>
                <a:lnTo>
                  <a:pt x="27567" y="5689238"/>
                </a:lnTo>
                <a:close/>
              </a:path>
              <a:path w="71120" h="5748655">
                <a:moveTo>
                  <a:pt x="11556" y="38729"/>
                </a:moveTo>
                <a:lnTo>
                  <a:pt x="8261" y="45235"/>
                </a:lnTo>
                <a:lnTo>
                  <a:pt x="7948" y="53899"/>
                </a:lnTo>
                <a:lnTo>
                  <a:pt x="8719" y="63182"/>
                </a:lnTo>
                <a:lnTo>
                  <a:pt x="8674" y="71546"/>
                </a:lnTo>
                <a:lnTo>
                  <a:pt x="6817" y="97060"/>
                </a:lnTo>
                <a:lnTo>
                  <a:pt x="7064" y="123952"/>
                </a:lnTo>
                <a:lnTo>
                  <a:pt x="7391" y="150902"/>
                </a:lnTo>
                <a:lnTo>
                  <a:pt x="5619" y="179060"/>
                </a:lnTo>
                <a:lnTo>
                  <a:pt x="4726" y="249256"/>
                </a:lnTo>
                <a:lnTo>
                  <a:pt x="4450" y="292513"/>
                </a:lnTo>
                <a:lnTo>
                  <a:pt x="4186" y="345014"/>
                </a:lnTo>
                <a:lnTo>
                  <a:pt x="3932" y="406348"/>
                </a:lnTo>
                <a:lnTo>
                  <a:pt x="3689" y="476104"/>
                </a:lnTo>
                <a:lnTo>
                  <a:pt x="3456" y="553872"/>
                </a:lnTo>
                <a:lnTo>
                  <a:pt x="3344" y="595632"/>
                </a:lnTo>
                <a:lnTo>
                  <a:pt x="3233" y="639241"/>
                </a:lnTo>
                <a:lnTo>
                  <a:pt x="3126" y="684647"/>
                </a:lnTo>
                <a:lnTo>
                  <a:pt x="3020" y="731800"/>
                </a:lnTo>
                <a:lnTo>
                  <a:pt x="2917" y="780647"/>
                </a:lnTo>
                <a:lnTo>
                  <a:pt x="2817" y="831138"/>
                </a:lnTo>
                <a:lnTo>
                  <a:pt x="2718" y="883220"/>
                </a:lnTo>
                <a:lnTo>
                  <a:pt x="2622" y="936844"/>
                </a:lnTo>
                <a:lnTo>
                  <a:pt x="2529" y="991956"/>
                </a:lnTo>
                <a:lnTo>
                  <a:pt x="2437" y="1048507"/>
                </a:lnTo>
                <a:lnTo>
                  <a:pt x="2348" y="1106444"/>
                </a:lnTo>
                <a:lnTo>
                  <a:pt x="2261" y="1165717"/>
                </a:lnTo>
                <a:lnTo>
                  <a:pt x="2176" y="1226273"/>
                </a:lnTo>
                <a:lnTo>
                  <a:pt x="2094" y="1288062"/>
                </a:lnTo>
                <a:lnTo>
                  <a:pt x="2013" y="1351032"/>
                </a:lnTo>
                <a:lnTo>
                  <a:pt x="1935" y="1415132"/>
                </a:lnTo>
                <a:lnTo>
                  <a:pt x="1858" y="1480311"/>
                </a:lnTo>
                <a:lnTo>
                  <a:pt x="1784" y="1546516"/>
                </a:lnTo>
                <a:lnTo>
                  <a:pt x="1712" y="1613698"/>
                </a:lnTo>
                <a:lnTo>
                  <a:pt x="1641" y="1681804"/>
                </a:lnTo>
                <a:lnTo>
                  <a:pt x="1573" y="1750782"/>
                </a:lnTo>
                <a:lnTo>
                  <a:pt x="1506" y="1820583"/>
                </a:lnTo>
                <a:lnTo>
                  <a:pt x="1442" y="1891154"/>
                </a:lnTo>
                <a:lnTo>
                  <a:pt x="1318" y="2034401"/>
                </a:lnTo>
                <a:lnTo>
                  <a:pt x="1202" y="2180114"/>
                </a:lnTo>
                <a:lnTo>
                  <a:pt x="1093" y="2327881"/>
                </a:lnTo>
                <a:lnTo>
                  <a:pt x="990" y="2477291"/>
                </a:lnTo>
                <a:lnTo>
                  <a:pt x="895" y="2627933"/>
                </a:lnTo>
                <a:lnTo>
                  <a:pt x="805" y="2779398"/>
                </a:lnTo>
                <a:lnTo>
                  <a:pt x="682" y="3007236"/>
                </a:lnTo>
                <a:lnTo>
                  <a:pt x="573" y="3234613"/>
                </a:lnTo>
                <a:lnTo>
                  <a:pt x="459" y="3503461"/>
                </a:lnTo>
                <a:lnTo>
                  <a:pt x="353" y="3791914"/>
                </a:lnTo>
                <a:lnTo>
                  <a:pt x="246" y="4139533"/>
                </a:lnTo>
                <a:lnTo>
                  <a:pt x="125" y="4652591"/>
                </a:lnTo>
                <a:lnTo>
                  <a:pt x="0" y="5685949"/>
                </a:lnTo>
                <a:lnTo>
                  <a:pt x="2895" y="5685949"/>
                </a:lnTo>
                <a:lnTo>
                  <a:pt x="7226" y="5682672"/>
                </a:lnTo>
                <a:lnTo>
                  <a:pt x="27917" y="5682672"/>
                </a:lnTo>
                <a:lnTo>
                  <a:pt x="28541" y="5676924"/>
                </a:lnTo>
                <a:lnTo>
                  <a:pt x="29895" y="5673129"/>
                </a:lnTo>
                <a:lnTo>
                  <a:pt x="66984" y="5673129"/>
                </a:lnTo>
                <a:lnTo>
                  <a:pt x="67040" y="5660901"/>
                </a:lnTo>
                <a:lnTo>
                  <a:pt x="67211" y="5617153"/>
                </a:lnTo>
                <a:lnTo>
                  <a:pt x="67387" y="5564887"/>
                </a:lnTo>
                <a:lnTo>
                  <a:pt x="67565" y="5504460"/>
                </a:lnTo>
                <a:lnTo>
                  <a:pt x="67746" y="5436231"/>
                </a:lnTo>
                <a:lnTo>
                  <a:pt x="67930" y="5360560"/>
                </a:lnTo>
                <a:lnTo>
                  <a:pt x="68022" y="5320045"/>
                </a:lnTo>
                <a:lnTo>
                  <a:pt x="68115" y="5277804"/>
                </a:lnTo>
                <a:lnTo>
                  <a:pt x="68208" y="5233882"/>
                </a:lnTo>
                <a:lnTo>
                  <a:pt x="68301" y="5188323"/>
                </a:lnTo>
                <a:lnTo>
                  <a:pt x="68394" y="5141173"/>
                </a:lnTo>
                <a:lnTo>
                  <a:pt x="68488" y="5092476"/>
                </a:lnTo>
                <a:lnTo>
                  <a:pt x="68582" y="5042276"/>
                </a:lnTo>
                <a:lnTo>
                  <a:pt x="68676" y="4990620"/>
                </a:lnTo>
                <a:lnTo>
                  <a:pt x="68769" y="4937551"/>
                </a:lnTo>
                <a:lnTo>
                  <a:pt x="68863" y="4883115"/>
                </a:lnTo>
                <a:lnTo>
                  <a:pt x="68979" y="4814037"/>
                </a:lnTo>
                <a:lnTo>
                  <a:pt x="69050" y="4770319"/>
                </a:lnTo>
                <a:lnTo>
                  <a:pt x="69144" y="4712049"/>
                </a:lnTo>
                <a:lnTo>
                  <a:pt x="69237" y="4652591"/>
                </a:lnTo>
                <a:lnTo>
                  <a:pt x="69330" y="4591990"/>
                </a:lnTo>
                <a:lnTo>
                  <a:pt x="69422" y="4530290"/>
                </a:lnTo>
                <a:lnTo>
                  <a:pt x="69514" y="4467536"/>
                </a:lnTo>
                <a:lnTo>
                  <a:pt x="69605" y="4403774"/>
                </a:lnTo>
                <a:lnTo>
                  <a:pt x="69696" y="4339048"/>
                </a:lnTo>
                <a:lnTo>
                  <a:pt x="69819" y="4248847"/>
                </a:lnTo>
                <a:lnTo>
                  <a:pt x="69876" y="4206882"/>
                </a:lnTo>
                <a:lnTo>
                  <a:pt x="69965" y="4139533"/>
                </a:lnTo>
                <a:lnTo>
                  <a:pt x="70053" y="4071399"/>
                </a:lnTo>
                <a:lnTo>
                  <a:pt x="70141" y="4002525"/>
                </a:lnTo>
                <a:lnTo>
                  <a:pt x="70227" y="3932957"/>
                </a:lnTo>
                <a:lnTo>
                  <a:pt x="70354" y="3828144"/>
                </a:lnTo>
                <a:lnTo>
                  <a:pt x="70481" y="3720529"/>
                </a:lnTo>
                <a:lnTo>
                  <a:pt x="70563" y="3648629"/>
                </a:lnTo>
                <a:lnTo>
                  <a:pt x="70645" y="3576258"/>
                </a:lnTo>
                <a:lnTo>
                  <a:pt x="70771" y="1415132"/>
                </a:lnTo>
                <a:lnTo>
                  <a:pt x="70801" y="48571"/>
                </a:lnTo>
                <a:lnTo>
                  <a:pt x="11556" y="48571"/>
                </a:lnTo>
                <a:lnTo>
                  <a:pt x="11556" y="38729"/>
                </a:lnTo>
                <a:close/>
              </a:path>
              <a:path w="71120" h="5748655">
                <a:moveTo>
                  <a:pt x="18795" y="15742"/>
                </a:moveTo>
                <a:lnTo>
                  <a:pt x="17348" y="19031"/>
                </a:lnTo>
                <a:lnTo>
                  <a:pt x="13004" y="19031"/>
                </a:lnTo>
                <a:lnTo>
                  <a:pt x="12904" y="22308"/>
                </a:lnTo>
                <a:lnTo>
                  <a:pt x="12778" y="26415"/>
                </a:lnTo>
                <a:lnTo>
                  <a:pt x="13366" y="33801"/>
                </a:lnTo>
                <a:lnTo>
                  <a:pt x="13411" y="41188"/>
                </a:lnTo>
                <a:lnTo>
                  <a:pt x="11556" y="48571"/>
                </a:lnTo>
                <a:lnTo>
                  <a:pt x="70801" y="48571"/>
                </a:lnTo>
                <a:lnTo>
                  <a:pt x="70801" y="38729"/>
                </a:lnTo>
                <a:lnTo>
                  <a:pt x="18795" y="38729"/>
                </a:lnTo>
                <a:lnTo>
                  <a:pt x="17348" y="32150"/>
                </a:lnTo>
                <a:lnTo>
                  <a:pt x="18795" y="22308"/>
                </a:lnTo>
                <a:lnTo>
                  <a:pt x="18795" y="15742"/>
                </a:lnTo>
                <a:close/>
              </a:path>
              <a:path w="71120" h="5748655">
                <a:moveTo>
                  <a:pt x="30352" y="15742"/>
                </a:moveTo>
                <a:lnTo>
                  <a:pt x="23126" y="15742"/>
                </a:lnTo>
                <a:lnTo>
                  <a:pt x="21678" y="22308"/>
                </a:lnTo>
                <a:lnTo>
                  <a:pt x="24574" y="32150"/>
                </a:lnTo>
                <a:lnTo>
                  <a:pt x="23126" y="38729"/>
                </a:lnTo>
                <a:lnTo>
                  <a:pt x="70801" y="38729"/>
                </a:lnTo>
                <a:lnTo>
                  <a:pt x="70802" y="25597"/>
                </a:lnTo>
                <a:lnTo>
                  <a:pt x="44792" y="25597"/>
                </a:lnTo>
                <a:lnTo>
                  <a:pt x="44792" y="22308"/>
                </a:lnTo>
                <a:lnTo>
                  <a:pt x="30352" y="22308"/>
                </a:lnTo>
                <a:lnTo>
                  <a:pt x="30352" y="15742"/>
                </a:lnTo>
                <a:close/>
              </a:path>
              <a:path w="71120" h="5748655">
                <a:moveTo>
                  <a:pt x="57810" y="5899"/>
                </a:moveTo>
                <a:lnTo>
                  <a:pt x="53466" y="5899"/>
                </a:lnTo>
                <a:lnTo>
                  <a:pt x="46240" y="12465"/>
                </a:lnTo>
                <a:lnTo>
                  <a:pt x="44792" y="25597"/>
                </a:lnTo>
                <a:lnTo>
                  <a:pt x="70802" y="25597"/>
                </a:lnTo>
                <a:lnTo>
                  <a:pt x="70802" y="12465"/>
                </a:lnTo>
                <a:lnTo>
                  <a:pt x="59245" y="12465"/>
                </a:lnTo>
                <a:lnTo>
                  <a:pt x="60693" y="9176"/>
                </a:lnTo>
                <a:lnTo>
                  <a:pt x="56362" y="9176"/>
                </a:lnTo>
                <a:lnTo>
                  <a:pt x="57810" y="5899"/>
                </a:lnTo>
                <a:close/>
              </a:path>
              <a:path w="71120" h="5748655">
                <a:moveTo>
                  <a:pt x="43357" y="12465"/>
                </a:moveTo>
                <a:lnTo>
                  <a:pt x="40462" y="15742"/>
                </a:lnTo>
                <a:lnTo>
                  <a:pt x="37579" y="15742"/>
                </a:lnTo>
                <a:lnTo>
                  <a:pt x="37579" y="22308"/>
                </a:lnTo>
                <a:lnTo>
                  <a:pt x="44792" y="22308"/>
                </a:lnTo>
                <a:lnTo>
                  <a:pt x="44792" y="15742"/>
                </a:lnTo>
                <a:lnTo>
                  <a:pt x="43357" y="12465"/>
                </a:lnTo>
                <a:close/>
              </a:path>
              <a:path w="71120" h="5748655">
                <a:moveTo>
                  <a:pt x="69002" y="0"/>
                </a:moveTo>
                <a:lnTo>
                  <a:pt x="66114" y="562"/>
                </a:lnTo>
                <a:lnTo>
                  <a:pt x="62681" y="5435"/>
                </a:lnTo>
                <a:lnTo>
                  <a:pt x="59245" y="12465"/>
                </a:lnTo>
                <a:lnTo>
                  <a:pt x="70802" y="12465"/>
                </a:lnTo>
                <a:lnTo>
                  <a:pt x="70802" y="5899"/>
                </a:lnTo>
                <a:lnTo>
                  <a:pt x="69002" y="0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9498" y="2121077"/>
            <a:ext cx="2694940" cy="332740"/>
          </a:xfrm>
          <a:custGeom>
            <a:avLst/>
            <a:gdLst/>
            <a:ahLst/>
            <a:cxnLst/>
            <a:rect l="l" t="t" r="r" b="b"/>
            <a:pathLst>
              <a:path w="2694940" h="332739">
                <a:moveTo>
                  <a:pt x="2694432" y="0"/>
                </a:moveTo>
                <a:lnTo>
                  <a:pt x="0" y="0"/>
                </a:lnTo>
                <a:lnTo>
                  <a:pt x="0" y="332231"/>
                </a:lnTo>
                <a:lnTo>
                  <a:pt x="2694432" y="332231"/>
                </a:lnTo>
                <a:lnTo>
                  <a:pt x="2694432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56336" y="2121077"/>
            <a:ext cx="2647950" cy="275590"/>
          </a:xfrm>
          <a:prstGeom prst="rect">
            <a:avLst/>
          </a:prstGeom>
          <a:solidFill>
            <a:srgbClr val="F4F8FB"/>
          </a:solidFill>
        </p:spPr>
        <p:txBody>
          <a:bodyPr vert="horz" wrap="square" lIns="0" tIns="0" rIns="0" bIns="0" rtlCol="0">
            <a:spAutoFit/>
          </a:bodyPr>
          <a:lstStyle/>
          <a:p>
            <a:pPr marL="155575">
              <a:lnSpc>
                <a:spcPts val="1880"/>
              </a:lnSpc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Things</a:t>
            </a:r>
            <a:r>
              <a:rPr sz="1700" b="1" spc="-4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to</a:t>
            </a:r>
            <a:r>
              <a:rPr sz="1700" b="1" spc="-4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think</a:t>
            </a:r>
            <a:r>
              <a:rPr sz="1700" b="1" spc="-4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about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500" y="2565158"/>
            <a:ext cx="40900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Gotham"/>
                <a:cs typeface="Gotham"/>
              </a:rPr>
              <a:t>Teach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children to handle all animals with care. It is best </a:t>
            </a:r>
            <a:r>
              <a:rPr sz="1000" spc="-25" dirty="0">
                <a:latin typeface="Gotham"/>
                <a:cs typeface="Gotham"/>
              </a:rPr>
              <a:t>to </a:t>
            </a:r>
            <a:r>
              <a:rPr sz="1000" dirty="0">
                <a:latin typeface="Gotham"/>
                <a:cs typeface="Gotham"/>
              </a:rPr>
              <a:t>observe minibeasts in their natural environment. However, </a:t>
            </a:r>
            <a:r>
              <a:rPr sz="1000" spc="-20" dirty="0">
                <a:latin typeface="Gotham"/>
                <a:cs typeface="Gotham"/>
              </a:rPr>
              <a:t>they </a:t>
            </a:r>
            <a:r>
              <a:rPr sz="1000" dirty="0">
                <a:latin typeface="Gotham"/>
                <a:cs typeface="Gotham"/>
              </a:rPr>
              <a:t>can be taken inside for short periods, as long as they are </a:t>
            </a:r>
            <a:r>
              <a:rPr sz="1000" spc="-10" dirty="0">
                <a:latin typeface="Gotham"/>
                <a:cs typeface="Gotham"/>
              </a:rPr>
              <a:t>treated </a:t>
            </a:r>
            <a:r>
              <a:rPr sz="1000" dirty="0">
                <a:latin typeface="Gotham"/>
                <a:cs typeface="Gotham"/>
              </a:rPr>
              <a:t>with respect and returned to where they were </a:t>
            </a:r>
            <a:r>
              <a:rPr sz="1000" spc="-10" dirty="0">
                <a:latin typeface="Gotham"/>
                <a:cs typeface="Gotham"/>
              </a:rPr>
              <a:t>found.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44500" y="1141018"/>
            <a:ext cx="3733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8765" marR="5080" indent="-266700">
              <a:lnSpc>
                <a:spcPct val="100000"/>
              </a:lnSpc>
              <a:spcBef>
                <a:spcPts val="100"/>
              </a:spcBef>
              <a:tabLst>
                <a:tab pos="278765" algn="l"/>
              </a:tabLst>
            </a:pPr>
            <a:r>
              <a:rPr sz="1000" b="1" spc="-25" dirty="0">
                <a:solidFill>
                  <a:srgbClr val="0084A9"/>
                </a:solidFill>
                <a:latin typeface="Gotham Black"/>
                <a:cs typeface="Gotham Black"/>
              </a:rPr>
              <a:t>6.</a:t>
            </a:r>
            <a:r>
              <a:rPr sz="1000" b="1" dirty="0">
                <a:solidFill>
                  <a:srgbClr val="0084A9"/>
                </a:solidFill>
                <a:latin typeface="Gotham Black"/>
                <a:cs typeface="Gotham Black"/>
              </a:rPr>
              <a:t>	</a:t>
            </a:r>
            <a:r>
              <a:rPr sz="1000" dirty="0">
                <a:latin typeface="Gotham"/>
                <a:cs typeface="Gotham"/>
              </a:rPr>
              <a:t>Ask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 children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to share their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findings with the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rest </a:t>
            </a:r>
            <a:r>
              <a:rPr sz="1000" spc="-25" dirty="0">
                <a:latin typeface="Gotham"/>
                <a:cs typeface="Gotham"/>
              </a:rPr>
              <a:t>of </a:t>
            </a:r>
            <a:r>
              <a:rPr sz="1000" dirty="0">
                <a:latin typeface="Gotham"/>
                <a:cs typeface="Gotham"/>
              </a:rPr>
              <a:t>the </a:t>
            </a:r>
            <a:r>
              <a:rPr sz="1000" spc="-10" dirty="0">
                <a:latin typeface="Gotham"/>
                <a:cs typeface="Gotham"/>
              </a:rPr>
              <a:t>group.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4500" y="1553819"/>
            <a:ext cx="33299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8765" algn="l"/>
              </a:tabLst>
            </a:pPr>
            <a:r>
              <a:rPr sz="1000" b="1" spc="-25" dirty="0">
                <a:solidFill>
                  <a:srgbClr val="0084A9"/>
                </a:solidFill>
                <a:latin typeface="Gotham Black"/>
                <a:cs typeface="Gotham Black"/>
              </a:rPr>
              <a:t>7.</a:t>
            </a:r>
            <a:r>
              <a:rPr sz="1000" b="1" dirty="0">
                <a:solidFill>
                  <a:srgbClr val="0084A9"/>
                </a:solidFill>
                <a:latin typeface="Gotham Black"/>
                <a:cs typeface="Gotham Black"/>
              </a:rPr>
              <a:t>	</a:t>
            </a:r>
            <a:r>
              <a:rPr sz="1000" dirty="0">
                <a:latin typeface="Gotham"/>
                <a:cs typeface="Gotham"/>
              </a:rPr>
              <a:t>Return any collected minibeasts to their </a:t>
            </a:r>
            <a:r>
              <a:rPr sz="1000" spc="-10" dirty="0">
                <a:latin typeface="Gotham"/>
                <a:cs typeface="Gotham"/>
              </a:rPr>
              <a:t>habitat.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09498" y="3578593"/>
            <a:ext cx="1841500" cy="332740"/>
          </a:xfrm>
          <a:custGeom>
            <a:avLst/>
            <a:gdLst/>
            <a:ahLst/>
            <a:cxnLst/>
            <a:rect l="l" t="t" r="r" b="b"/>
            <a:pathLst>
              <a:path w="1841500" h="332739">
                <a:moveTo>
                  <a:pt x="1840992" y="0"/>
                </a:moveTo>
                <a:lnTo>
                  <a:pt x="0" y="0"/>
                </a:lnTo>
                <a:lnTo>
                  <a:pt x="0" y="332231"/>
                </a:lnTo>
                <a:lnTo>
                  <a:pt x="1840992" y="332231"/>
                </a:lnTo>
                <a:lnTo>
                  <a:pt x="1840992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56336" y="3578593"/>
            <a:ext cx="1794510" cy="275590"/>
          </a:xfrm>
          <a:prstGeom prst="rect">
            <a:avLst/>
          </a:prstGeom>
          <a:solidFill>
            <a:srgbClr val="F4F8FB"/>
          </a:solidFill>
        </p:spPr>
        <p:txBody>
          <a:bodyPr vert="horz" wrap="square" lIns="0" tIns="0" rIns="0" bIns="0" rtlCol="0">
            <a:spAutoFit/>
          </a:bodyPr>
          <a:lstStyle/>
          <a:p>
            <a:pPr marL="155575">
              <a:lnSpc>
                <a:spcPts val="1880"/>
              </a:lnSpc>
            </a:pPr>
            <a:r>
              <a:rPr sz="1700" b="1" spc="-45" dirty="0">
                <a:solidFill>
                  <a:srgbClr val="0084A9"/>
                </a:solidFill>
                <a:latin typeface="Gotham"/>
                <a:cs typeface="Gotham"/>
              </a:rPr>
              <a:t>Take</a:t>
            </a:r>
            <a:r>
              <a:rPr sz="1700" b="1" spc="-3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it</a:t>
            </a:r>
            <a:r>
              <a:rPr sz="1700" b="1" spc="-3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further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4500" y="4022674"/>
            <a:ext cx="39985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Gotham"/>
                <a:cs typeface="Gotham"/>
              </a:rPr>
              <a:t>Many children believe the word ‘animal’ refers only to </a:t>
            </a:r>
            <a:r>
              <a:rPr sz="1000" spc="-10" dirty="0">
                <a:latin typeface="Gotham"/>
                <a:cs typeface="Gotham"/>
              </a:rPr>
              <a:t>large </a:t>
            </a:r>
            <a:r>
              <a:rPr sz="1000" dirty="0">
                <a:latin typeface="Gotham"/>
                <a:cs typeface="Gotham"/>
              </a:rPr>
              <a:t>furry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animals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and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not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humans,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birds,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fish,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insects,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etc.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This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20" dirty="0">
                <a:latin typeface="Gotham"/>
                <a:cs typeface="Gotham"/>
              </a:rPr>
              <a:t>hunt </a:t>
            </a:r>
            <a:r>
              <a:rPr sz="1000" dirty="0">
                <a:latin typeface="Gotham"/>
                <a:cs typeface="Gotham"/>
              </a:rPr>
              <a:t>focuses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minibeasts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but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could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also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include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spotting</a:t>
            </a:r>
            <a:r>
              <a:rPr sz="1000" spc="-10" dirty="0">
                <a:latin typeface="Gotham"/>
                <a:cs typeface="Gotham"/>
              </a:rPr>
              <a:t> other </a:t>
            </a:r>
            <a:r>
              <a:rPr sz="1000" dirty="0">
                <a:latin typeface="Gotham"/>
                <a:cs typeface="Gotham"/>
              </a:rPr>
              <a:t>animals such as </a:t>
            </a:r>
            <a:r>
              <a:rPr sz="1000" spc="-10" dirty="0">
                <a:latin typeface="Gotham"/>
                <a:cs typeface="Gotham"/>
              </a:rPr>
              <a:t>birds.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4500" y="4740275"/>
            <a:ext cx="39338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Gotham"/>
                <a:cs typeface="Gotham"/>
              </a:rPr>
              <a:t>The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scientific name for minibeasts is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invertebrates, this </a:t>
            </a:r>
            <a:r>
              <a:rPr sz="1000" spc="-10" dirty="0">
                <a:latin typeface="Gotham"/>
                <a:cs typeface="Gotham"/>
              </a:rPr>
              <a:t>means </a:t>
            </a:r>
            <a:r>
              <a:rPr sz="1000" dirty="0">
                <a:latin typeface="Gotham"/>
                <a:cs typeface="Gotham"/>
              </a:rPr>
              <a:t>an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animal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without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backbone.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Some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invertebrates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have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25" dirty="0">
                <a:latin typeface="Gotham"/>
                <a:cs typeface="Gotham"/>
              </a:rPr>
              <a:t>no </a:t>
            </a:r>
            <a:r>
              <a:rPr sz="1000" dirty="0">
                <a:latin typeface="Gotham"/>
                <a:cs typeface="Gotham"/>
              </a:rPr>
              <a:t>skeleton,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like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worms.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Others,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like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insects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and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spiders,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have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50" dirty="0">
                <a:latin typeface="Gotham"/>
                <a:cs typeface="Gotham"/>
              </a:rPr>
              <a:t>a </a:t>
            </a:r>
            <a:r>
              <a:rPr sz="1000" dirty="0">
                <a:latin typeface="Gotham"/>
                <a:cs typeface="Gotham"/>
              </a:rPr>
              <a:t>skeleton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on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 outside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10" dirty="0">
                <a:latin typeface="Gotham"/>
                <a:cs typeface="Gotham"/>
              </a:rPr>
              <a:t>(exoskeleton).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4500" y="5457876"/>
            <a:ext cx="380936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Gotham"/>
                <a:cs typeface="Gotham"/>
              </a:rPr>
              <a:t>You can generally find plenty of minibeasts living in </a:t>
            </a:r>
            <a:r>
              <a:rPr sz="1000" spc="-10" dirty="0">
                <a:latin typeface="Gotham"/>
                <a:cs typeface="Gotham"/>
              </a:rPr>
              <a:t>moist, </a:t>
            </a:r>
            <a:r>
              <a:rPr sz="1000" dirty="0">
                <a:latin typeface="Gotham"/>
                <a:cs typeface="Gotham"/>
              </a:rPr>
              <a:t>damp, dark environments which help to keep them safe </a:t>
            </a:r>
            <a:r>
              <a:rPr sz="1000" spc="-25" dirty="0">
                <a:latin typeface="Gotham"/>
                <a:cs typeface="Gotham"/>
              </a:rPr>
              <a:t>and </a:t>
            </a:r>
            <a:r>
              <a:rPr sz="1000" dirty="0">
                <a:latin typeface="Gotham"/>
                <a:cs typeface="Gotham"/>
              </a:rPr>
              <a:t>stop</a:t>
            </a:r>
            <a:r>
              <a:rPr sz="1000" spc="-10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them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‘drying</a:t>
            </a:r>
            <a:r>
              <a:rPr sz="1000" spc="-10" dirty="0">
                <a:latin typeface="Gotham"/>
                <a:cs typeface="Gotham"/>
              </a:rPr>
              <a:t> out’.</a:t>
            </a:r>
            <a:endParaRPr sz="1000">
              <a:latin typeface="Gotham"/>
              <a:cs typeface="Gotham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4500" y="6023076"/>
            <a:ext cx="40862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Gotham"/>
                <a:cs typeface="Gotham"/>
              </a:rPr>
              <a:t>The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children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could design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and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make minibeast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homes or</a:t>
            </a:r>
            <a:r>
              <a:rPr sz="1000" spc="-5" dirty="0">
                <a:latin typeface="Gotham"/>
                <a:cs typeface="Gotham"/>
              </a:rPr>
              <a:t> </a:t>
            </a:r>
            <a:r>
              <a:rPr sz="1000" spc="-25" dirty="0">
                <a:latin typeface="Gotham"/>
                <a:cs typeface="Gotham"/>
              </a:rPr>
              <a:t>bug </a:t>
            </a:r>
            <a:r>
              <a:rPr sz="1000" dirty="0">
                <a:latin typeface="Gotham"/>
                <a:cs typeface="Gotham"/>
              </a:rPr>
              <a:t>hotels as a </a:t>
            </a:r>
            <a:r>
              <a:rPr sz="1000" spc="-10" dirty="0">
                <a:latin typeface="Gotham"/>
                <a:cs typeface="Gotham"/>
              </a:rPr>
              <a:t>follow-</a:t>
            </a:r>
            <a:r>
              <a:rPr sz="1000" dirty="0">
                <a:latin typeface="Gotham"/>
                <a:cs typeface="Gotham"/>
              </a:rPr>
              <a:t>up activity. They might like to make up</a:t>
            </a:r>
            <a:r>
              <a:rPr sz="1000" spc="5" dirty="0">
                <a:latin typeface="Gotham"/>
                <a:cs typeface="Gotham"/>
              </a:rPr>
              <a:t> </a:t>
            </a:r>
            <a:r>
              <a:rPr sz="1000" dirty="0">
                <a:latin typeface="Gotham"/>
                <a:cs typeface="Gotham"/>
              </a:rPr>
              <a:t>a </a:t>
            </a:r>
            <a:r>
              <a:rPr sz="1000" spc="-20" dirty="0">
                <a:latin typeface="Gotham"/>
                <a:cs typeface="Gotham"/>
              </a:rPr>
              <a:t>song </a:t>
            </a:r>
            <a:r>
              <a:rPr sz="1000" dirty="0">
                <a:latin typeface="Gotham"/>
                <a:cs typeface="Gotham"/>
              </a:rPr>
              <a:t>or poem about the minibeasts, or create models of </a:t>
            </a:r>
            <a:r>
              <a:rPr sz="1000" spc="-10" dirty="0">
                <a:latin typeface="Gotham"/>
                <a:cs typeface="Gotham"/>
              </a:rPr>
              <a:t>them.</a:t>
            </a:r>
            <a:endParaRPr sz="1000">
              <a:latin typeface="Gotham"/>
              <a:cs typeface="Gotham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6088938" y="9798804"/>
            <a:ext cx="991869" cy="422909"/>
            <a:chOff x="6088938" y="9798804"/>
            <a:chExt cx="991869" cy="422909"/>
          </a:xfrm>
        </p:grpSpPr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088938" y="9798804"/>
              <a:ext cx="730377" cy="422672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838111" y="10095794"/>
              <a:ext cx="18415" cy="125730"/>
            </a:xfrm>
            <a:custGeom>
              <a:avLst/>
              <a:gdLst/>
              <a:ahLst/>
              <a:cxnLst/>
              <a:rect l="l" t="t" r="r" b="b"/>
              <a:pathLst>
                <a:path w="18415" h="125729">
                  <a:moveTo>
                    <a:pt x="14109" y="0"/>
                  </a:moveTo>
                  <a:lnTo>
                    <a:pt x="4178" y="0"/>
                  </a:lnTo>
                  <a:lnTo>
                    <a:pt x="0" y="3657"/>
                  </a:lnTo>
                  <a:lnTo>
                    <a:pt x="0" y="122008"/>
                  </a:lnTo>
                  <a:lnTo>
                    <a:pt x="4178" y="125679"/>
                  </a:lnTo>
                  <a:lnTo>
                    <a:pt x="14109" y="125679"/>
                  </a:lnTo>
                  <a:lnTo>
                    <a:pt x="18300" y="122008"/>
                  </a:lnTo>
                  <a:lnTo>
                    <a:pt x="18300" y="8890"/>
                  </a:lnTo>
                  <a:lnTo>
                    <a:pt x="18300" y="3657"/>
                  </a:lnTo>
                  <a:lnTo>
                    <a:pt x="14109" y="0"/>
                  </a:lnTo>
                  <a:close/>
                </a:path>
              </a:pathLst>
            </a:custGeom>
            <a:solidFill>
              <a:srgbClr val="1B65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883425" y="10095796"/>
              <a:ext cx="86283" cy="125679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996709" y="10095800"/>
              <a:ext cx="83832" cy="125666"/>
            </a:xfrm>
            <a:prstGeom prst="rect">
              <a:avLst/>
            </a:prstGeom>
          </p:spPr>
        </p:pic>
      </p:grpSp>
      <p:grpSp>
        <p:nvGrpSpPr>
          <p:cNvPr id="41" name="object 41"/>
          <p:cNvGrpSpPr/>
          <p:nvPr/>
        </p:nvGrpSpPr>
        <p:grpSpPr>
          <a:xfrm>
            <a:off x="5545264" y="9783157"/>
            <a:ext cx="457200" cy="457200"/>
            <a:chOff x="5545264" y="9783157"/>
            <a:chExt cx="457200" cy="457200"/>
          </a:xfrm>
        </p:grpSpPr>
        <p:sp>
          <p:nvSpPr>
            <p:cNvPr id="42" name="object 42"/>
            <p:cNvSpPr/>
            <p:nvPr/>
          </p:nvSpPr>
          <p:spPr>
            <a:xfrm>
              <a:off x="5599582" y="9783165"/>
              <a:ext cx="402590" cy="300355"/>
            </a:xfrm>
            <a:custGeom>
              <a:avLst/>
              <a:gdLst/>
              <a:ahLst/>
              <a:cxnLst/>
              <a:rect l="l" t="t" r="r" b="b"/>
              <a:pathLst>
                <a:path w="402589" h="300354">
                  <a:moveTo>
                    <a:pt x="368541" y="244754"/>
                  </a:moveTo>
                  <a:lnTo>
                    <a:pt x="366852" y="241757"/>
                  </a:lnTo>
                  <a:lnTo>
                    <a:pt x="358114" y="228346"/>
                  </a:lnTo>
                  <a:lnTo>
                    <a:pt x="337553" y="250253"/>
                  </a:lnTo>
                  <a:lnTo>
                    <a:pt x="312508" y="267017"/>
                  </a:lnTo>
                  <a:lnTo>
                    <a:pt x="283870" y="277736"/>
                  </a:lnTo>
                  <a:lnTo>
                    <a:pt x="252526" y="281508"/>
                  </a:lnTo>
                  <a:lnTo>
                    <a:pt x="95605" y="281508"/>
                  </a:lnTo>
                  <a:lnTo>
                    <a:pt x="68160" y="278625"/>
                  </a:lnTo>
                  <a:lnTo>
                    <a:pt x="42684" y="270383"/>
                  </a:lnTo>
                  <a:lnTo>
                    <a:pt x="19761" y="257378"/>
                  </a:lnTo>
                  <a:lnTo>
                    <a:pt x="0" y="240220"/>
                  </a:lnTo>
                  <a:lnTo>
                    <a:pt x="2552" y="242976"/>
                  </a:lnTo>
                  <a:lnTo>
                    <a:pt x="53301" y="293725"/>
                  </a:lnTo>
                  <a:lnTo>
                    <a:pt x="95605" y="299847"/>
                  </a:lnTo>
                  <a:lnTo>
                    <a:pt x="252526" y="299847"/>
                  </a:lnTo>
                  <a:lnTo>
                    <a:pt x="286486" y="295960"/>
                  </a:lnTo>
                  <a:lnTo>
                    <a:pt x="317728" y="284886"/>
                  </a:lnTo>
                  <a:lnTo>
                    <a:pt x="345363" y="267525"/>
                  </a:lnTo>
                  <a:lnTo>
                    <a:pt x="368541" y="244754"/>
                  </a:lnTo>
                  <a:close/>
                </a:path>
                <a:path w="402589" h="300354">
                  <a:moveTo>
                    <a:pt x="402437" y="27635"/>
                  </a:moveTo>
                  <a:lnTo>
                    <a:pt x="400253" y="16891"/>
                  </a:lnTo>
                  <a:lnTo>
                    <a:pt x="394322" y="8102"/>
                  </a:lnTo>
                  <a:lnTo>
                    <a:pt x="385533" y="2171"/>
                  </a:lnTo>
                  <a:lnTo>
                    <a:pt x="374802" y="0"/>
                  </a:lnTo>
                  <a:lnTo>
                    <a:pt x="95745" y="0"/>
                  </a:lnTo>
                  <a:lnTo>
                    <a:pt x="114655" y="1193"/>
                  </a:lnTo>
                  <a:lnTo>
                    <a:pt x="133032" y="4699"/>
                  </a:lnTo>
                  <a:lnTo>
                    <a:pt x="150698" y="10426"/>
                  </a:lnTo>
                  <a:lnTo>
                    <a:pt x="167513" y="18326"/>
                  </a:lnTo>
                  <a:lnTo>
                    <a:pt x="379933" y="18326"/>
                  </a:lnTo>
                  <a:lnTo>
                    <a:pt x="384098" y="22491"/>
                  </a:lnTo>
                  <a:lnTo>
                    <a:pt x="384098" y="149936"/>
                  </a:lnTo>
                  <a:lnTo>
                    <a:pt x="383057" y="166471"/>
                  </a:lnTo>
                  <a:lnTo>
                    <a:pt x="380034" y="182397"/>
                  </a:lnTo>
                  <a:lnTo>
                    <a:pt x="375158" y="197586"/>
                  </a:lnTo>
                  <a:lnTo>
                    <a:pt x="368554" y="211912"/>
                  </a:lnTo>
                  <a:lnTo>
                    <a:pt x="377926" y="224663"/>
                  </a:lnTo>
                  <a:lnTo>
                    <a:pt x="396608" y="191350"/>
                  </a:lnTo>
                  <a:lnTo>
                    <a:pt x="402437" y="149936"/>
                  </a:lnTo>
                  <a:lnTo>
                    <a:pt x="402437" y="27635"/>
                  </a:lnTo>
                  <a:close/>
                </a:path>
              </a:pathLst>
            </a:custGeom>
            <a:solidFill>
              <a:srgbClr val="3DA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545264" y="9939985"/>
              <a:ext cx="400050" cy="300355"/>
            </a:xfrm>
            <a:custGeom>
              <a:avLst/>
              <a:gdLst/>
              <a:ahLst/>
              <a:cxnLst/>
              <a:rect l="l" t="t" r="r" b="b"/>
              <a:pathLst>
                <a:path w="400050" h="300354">
                  <a:moveTo>
                    <a:pt x="306730" y="299859"/>
                  </a:moveTo>
                  <a:lnTo>
                    <a:pt x="287782" y="298678"/>
                  </a:lnTo>
                  <a:lnTo>
                    <a:pt x="269367" y="295173"/>
                  </a:lnTo>
                  <a:lnTo>
                    <a:pt x="251663" y="289433"/>
                  </a:lnTo>
                  <a:lnTo>
                    <a:pt x="234823" y="281520"/>
                  </a:lnTo>
                  <a:lnTo>
                    <a:pt x="22504" y="281520"/>
                  </a:lnTo>
                  <a:lnTo>
                    <a:pt x="18326" y="277355"/>
                  </a:lnTo>
                  <a:lnTo>
                    <a:pt x="18326" y="149910"/>
                  </a:lnTo>
                  <a:lnTo>
                    <a:pt x="19354" y="133388"/>
                  </a:lnTo>
                  <a:lnTo>
                    <a:pt x="22377" y="117487"/>
                  </a:lnTo>
                  <a:lnTo>
                    <a:pt x="27254" y="102311"/>
                  </a:lnTo>
                  <a:lnTo>
                    <a:pt x="33858" y="87998"/>
                  </a:lnTo>
                  <a:lnTo>
                    <a:pt x="29540" y="82727"/>
                  </a:lnTo>
                  <a:lnTo>
                    <a:pt x="25679" y="77216"/>
                  </a:lnTo>
                  <a:lnTo>
                    <a:pt x="22186" y="71539"/>
                  </a:lnTo>
                  <a:lnTo>
                    <a:pt x="12788" y="89369"/>
                  </a:lnTo>
                  <a:lnTo>
                    <a:pt x="5816" y="108508"/>
                  </a:lnTo>
                  <a:lnTo>
                    <a:pt x="1485" y="128752"/>
                  </a:lnTo>
                  <a:lnTo>
                    <a:pt x="0" y="149910"/>
                  </a:lnTo>
                  <a:lnTo>
                    <a:pt x="0" y="272224"/>
                  </a:lnTo>
                  <a:lnTo>
                    <a:pt x="2171" y="282968"/>
                  </a:lnTo>
                  <a:lnTo>
                    <a:pt x="8102" y="291757"/>
                  </a:lnTo>
                  <a:lnTo>
                    <a:pt x="16878" y="297688"/>
                  </a:lnTo>
                  <a:lnTo>
                    <a:pt x="27635" y="299859"/>
                  </a:lnTo>
                  <a:lnTo>
                    <a:pt x="306730" y="299859"/>
                  </a:lnTo>
                  <a:close/>
                </a:path>
                <a:path w="400050" h="300354">
                  <a:moveTo>
                    <a:pt x="399796" y="56883"/>
                  </a:moveTo>
                  <a:lnTo>
                    <a:pt x="348996" y="6083"/>
                  </a:lnTo>
                  <a:lnTo>
                    <a:pt x="306832" y="0"/>
                  </a:lnTo>
                  <a:lnTo>
                    <a:pt x="149910" y="0"/>
                  </a:lnTo>
                  <a:lnTo>
                    <a:pt x="115938" y="3886"/>
                  </a:lnTo>
                  <a:lnTo>
                    <a:pt x="84696" y="14947"/>
                  </a:lnTo>
                  <a:lnTo>
                    <a:pt x="57048" y="32308"/>
                  </a:lnTo>
                  <a:lnTo>
                    <a:pt x="33896" y="55092"/>
                  </a:lnTo>
                  <a:lnTo>
                    <a:pt x="36969" y="60820"/>
                  </a:lnTo>
                  <a:lnTo>
                    <a:pt x="40462" y="66306"/>
                  </a:lnTo>
                  <a:lnTo>
                    <a:pt x="44310" y="71488"/>
                  </a:lnTo>
                  <a:lnTo>
                    <a:pt x="64858" y="49593"/>
                  </a:lnTo>
                  <a:lnTo>
                    <a:pt x="89916" y="32829"/>
                  </a:lnTo>
                  <a:lnTo>
                    <a:pt x="118554" y="22110"/>
                  </a:lnTo>
                  <a:lnTo>
                    <a:pt x="149910" y="18326"/>
                  </a:lnTo>
                  <a:lnTo>
                    <a:pt x="306832" y="18326"/>
                  </a:lnTo>
                  <a:lnTo>
                    <a:pt x="333298" y="21005"/>
                  </a:lnTo>
                  <a:lnTo>
                    <a:pt x="357974" y="28676"/>
                  </a:lnTo>
                  <a:lnTo>
                    <a:pt x="380314" y="40817"/>
                  </a:lnTo>
                  <a:lnTo>
                    <a:pt x="399796" y="56883"/>
                  </a:lnTo>
                  <a:close/>
                </a:path>
              </a:pathLst>
            </a:custGeom>
            <a:solidFill>
              <a:srgbClr val="0F5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579148" y="9801492"/>
              <a:ext cx="380365" cy="420370"/>
            </a:xfrm>
            <a:custGeom>
              <a:avLst/>
              <a:gdLst/>
              <a:ahLst/>
              <a:cxnLst/>
              <a:rect l="l" t="t" r="r" b="b"/>
              <a:pathLst>
                <a:path w="380364" h="420370">
                  <a:moveTo>
                    <a:pt x="272961" y="420001"/>
                  </a:moveTo>
                  <a:lnTo>
                    <a:pt x="222465" y="410057"/>
                  </a:lnTo>
                  <a:lnTo>
                    <a:pt x="179819" y="381469"/>
                  </a:lnTo>
                  <a:lnTo>
                    <a:pt x="73736" y="275386"/>
                  </a:lnTo>
                  <a:lnTo>
                    <a:pt x="52501" y="267335"/>
                  </a:lnTo>
                  <a:lnTo>
                    <a:pt x="32956" y="256311"/>
                  </a:lnTo>
                  <a:lnTo>
                    <a:pt x="15354" y="242570"/>
                  </a:lnTo>
                  <a:lnTo>
                    <a:pt x="0" y="226402"/>
                  </a:lnTo>
                  <a:lnTo>
                    <a:pt x="3098" y="230314"/>
                  </a:lnTo>
                  <a:lnTo>
                    <a:pt x="166852" y="394436"/>
                  </a:lnTo>
                  <a:lnTo>
                    <a:pt x="200939" y="420001"/>
                  </a:lnTo>
                  <a:lnTo>
                    <a:pt x="272961" y="420001"/>
                  </a:lnTo>
                  <a:close/>
                </a:path>
                <a:path w="380364" h="420370">
                  <a:moveTo>
                    <a:pt x="380263" y="183870"/>
                  </a:moveTo>
                  <a:lnTo>
                    <a:pt x="222021" y="25565"/>
                  </a:lnTo>
                  <a:lnTo>
                    <a:pt x="187947" y="0"/>
                  </a:lnTo>
                  <a:lnTo>
                    <a:pt x="116027" y="0"/>
                  </a:lnTo>
                  <a:lnTo>
                    <a:pt x="141884" y="2527"/>
                  </a:lnTo>
                  <a:lnTo>
                    <a:pt x="166395" y="9956"/>
                  </a:lnTo>
                  <a:lnTo>
                    <a:pt x="188976" y="22034"/>
                  </a:lnTo>
                  <a:lnTo>
                    <a:pt x="209054" y="38531"/>
                  </a:lnTo>
                  <a:lnTo>
                    <a:pt x="315099" y="144576"/>
                  </a:lnTo>
                  <a:lnTo>
                    <a:pt x="333349" y="151257"/>
                  </a:lnTo>
                  <a:lnTo>
                    <a:pt x="350405" y="160147"/>
                  </a:lnTo>
                  <a:lnTo>
                    <a:pt x="366102" y="171081"/>
                  </a:lnTo>
                  <a:lnTo>
                    <a:pt x="380263" y="183870"/>
                  </a:lnTo>
                  <a:close/>
                </a:path>
              </a:pathLst>
            </a:custGeom>
            <a:solidFill>
              <a:srgbClr val="1B65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545350" y="9783157"/>
              <a:ext cx="222250" cy="294005"/>
            </a:xfrm>
            <a:custGeom>
              <a:avLst/>
              <a:gdLst/>
              <a:ahLst/>
              <a:cxnLst/>
              <a:rect l="l" t="t" r="r" b="b"/>
              <a:pathLst>
                <a:path w="222250" h="294004">
                  <a:moveTo>
                    <a:pt x="149977" y="0"/>
                  </a:moveTo>
                  <a:lnTo>
                    <a:pt x="98433" y="9070"/>
                  </a:lnTo>
                  <a:lnTo>
                    <a:pt x="39173" y="48884"/>
                  </a:lnTo>
                  <a:lnTo>
                    <a:pt x="9058" y="98374"/>
                  </a:lnTo>
                  <a:lnTo>
                    <a:pt x="0" y="149704"/>
                  </a:lnTo>
                  <a:lnTo>
                    <a:pt x="2016" y="174517"/>
                  </a:lnTo>
                  <a:lnTo>
                    <a:pt x="15154" y="215709"/>
                  </a:lnTo>
                  <a:lnTo>
                    <a:pt x="49169" y="260900"/>
                  </a:lnTo>
                  <a:lnTo>
                    <a:pt x="86322" y="285668"/>
                  </a:lnTo>
                  <a:lnTo>
                    <a:pt x="107546" y="293725"/>
                  </a:lnTo>
                  <a:lnTo>
                    <a:pt x="52174" y="238353"/>
                  </a:lnTo>
                  <a:lnTo>
                    <a:pt x="47983" y="233464"/>
                  </a:lnTo>
                  <a:lnTo>
                    <a:pt x="25390" y="192595"/>
                  </a:lnTo>
                  <a:lnTo>
                    <a:pt x="18240" y="149898"/>
                  </a:lnTo>
                  <a:lnTo>
                    <a:pt x="18858" y="137166"/>
                  </a:lnTo>
                  <a:lnTo>
                    <a:pt x="33315" y="88811"/>
                  </a:lnTo>
                  <a:lnTo>
                    <a:pt x="56797" y="56870"/>
                  </a:lnTo>
                  <a:lnTo>
                    <a:pt x="93129" y="31113"/>
                  </a:lnTo>
                  <a:lnTo>
                    <a:pt x="136451" y="19011"/>
                  </a:lnTo>
                  <a:lnTo>
                    <a:pt x="149825" y="18326"/>
                  </a:lnTo>
                  <a:lnTo>
                    <a:pt x="221745" y="18326"/>
                  </a:lnTo>
                  <a:lnTo>
                    <a:pt x="204939" y="10435"/>
                  </a:lnTo>
                  <a:lnTo>
                    <a:pt x="187266" y="4700"/>
                  </a:lnTo>
                  <a:lnTo>
                    <a:pt x="168890" y="1197"/>
                  </a:lnTo>
                  <a:lnTo>
                    <a:pt x="149977" y="0"/>
                  </a:lnTo>
                  <a:close/>
                </a:path>
              </a:pathLst>
            </a:custGeom>
            <a:solidFill>
              <a:srgbClr val="25A0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780087" y="9946071"/>
              <a:ext cx="222250" cy="294005"/>
            </a:xfrm>
            <a:custGeom>
              <a:avLst/>
              <a:gdLst/>
              <a:ahLst/>
              <a:cxnLst/>
              <a:rect l="l" t="t" r="r" b="b"/>
              <a:pathLst>
                <a:path w="222250" h="294004">
                  <a:moveTo>
                    <a:pt x="114160" y="0"/>
                  </a:moveTo>
                  <a:lnTo>
                    <a:pt x="172504" y="58978"/>
                  </a:lnTo>
                  <a:lnTo>
                    <a:pt x="193535" y="93433"/>
                  </a:lnTo>
                  <a:lnTo>
                    <a:pt x="202933" y="130644"/>
                  </a:lnTo>
                  <a:lnTo>
                    <a:pt x="203593" y="143852"/>
                  </a:lnTo>
                  <a:lnTo>
                    <a:pt x="200190" y="173641"/>
                  </a:lnTo>
                  <a:lnTo>
                    <a:pt x="175283" y="225288"/>
                  </a:lnTo>
                  <a:lnTo>
                    <a:pt x="142036" y="255219"/>
                  </a:lnTo>
                  <a:lnTo>
                    <a:pt x="103301" y="271678"/>
                  </a:lnTo>
                  <a:lnTo>
                    <a:pt x="72021" y="275424"/>
                  </a:lnTo>
                  <a:lnTo>
                    <a:pt x="0" y="275424"/>
                  </a:lnTo>
                  <a:lnTo>
                    <a:pt x="16836" y="283337"/>
                  </a:lnTo>
                  <a:lnTo>
                    <a:pt x="34543" y="289080"/>
                  </a:lnTo>
                  <a:lnTo>
                    <a:pt x="52956" y="292580"/>
                  </a:lnTo>
                  <a:lnTo>
                    <a:pt x="77927" y="293649"/>
                  </a:lnTo>
                  <a:lnTo>
                    <a:pt x="100393" y="291071"/>
                  </a:lnTo>
                  <a:lnTo>
                    <a:pt x="137234" y="278807"/>
                  </a:lnTo>
                  <a:lnTo>
                    <a:pt x="176148" y="251612"/>
                  </a:lnTo>
                  <a:lnTo>
                    <a:pt x="208000" y="206832"/>
                  </a:lnTo>
                  <a:lnTo>
                    <a:pt x="220929" y="160269"/>
                  </a:lnTo>
                  <a:lnTo>
                    <a:pt x="221818" y="143827"/>
                  </a:lnTo>
                  <a:lnTo>
                    <a:pt x="221116" y="129207"/>
                  </a:lnTo>
                  <a:lnTo>
                    <a:pt x="210870" y="87426"/>
                  </a:lnTo>
                  <a:lnTo>
                    <a:pt x="189166" y="50406"/>
                  </a:lnTo>
                  <a:lnTo>
                    <a:pt x="154147" y="18519"/>
                  </a:lnTo>
                  <a:lnTo>
                    <a:pt x="134950" y="7826"/>
                  </a:lnTo>
                  <a:lnTo>
                    <a:pt x="114160" y="0"/>
                  </a:lnTo>
                  <a:close/>
                </a:path>
              </a:pathLst>
            </a:custGeom>
            <a:solidFill>
              <a:srgbClr val="06A2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0005" cy="303147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409206" y="2861716"/>
            <a:ext cx="6873240" cy="7686675"/>
            <a:chOff x="409206" y="2861716"/>
            <a:chExt cx="6873240" cy="7686675"/>
          </a:xfrm>
        </p:grpSpPr>
        <p:sp>
          <p:nvSpPr>
            <p:cNvPr id="4" name="object 4"/>
            <p:cNvSpPr/>
            <p:nvPr/>
          </p:nvSpPr>
          <p:spPr>
            <a:xfrm>
              <a:off x="482117" y="9004947"/>
              <a:ext cx="4564380" cy="1243330"/>
            </a:xfrm>
            <a:custGeom>
              <a:avLst/>
              <a:gdLst/>
              <a:ahLst/>
              <a:cxnLst/>
              <a:rect l="l" t="t" r="r" b="b"/>
              <a:pathLst>
                <a:path w="4564380" h="1243329">
                  <a:moveTo>
                    <a:pt x="4484827" y="118325"/>
                  </a:moveTo>
                  <a:lnTo>
                    <a:pt x="3193059" y="110553"/>
                  </a:lnTo>
                  <a:lnTo>
                    <a:pt x="2727325" y="108635"/>
                  </a:lnTo>
                  <a:lnTo>
                    <a:pt x="1316824" y="108635"/>
                  </a:lnTo>
                  <a:lnTo>
                    <a:pt x="1098486" y="109258"/>
                  </a:lnTo>
                  <a:lnTo>
                    <a:pt x="178943" y="118198"/>
                  </a:lnTo>
                  <a:lnTo>
                    <a:pt x="71323" y="120459"/>
                  </a:lnTo>
                  <a:lnTo>
                    <a:pt x="86258" y="1113751"/>
                  </a:lnTo>
                  <a:lnTo>
                    <a:pt x="2391816" y="1123365"/>
                  </a:lnTo>
                  <a:lnTo>
                    <a:pt x="3325825" y="1123365"/>
                  </a:lnTo>
                  <a:lnTo>
                    <a:pt x="3605453" y="1122235"/>
                  </a:lnTo>
                  <a:lnTo>
                    <a:pt x="3732847" y="1121435"/>
                  </a:lnTo>
                  <a:lnTo>
                    <a:pt x="4474045" y="1114437"/>
                  </a:lnTo>
                  <a:lnTo>
                    <a:pt x="4474324" y="1095273"/>
                  </a:lnTo>
                  <a:lnTo>
                    <a:pt x="4474654" y="1073734"/>
                  </a:lnTo>
                  <a:lnTo>
                    <a:pt x="4475277" y="1029487"/>
                  </a:lnTo>
                  <a:lnTo>
                    <a:pt x="4475886" y="982091"/>
                  </a:lnTo>
                  <a:lnTo>
                    <a:pt x="4476496" y="932002"/>
                  </a:lnTo>
                  <a:lnTo>
                    <a:pt x="4477105" y="879614"/>
                  </a:lnTo>
                  <a:lnTo>
                    <a:pt x="4478312" y="769607"/>
                  </a:lnTo>
                  <a:lnTo>
                    <a:pt x="4479480" y="655434"/>
                  </a:lnTo>
                  <a:lnTo>
                    <a:pt x="4483722" y="223761"/>
                  </a:lnTo>
                  <a:lnTo>
                    <a:pt x="4484382" y="161747"/>
                  </a:lnTo>
                  <a:lnTo>
                    <a:pt x="4484408" y="159359"/>
                  </a:lnTo>
                  <a:lnTo>
                    <a:pt x="4484611" y="140868"/>
                  </a:lnTo>
                  <a:lnTo>
                    <a:pt x="4484624" y="138785"/>
                  </a:lnTo>
                  <a:lnTo>
                    <a:pt x="4484802" y="120459"/>
                  </a:lnTo>
                  <a:lnTo>
                    <a:pt x="4484827" y="118325"/>
                  </a:lnTo>
                  <a:close/>
                </a:path>
                <a:path w="4564380" h="1243329">
                  <a:moveTo>
                    <a:pt x="4563770" y="1188580"/>
                  </a:moveTo>
                  <a:lnTo>
                    <a:pt x="4563110" y="1085443"/>
                  </a:lnTo>
                  <a:lnTo>
                    <a:pt x="4562729" y="1033830"/>
                  </a:lnTo>
                  <a:lnTo>
                    <a:pt x="4562310" y="982192"/>
                  </a:lnTo>
                  <a:lnTo>
                    <a:pt x="4561865" y="930541"/>
                  </a:lnTo>
                  <a:lnTo>
                    <a:pt x="4561370" y="878852"/>
                  </a:lnTo>
                  <a:lnTo>
                    <a:pt x="4560849" y="827163"/>
                  </a:lnTo>
                  <a:lnTo>
                    <a:pt x="4560290" y="775449"/>
                  </a:lnTo>
                  <a:lnTo>
                    <a:pt x="4559693" y="723734"/>
                  </a:lnTo>
                  <a:lnTo>
                    <a:pt x="4559071" y="671995"/>
                  </a:lnTo>
                  <a:lnTo>
                    <a:pt x="4558423" y="620268"/>
                  </a:lnTo>
                  <a:lnTo>
                    <a:pt x="4557725" y="568528"/>
                  </a:lnTo>
                  <a:lnTo>
                    <a:pt x="4557014" y="516788"/>
                  </a:lnTo>
                  <a:lnTo>
                    <a:pt x="4556252" y="465048"/>
                  </a:lnTo>
                  <a:lnTo>
                    <a:pt x="4555477" y="413321"/>
                  </a:lnTo>
                  <a:lnTo>
                    <a:pt x="4554664" y="361594"/>
                  </a:lnTo>
                  <a:lnTo>
                    <a:pt x="4553826" y="309880"/>
                  </a:lnTo>
                  <a:lnTo>
                    <a:pt x="4552950" y="258191"/>
                  </a:lnTo>
                  <a:lnTo>
                    <a:pt x="4552048" y="206502"/>
                  </a:lnTo>
                  <a:lnTo>
                    <a:pt x="4551121" y="154851"/>
                  </a:lnTo>
                  <a:lnTo>
                    <a:pt x="4549660" y="76276"/>
                  </a:lnTo>
                  <a:lnTo>
                    <a:pt x="4549533" y="69672"/>
                  </a:lnTo>
                  <a:lnTo>
                    <a:pt x="4549419" y="63576"/>
                  </a:lnTo>
                  <a:lnTo>
                    <a:pt x="4549305" y="57619"/>
                  </a:lnTo>
                  <a:lnTo>
                    <a:pt x="4549191" y="51587"/>
                  </a:lnTo>
                  <a:lnTo>
                    <a:pt x="4549064" y="45173"/>
                  </a:lnTo>
                  <a:lnTo>
                    <a:pt x="4548937" y="38976"/>
                  </a:lnTo>
                  <a:lnTo>
                    <a:pt x="4548924" y="38061"/>
                  </a:lnTo>
                  <a:lnTo>
                    <a:pt x="4548822" y="32537"/>
                  </a:lnTo>
                  <a:lnTo>
                    <a:pt x="4548771" y="29933"/>
                  </a:lnTo>
                  <a:lnTo>
                    <a:pt x="4548657" y="24130"/>
                  </a:lnTo>
                  <a:lnTo>
                    <a:pt x="4548543" y="18542"/>
                  </a:lnTo>
                  <a:lnTo>
                    <a:pt x="4548429" y="12839"/>
                  </a:lnTo>
                  <a:lnTo>
                    <a:pt x="4548314" y="6756"/>
                  </a:lnTo>
                  <a:lnTo>
                    <a:pt x="4548200" y="1054"/>
                  </a:lnTo>
                  <a:lnTo>
                    <a:pt x="4548187" y="0"/>
                  </a:lnTo>
                  <a:lnTo>
                    <a:pt x="4519473" y="584"/>
                  </a:lnTo>
                  <a:lnTo>
                    <a:pt x="4519473" y="1145235"/>
                  </a:lnTo>
                  <a:lnTo>
                    <a:pt x="4356328" y="1144422"/>
                  </a:lnTo>
                  <a:lnTo>
                    <a:pt x="4004208" y="1144422"/>
                  </a:lnTo>
                  <a:lnTo>
                    <a:pt x="3945979" y="1144600"/>
                  </a:lnTo>
                  <a:lnTo>
                    <a:pt x="3886365" y="1144803"/>
                  </a:lnTo>
                  <a:lnTo>
                    <a:pt x="3824744" y="1145070"/>
                  </a:lnTo>
                  <a:lnTo>
                    <a:pt x="3793680" y="1145235"/>
                  </a:lnTo>
                  <a:lnTo>
                    <a:pt x="54063" y="1187475"/>
                  </a:lnTo>
                  <a:lnTo>
                    <a:pt x="24942" y="76276"/>
                  </a:lnTo>
                  <a:lnTo>
                    <a:pt x="1034021" y="76276"/>
                  </a:lnTo>
                  <a:lnTo>
                    <a:pt x="1702206" y="69672"/>
                  </a:lnTo>
                  <a:lnTo>
                    <a:pt x="1842528" y="66763"/>
                  </a:lnTo>
                  <a:lnTo>
                    <a:pt x="2712504" y="52273"/>
                  </a:lnTo>
                  <a:lnTo>
                    <a:pt x="4510938" y="38366"/>
                  </a:lnTo>
                  <a:lnTo>
                    <a:pt x="4511027" y="103200"/>
                  </a:lnTo>
                  <a:lnTo>
                    <a:pt x="4511141" y="154851"/>
                  </a:lnTo>
                  <a:lnTo>
                    <a:pt x="4511573" y="294970"/>
                  </a:lnTo>
                  <a:lnTo>
                    <a:pt x="4511789" y="346278"/>
                  </a:lnTo>
                  <a:lnTo>
                    <a:pt x="4512043" y="397586"/>
                  </a:lnTo>
                  <a:lnTo>
                    <a:pt x="4512322" y="448868"/>
                  </a:lnTo>
                  <a:lnTo>
                    <a:pt x="4512627" y="500138"/>
                  </a:lnTo>
                  <a:lnTo>
                    <a:pt x="4512970" y="551421"/>
                  </a:lnTo>
                  <a:lnTo>
                    <a:pt x="4513351" y="602691"/>
                  </a:lnTo>
                  <a:lnTo>
                    <a:pt x="4513758" y="653961"/>
                  </a:lnTo>
                  <a:lnTo>
                    <a:pt x="4514202" y="705243"/>
                  </a:lnTo>
                  <a:lnTo>
                    <a:pt x="4514672" y="756526"/>
                  </a:lnTo>
                  <a:lnTo>
                    <a:pt x="4515193" y="807821"/>
                  </a:lnTo>
                  <a:lnTo>
                    <a:pt x="4515739" y="859142"/>
                  </a:lnTo>
                  <a:lnTo>
                    <a:pt x="4516323" y="910475"/>
                  </a:lnTo>
                  <a:lnTo>
                    <a:pt x="4516945" y="961821"/>
                  </a:lnTo>
                  <a:lnTo>
                    <a:pt x="4517606" y="1013206"/>
                  </a:lnTo>
                  <a:lnTo>
                    <a:pt x="4518304" y="1064615"/>
                  </a:lnTo>
                  <a:lnTo>
                    <a:pt x="4519346" y="1137018"/>
                  </a:lnTo>
                  <a:lnTo>
                    <a:pt x="4519473" y="1145235"/>
                  </a:lnTo>
                  <a:lnTo>
                    <a:pt x="4519473" y="584"/>
                  </a:lnTo>
                  <a:lnTo>
                    <a:pt x="4396892" y="3073"/>
                  </a:lnTo>
                  <a:lnTo>
                    <a:pt x="1147660" y="33807"/>
                  </a:lnTo>
                  <a:lnTo>
                    <a:pt x="62382" y="56591"/>
                  </a:lnTo>
                  <a:lnTo>
                    <a:pt x="5930" y="57619"/>
                  </a:lnTo>
                  <a:lnTo>
                    <a:pt x="622" y="1116050"/>
                  </a:lnTo>
                  <a:lnTo>
                    <a:pt x="520" y="1137018"/>
                  </a:lnTo>
                  <a:lnTo>
                    <a:pt x="482" y="1144422"/>
                  </a:lnTo>
                  <a:lnTo>
                    <a:pt x="368" y="1167536"/>
                  </a:lnTo>
                  <a:lnTo>
                    <a:pt x="266" y="1187475"/>
                  </a:lnTo>
                  <a:lnTo>
                    <a:pt x="241" y="1193711"/>
                  </a:lnTo>
                  <a:lnTo>
                    <a:pt x="114" y="1218742"/>
                  </a:lnTo>
                  <a:lnTo>
                    <a:pt x="0" y="1242707"/>
                  </a:lnTo>
                  <a:lnTo>
                    <a:pt x="54787" y="1214843"/>
                  </a:lnTo>
                  <a:lnTo>
                    <a:pt x="3106318" y="1214843"/>
                  </a:lnTo>
                  <a:lnTo>
                    <a:pt x="4541964" y="1189228"/>
                  </a:lnTo>
                  <a:lnTo>
                    <a:pt x="4563770" y="1188580"/>
                  </a:lnTo>
                  <a:close/>
                </a:path>
              </a:pathLst>
            </a:custGeom>
            <a:solidFill>
              <a:srgbClr val="C9E5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013485" y="5514009"/>
              <a:ext cx="178625" cy="18164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68756" y="4355681"/>
              <a:ext cx="180848" cy="17989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69759" y="9735470"/>
              <a:ext cx="179844" cy="18088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02195" y="7890002"/>
              <a:ext cx="179844" cy="18088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28996" y="9221990"/>
              <a:ext cx="179844" cy="18088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09206" y="8946947"/>
              <a:ext cx="2021205" cy="332740"/>
            </a:xfrm>
            <a:custGeom>
              <a:avLst/>
              <a:gdLst/>
              <a:ahLst/>
              <a:cxnLst/>
              <a:rect l="l" t="t" r="r" b="b"/>
              <a:pathLst>
                <a:path w="2021205" h="332740">
                  <a:moveTo>
                    <a:pt x="2020824" y="0"/>
                  </a:moveTo>
                  <a:lnTo>
                    <a:pt x="0" y="0"/>
                  </a:lnTo>
                  <a:lnTo>
                    <a:pt x="0" y="332231"/>
                  </a:lnTo>
                  <a:lnTo>
                    <a:pt x="2020824" y="332231"/>
                  </a:lnTo>
                  <a:lnTo>
                    <a:pt x="2020824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6044" y="8892006"/>
              <a:ext cx="2017395" cy="330200"/>
            </a:xfrm>
            <a:custGeom>
              <a:avLst/>
              <a:gdLst/>
              <a:ahLst/>
              <a:cxnLst/>
              <a:rect l="l" t="t" r="r" b="b"/>
              <a:pathLst>
                <a:path w="2017395" h="330200">
                  <a:moveTo>
                    <a:pt x="2016963" y="0"/>
                  </a:moveTo>
                  <a:lnTo>
                    <a:pt x="0" y="0"/>
                  </a:lnTo>
                  <a:lnTo>
                    <a:pt x="0" y="329996"/>
                  </a:lnTo>
                  <a:lnTo>
                    <a:pt x="2016963" y="329996"/>
                  </a:lnTo>
                  <a:lnTo>
                    <a:pt x="2016963" y="0"/>
                  </a:lnTo>
                  <a:close/>
                </a:path>
              </a:pathLst>
            </a:custGeom>
            <a:solidFill>
              <a:srgbClr val="E6C5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92811" y="8887231"/>
              <a:ext cx="175183" cy="16977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143741" y="10378236"/>
              <a:ext cx="175171" cy="16976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92811" y="2861716"/>
              <a:ext cx="175183" cy="169773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443500" y="1943366"/>
            <a:ext cx="149669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Activity</a:t>
            </a:r>
            <a:r>
              <a:rPr sz="1700" b="1" spc="-10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card:</a:t>
            </a:r>
            <a:endParaRPr sz="1700">
              <a:latin typeface="Gotham"/>
              <a:cs typeface="Gotham"/>
            </a:endParaRPr>
          </a:p>
        </p:txBody>
      </p:sp>
      <p:pic>
        <p:nvPicPr>
          <p:cNvPr id="16" name="object 1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924007" y="3104997"/>
            <a:ext cx="182613" cy="174701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2265108" y="807402"/>
            <a:ext cx="929005" cy="348615"/>
          </a:xfrm>
          <a:custGeom>
            <a:avLst/>
            <a:gdLst/>
            <a:ahLst/>
            <a:cxnLst/>
            <a:rect l="l" t="t" r="r" b="b"/>
            <a:pathLst>
              <a:path w="929005" h="348615">
                <a:moveTo>
                  <a:pt x="208470" y="254241"/>
                </a:moveTo>
                <a:lnTo>
                  <a:pt x="200456" y="215582"/>
                </a:lnTo>
                <a:lnTo>
                  <a:pt x="173253" y="178511"/>
                </a:lnTo>
                <a:lnTo>
                  <a:pt x="112077" y="125514"/>
                </a:lnTo>
                <a:lnTo>
                  <a:pt x="98577" y="113436"/>
                </a:lnTo>
                <a:lnTo>
                  <a:pt x="88938" y="104203"/>
                </a:lnTo>
                <a:lnTo>
                  <a:pt x="83172" y="97815"/>
                </a:lnTo>
                <a:lnTo>
                  <a:pt x="79413" y="92862"/>
                </a:lnTo>
                <a:lnTo>
                  <a:pt x="77520" y="87604"/>
                </a:lnTo>
                <a:lnTo>
                  <a:pt x="77520" y="76492"/>
                </a:lnTo>
                <a:lnTo>
                  <a:pt x="80162" y="71488"/>
                </a:lnTo>
                <a:lnTo>
                  <a:pt x="90703" y="62623"/>
                </a:lnTo>
                <a:lnTo>
                  <a:pt x="97472" y="60413"/>
                </a:lnTo>
                <a:lnTo>
                  <a:pt x="105752" y="60413"/>
                </a:lnTo>
                <a:lnTo>
                  <a:pt x="118440" y="62560"/>
                </a:lnTo>
                <a:lnTo>
                  <a:pt x="131038" y="68973"/>
                </a:lnTo>
                <a:lnTo>
                  <a:pt x="143510" y="79679"/>
                </a:lnTo>
                <a:lnTo>
                  <a:pt x="155879" y="94665"/>
                </a:lnTo>
                <a:lnTo>
                  <a:pt x="202615" y="53416"/>
                </a:lnTo>
                <a:lnTo>
                  <a:pt x="165442" y="18440"/>
                </a:lnTo>
                <a:lnTo>
                  <a:pt x="118973" y="723"/>
                </a:lnTo>
                <a:lnTo>
                  <a:pt x="106718" y="0"/>
                </a:lnTo>
                <a:lnTo>
                  <a:pt x="88188" y="1549"/>
                </a:lnTo>
                <a:lnTo>
                  <a:pt x="41833" y="24676"/>
                </a:lnTo>
                <a:lnTo>
                  <a:pt x="17183" y="67221"/>
                </a:lnTo>
                <a:lnTo>
                  <a:pt x="15544" y="83845"/>
                </a:lnTo>
                <a:lnTo>
                  <a:pt x="16522" y="95808"/>
                </a:lnTo>
                <a:lnTo>
                  <a:pt x="31343" y="131737"/>
                </a:lnTo>
                <a:lnTo>
                  <a:pt x="56743" y="160794"/>
                </a:lnTo>
                <a:lnTo>
                  <a:pt x="114300" y="210794"/>
                </a:lnTo>
                <a:lnTo>
                  <a:pt x="124764" y="220154"/>
                </a:lnTo>
                <a:lnTo>
                  <a:pt x="132702" y="228028"/>
                </a:lnTo>
                <a:lnTo>
                  <a:pt x="138137" y="234403"/>
                </a:lnTo>
                <a:lnTo>
                  <a:pt x="143713" y="241922"/>
                </a:lnTo>
                <a:lnTo>
                  <a:pt x="146494" y="249428"/>
                </a:lnTo>
                <a:lnTo>
                  <a:pt x="146494" y="265201"/>
                </a:lnTo>
                <a:lnTo>
                  <a:pt x="108127" y="288277"/>
                </a:lnTo>
                <a:lnTo>
                  <a:pt x="92989" y="285534"/>
                </a:lnTo>
                <a:lnTo>
                  <a:pt x="78778" y="277291"/>
                </a:lnTo>
                <a:lnTo>
                  <a:pt x="65455" y="263563"/>
                </a:lnTo>
                <a:lnTo>
                  <a:pt x="53047" y="244322"/>
                </a:lnTo>
                <a:lnTo>
                  <a:pt x="0" y="276326"/>
                </a:lnTo>
                <a:lnTo>
                  <a:pt x="20599" y="308559"/>
                </a:lnTo>
                <a:lnTo>
                  <a:pt x="58712" y="338467"/>
                </a:lnTo>
                <a:lnTo>
                  <a:pt x="106718" y="348221"/>
                </a:lnTo>
                <a:lnTo>
                  <a:pt x="128308" y="346570"/>
                </a:lnTo>
                <a:lnTo>
                  <a:pt x="165100" y="333273"/>
                </a:lnTo>
                <a:lnTo>
                  <a:pt x="201422" y="291490"/>
                </a:lnTo>
                <a:lnTo>
                  <a:pt x="206705" y="273748"/>
                </a:lnTo>
                <a:lnTo>
                  <a:pt x="208470" y="254241"/>
                </a:lnTo>
                <a:close/>
              </a:path>
              <a:path w="929005" h="348615">
                <a:moveTo>
                  <a:pt x="400748" y="8343"/>
                </a:moveTo>
                <a:lnTo>
                  <a:pt x="217500" y="8343"/>
                </a:lnTo>
                <a:lnTo>
                  <a:pt x="217500" y="70573"/>
                </a:lnTo>
                <a:lnTo>
                  <a:pt x="276326" y="70573"/>
                </a:lnTo>
                <a:lnTo>
                  <a:pt x="276326" y="339813"/>
                </a:lnTo>
                <a:lnTo>
                  <a:pt x="340334" y="339813"/>
                </a:lnTo>
                <a:lnTo>
                  <a:pt x="340334" y="70573"/>
                </a:lnTo>
                <a:lnTo>
                  <a:pt x="400748" y="70573"/>
                </a:lnTo>
                <a:lnTo>
                  <a:pt x="400748" y="8343"/>
                </a:lnTo>
                <a:close/>
              </a:path>
              <a:path w="929005" h="348615">
                <a:moveTo>
                  <a:pt x="690981" y="339902"/>
                </a:moveTo>
                <a:lnTo>
                  <a:pt x="664705" y="271602"/>
                </a:lnTo>
                <a:lnTo>
                  <a:pt x="641045" y="210070"/>
                </a:lnTo>
                <a:lnTo>
                  <a:pt x="597268" y="96253"/>
                </a:lnTo>
                <a:lnTo>
                  <a:pt x="576084" y="41160"/>
                </a:lnTo>
                <a:lnTo>
                  <a:pt x="576084" y="210070"/>
                </a:lnTo>
                <a:lnTo>
                  <a:pt x="487375" y="210070"/>
                </a:lnTo>
                <a:lnTo>
                  <a:pt x="531863" y="96253"/>
                </a:lnTo>
                <a:lnTo>
                  <a:pt x="576084" y="210070"/>
                </a:lnTo>
                <a:lnTo>
                  <a:pt x="576084" y="41160"/>
                </a:lnTo>
                <a:lnTo>
                  <a:pt x="563473" y="8356"/>
                </a:lnTo>
                <a:lnTo>
                  <a:pt x="499465" y="8356"/>
                </a:lnTo>
                <a:lnTo>
                  <a:pt x="371614" y="339902"/>
                </a:lnTo>
                <a:lnTo>
                  <a:pt x="437197" y="339902"/>
                </a:lnTo>
                <a:lnTo>
                  <a:pt x="464172" y="271602"/>
                </a:lnTo>
                <a:lnTo>
                  <a:pt x="599452" y="271602"/>
                </a:lnTo>
                <a:lnTo>
                  <a:pt x="625398" y="339902"/>
                </a:lnTo>
                <a:lnTo>
                  <a:pt x="690981" y="339902"/>
                </a:lnTo>
                <a:close/>
              </a:path>
              <a:path w="929005" h="348615">
                <a:moveTo>
                  <a:pt x="928789" y="339890"/>
                </a:moveTo>
                <a:lnTo>
                  <a:pt x="853973" y="199478"/>
                </a:lnTo>
                <a:lnTo>
                  <a:pt x="850252" y="192481"/>
                </a:lnTo>
                <a:lnTo>
                  <a:pt x="865022" y="186182"/>
                </a:lnTo>
                <a:lnTo>
                  <a:pt x="877824" y="178549"/>
                </a:lnTo>
                <a:lnTo>
                  <a:pt x="888631" y="169570"/>
                </a:lnTo>
                <a:lnTo>
                  <a:pt x="897458" y="159245"/>
                </a:lnTo>
                <a:lnTo>
                  <a:pt x="904303" y="147586"/>
                </a:lnTo>
                <a:lnTo>
                  <a:pt x="907935" y="137947"/>
                </a:lnTo>
                <a:lnTo>
                  <a:pt x="909205" y="134594"/>
                </a:lnTo>
                <a:lnTo>
                  <a:pt x="912139" y="120269"/>
                </a:lnTo>
                <a:lnTo>
                  <a:pt x="913130" y="104584"/>
                </a:lnTo>
                <a:lnTo>
                  <a:pt x="912279" y="90271"/>
                </a:lnTo>
                <a:lnTo>
                  <a:pt x="912241" y="89560"/>
                </a:lnTo>
                <a:lnTo>
                  <a:pt x="909599" y="75730"/>
                </a:lnTo>
                <a:lnTo>
                  <a:pt x="909574" y="75577"/>
                </a:lnTo>
                <a:lnTo>
                  <a:pt x="907707" y="70116"/>
                </a:lnTo>
                <a:lnTo>
                  <a:pt x="882472" y="31203"/>
                </a:lnTo>
                <a:lnTo>
                  <a:pt x="852043" y="15201"/>
                </a:lnTo>
                <a:lnTo>
                  <a:pt x="852043" y="96570"/>
                </a:lnTo>
                <a:lnTo>
                  <a:pt x="851966" y="104584"/>
                </a:lnTo>
                <a:lnTo>
                  <a:pt x="824661" y="135978"/>
                </a:lnTo>
                <a:lnTo>
                  <a:pt x="799249" y="137947"/>
                </a:lnTo>
                <a:lnTo>
                  <a:pt x="779475" y="137947"/>
                </a:lnTo>
                <a:lnTo>
                  <a:pt x="779475" y="69888"/>
                </a:lnTo>
                <a:lnTo>
                  <a:pt x="796772" y="69888"/>
                </a:lnTo>
                <a:lnTo>
                  <a:pt x="837666" y="75730"/>
                </a:lnTo>
                <a:lnTo>
                  <a:pt x="852043" y="96570"/>
                </a:lnTo>
                <a:lnTo>
                  <a:pt x="852043" y="15201"/>
                </a:lnTo>
                <a:lnTo>
                  <a:pt x="847826" y="13868"/>
                </a:lnTo>
                <a:lnTo>
                  <a:pt x="830237" y="10807"/>
                </a:lnTo>
                <a:lnTo>
                  <a:pt x="808710" y="8966"/>
                </a:lnTo>
                <a:lnTo>
                  <a:pt x="783221" y="8343"/>
                </a:lnTo>
                <a:lnTo>
                  <a:pt x="716368" y="8343"/>
                </a:lnTo>
                <a:lnTo>
                  <a:pt x="716368" y="339890"/>
                </a:lnTo>
                <a:lnTo>
                  <a:pt x="779475" y="339890"/>
                </a:lnTo>
                <a:lnTo>
                  <a:pt x="779475" y="199478"/>
                </a:lnTo>
                <a:lnTo>
                  <a:pt x="785253" y="199478"/>
                </a:lnTo>
                <a:lnTo>
                  <a:pt x="859802" y="339890"/>
                </a:lnTo>
                <a:lnTo>
                  <a:pt x="928789" y="339890"/>
                </a:lnTo>
                <a:close/>
              </a:path>
            </a:pathLst>
          </a:custGeom>
          <a:solidFill>
            <a:srgbClr val="00869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object 1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31994" y="390690"/>
            <a:ext cx="1500450" cy="1181100"/>
          </a:xfrm>
          <a:prstGeom prst="rect">
            <a:avLst/>
          </a:prstGeom>
        </p:spPr>
      </p:pic>
      <p:sp>
        <p:nvSpPr>
          <p:cNvPr id="19" name="object 19"/>
          <p:cNvSpPr/>
          <p:nvPr/>
        </p:nvSpPr>
        <p:spPr>
          <a:xfrm>
            <a:off x="2082292" y="679145"/>
            <a:ext cx="36830" cy="603885"/>
          </a:xfrm>
          <a:custGeom>
            <a:avLst/>
            <a:gdLst/>
            <a:ahLst/>
            <a:cxnLst/>
            <a:rect l="l" t="t" r="r" b="b"/>
            <a:pathLst>
              <a:path w="36830" h="603885">
                <a:moveTo>
                  <a:pt x="36817" y="0"/>
                </a:moveTo>
                <a:lnTo>
                  <a:pt x="0" y="0"/>
                </a:lnTo>
                <a:lnTo>
                  <a:pt x="0" y="603834"/>
                </a:lnTo>
                <a:lnTo>
                  <a:pt x="36817" y="603834"/>
                </a:lnTo>
                <a:lnTo>
                  <a:pt x="36817" y="0"/>
                </a:lnTo>
                <a:close/>
              </a:path>
            </a:pathLst>
          </a:custGeom>
          <a:solidFill>
            <a:srgbClr val="B9C4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object 2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43313" y="3202863"/>
            <a:ext cx="175181" cy="169773"/>
          </a:xfrm>
          <a:prstGeom prst="rect">
            <a:avLst/>
          </a:prstGeom>
        </p:spPr>
      </p:pic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Animal</a:t>
            </a:r>
            <a:r>
              <a:rPr spc="-95" dirty="0"/>
              <a:t> </a:t>
            </a:r>
            <a:r>
              <a:rPr spc="-185" dirty="0"/>
              <a:t>Adventure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0655">
              <a:lnSpc>
                <a:spcPct val="100000"/>
              </a:lnSpc>
              <a:spcBef>
                <a:spcPts val="100"/>
              </a:spcBef>
            </a:pPr>
            <a:r>
              <a:rPr dirty="0"/>
              <a:t>Cosmic</a:t>
            </a:r>
            <a:r>
              <a:rPr spc="-1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Seren</a:t>
            </a:r>
            <a:r>
              <a:rPr spc="-10" dirty="0"/>
              <a:t> </a:t>
            </a:r>
            <a:r>
              <a:rPr dirty="0"/>
              <a:t>are</a:t>
            </a:r>
            <a:r>
              <a:rPr spc="-10" dirty="0"/>
              <a:t> </a:t>
            </a:r>
            <a:r>
              <a:rPr dirty="0"/>
              <a:t>sitting</a:t>
            </a:r>
            <a:r>
              <a:rPr spc="-10" dirty="0"/>
              <a:t> </a:t>
            </a:r>
            <a:r>
              <a:rPr dirty="0"/>
              <a:t>on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climbing</a:t>
            </a:r>
            <a:r>
              <a:rPr spc="-10" dirty="0"/>
              <a:t> frame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Cosmic’s</a:t>
            </a:r>
            <a:r>
              <a:rPr spc="-5" dirty="0"/>
              <a:t> </a:t>
            </a:r>
            <a:r>
              <a:rPr dirty="0"/>
              <a:t>garden. They</a:t>
            </a:r>
            <a:r>
              <a:rPr spc="-5" dirty="0"/>
              <a:t> </a:t>
            </a:r>
            <a:r>
              <a:rPr dirty="0"/>
              <a:t>are trying</a:t>
            </a:r>
            <a:r>
              <a:rPr spc="-5" dirty="0"/>
              <a:t> </a:t>
            </a:r>
            <a:r>
              <a:rPr dirty="0"/>
              <a:t>to think</a:t>
            </a:r>
            <a:r>
              <a:rPr spc="-5" dirty="0"/>
              <a:t> </a:t>
            </a:r>
            <a:r>
              <a:rPr spc="-25" dirty="0"/>
              <a:t>of </a:t>
            </a:r>
            <a:r>
              <a:rPr dirty="0"/>
              <a:t>something to </a:t>
            </a:r>
            <a:r>
              <a:rPr spc="-25" dirty="0"/>
              <a:t>do.</a:t>
            </a: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pc="-25" dirty="0"/>
          </a:p>
          <a:p>
            <a:pPr marL="12700" marR="649605">
              <a:lnSpc>
                <a:spcPct val="100000"/>
              </a:lnSpc>
            </a:pPr>
            <a:r>
              <a:rPr dirty="0">
                <a:solidFill>
                  <a:srgbClr val="000000"/>
                </a:solidFill>
              </a:rPr>
              <a:t>“Let’s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go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on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an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animal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safari!”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shouts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Cosmic, </a:t>
            </a:r>
            <a:r>
              <a:rPr dirty="0">
                <a:solidFill>
                  <a:srgbClr val="000000"/>
                </a:solidFill>
              </a:rPr>
              <a:t>jumping </a:t>
            </a:r>
            <a:r>
              <a:rPr spc="-10" dirty="0">
                <a:solidFill>
                  <a:srgbClr val="000000"/>
                </a:solidFill>
              </a:rPr>
              <a:t>down.</a:t>
            </a:r>
          </a:p>
          <a:p>
            <a:pPr>
              <a:lnSpc>
                <a:spcPct val="100000"/>
              </a:lnSpc>
              <a:spcBef>
                <a:spcPts val="450"/>
              </a:spcBef>
            </a:pPr>
            <a:endParaRPr spc="-10" dirty="0">
              <a:solidFill>
                <a:srgbClr val="000000"/>
              </a:solidFill>
            </a:endParaRPr>
          </a:p>
          <a:p>
            <a:pPr marL="12700">
              <a:lnSpc>
                <a:spcPct val="100000"/>
              </a:lnSpc>
            </a:pPr>
            <a:r>
              <a:rPr dirty="0">
                <a:solidFill>
                  <a:srgbClr val="000000"/>
                </a:solidFill>
              </a:rPr>
              <a:t>“Ok,”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Seren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replies,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“Do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you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mean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with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toy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animals?”</a:t>
            </a:r>
          </a:p>
          <a:p>
            <a:pPr>
              <a:lnSpc>
                <a:spcPct val="100000"/>
              </a:lnSpc>
              <a:spcBef>
                <a:spcPts val="450"/>
              </a:spcBef>
            </a:pPr>
            <a:endParaRPr spc="-10" dirty="0">
              <a:solidFill>
                <a:srgbClr val="000000"/>
              </a:solidFill>
            </a:endParaRPr>
          </a:p>
          <a:p>
            <a:pPr marL="12700" marR="319405">
              <a:lnSpc>
                <a:spcPct val="100000"/>
              </a:lnSpc>
            </a:pPr>
            <a:r>
              <a:rPr dirty="0">
                <a:solidFill>
                  <a:srgbClr val="000000"/>
                </a:solidFill>
              </a:rPr>
              <a:t>“No,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not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pretend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safari,”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says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Cosmic,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“I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mean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pc="-50" dirty="0">
                <a:solidFill>
                  <a:srgbClr val="000000"/>
                </a:solidFill>
              </a:rPr>
              <a:t>a </a:t>
            </a:r>
            <a:r>
              <a:rPr dirty="0">
                <a:solidFill>
                  <a:srgbClr val="000000"/>
                </a:solidFill>
              </a:rPr>
              <a:t>real animal </a:t>
            </a:r>
            <a:r>
              <a:rPr spc="-10" dirty="0">
                <a:solidFill>
                  <a:srgbClr val="000000"/>
                </a:solidFill>
              </a:rPr>
              <a:t>adventure.”</a:t>
            </a: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pc="-10" dirty="0">
              <a:solidFill>
                <a:srgbClr val="000000"/>
              </a:solidFill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/>
              <a:t>Seren</a:t>
            </a:r>
            <a:r>
              <a:rPr spc="-10" dirty="0"/>
              <a:t> </a:t>
            </a:r>
            <a:r>
              <a:rPr dirty="0"/>
              <a:t>looks</a:t>
            </a:r>
            <a:r>
              <a:rPr spc="-10" dirty="0"/>
              <a:t> </a:t>
            </a:r>
            <a:r>
              <a:rPr dirty="0"/>
              <a:t>puzzled.</a:t>
            </a:r>
            <a:r>
              <a:rPr spc="-10" dirty="0"/>
              <a:t> </a:t>
            </a:r>
            <a:r>
              <a:rPr dirty="0"/>
              <a:t>She</a:t>
            </a:r>
            <a:r>
              <a:rPr spc="-5" dirty="0"/>
              <a:t> </a:t>
            </a:r>
            <a:r>
              <a:rPr dirty="0"/>
              <a:t>follows</a:t>
            </a:r>
            <a:r>
              <a:rPr spc="-10" dirty="0"/>
              <a:t> </a:t>
            </a:r>
            <a:r>
              <a:rPr dirty="0"/>
              <a:t>Cosmic</a:t>
            </a:r>
            <a:r>
              <a:rPr spc="-10" dirty="0"/>
              <a:t> </a:t>
            </a:r>
            <a:r>
              <a:rPr dirty="0"/>
              <a:t>round</a:t>
            </a:r>
            <a:r>
              <a:rPr spc="-10" dirty="0"/>
              <a:t> </a:t>
            </a:r>
            <a:r>
              <a:rPr spc="-25" dirty="0"/>
              <a:t>the </a:t>
            </a:r>
            <a:r>
              <a:rPr dirty="0"/>
              <a:t>garden.</a:t>
            </a:r>
            <a:r>
              <a:rPr spc="-5" dirty="0"/>
              <a:t> </a:t>
            </a:r>
            <a:r>
              <a:rPr dirty="0"/>
              <a:t>He</a:t>
            </a:r>
            <a:r>
              <a:rPr spc="-5" dirty="0"/>
              <a:t> </a:t>
            </a:r>
            <a:r>
              <a:rPr dirty="0"/>
              <a:t>looks</a:t>
            </a:r>
            <a:r>
              <a:rPr spc="-5" dirty="0"/>
              <a:t> </a:t>
            </a:r>
            <a:r>
              <a:rPr dirty="0"/>
              <a:t>high, he</a:t>
            </a:r>
            <a:r>
              <a:rPr spc="-5" dirty="0"/>
              <a:t> </a:t>
            </a:r>
            <a:r>
              <a:rPr dirty="0"/>
              <a:t>looks</a:t>
            </a:r>
            <a:r>
              <a:rPr spc="-5" dirty="0"/>
              <a:t> </a:t>
            </a:r>
            <a:r>
              <a:rPr dirty="0"/>
              <a:t>low</a:t>
            </a:r>
            <a:r>
              <a:rPr spc="-5" dirty="0"/>
              <a:t> </a:t>
            </a:r>
            <a:r>
              <a:rPr dirty="0"/>
              <a:t>but doesn’t</a:t>
            </a:r>
            <a:r>
              <a:rPr spc="-5" dirty="0"/>
              <a:t> </a:t>
            </a:r>
            <a:r>
              <a:rPr spc="-20" dirty="0"/>
              <a:t>seem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be</a:t>
            </a:r>
            <a:r>
              <a:rPr spc="-5" dirty="0"/>
              <a:t> </a:t>
            </a:r>
            <a:r>
              <a:rPr dirty="0"/>
              <a:t>able</a:t>
            </a:r>
            <a:r>
              <a:rPr spc="-10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find</a:t>
            </a:r>
            <a:r>
              <a:rPr spc="-10" dirty="0"/>
              <a:t> </a:t>
            </a:r>
            <a:r>
              <a:rPr dirty="0"/>
              <a:t>what</a:t>
            </a:r>
            <a:r>
              <a:rPr spc="-5" dirty="0"/>
              <a:t> </a:t>
            </a:r>
            <a:r>
              <a:rPr dirty="0"/>
              <a:t>he</a:t>
            </a:r>
            <a:r>
              <a:rPr spc="-5" dirty="0"/>
              <a:t> </a:t>
            </a:r>
            <a:r>
              <a:rPr dirty="0"/>
              <a:t>is</a:t>
            </a:r>
            <a:r>
              <a:rPr spc="-10" dirty="0"/>
              <a:t> </a:t>
            </a:r>
            <a:r>
              <a:rPr dirty="0"/>
              <a:t>looking</a:t>
            </a:r>
            <a:r>
              <a:rPr spc="-5" dirty="0"/>
              <a:t> </a:t>
            </a:r>
            <a:r>
              <a:rPr spc="-20" dirty="0"/>
              <a:t>for.</a:t>
            </a: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pc="-20" dirty="0"/>
          </a:p>
          <a:p>
            <a:pPr marL="12700" marR="125095">
              <a:lnSpc>
                <a:spcPct val="100000"/>
              </a:lnSpc>
            </a:pPr>
            <a:r>
              <a:rPr dirty="0">
                <a:solidFill>
                  <a:srgbClr val="000000"/>
                </a:solidFill>
              </a:rPr>
              <a:t>“Uncle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Astro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said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that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there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are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little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animals,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called </a:t>
            </a:r>
            <a:r>
              <a:rPr dirty="0">
                <a:solidFill>
                  <a:srgbClr val="000000"/>
                </a:solidFill>
              </a:rPr>
              <a:t>minibeasts, all around us,” says Cosmic. “But I </a:t>
            </a:r>
            <a:r>
              <a:rPr spc="-10" dirty="0">
                <a:solidFill>
                  <a:srgbClr val="000000"/>
                </a:solidFill>
              </a:rPr>
              <a:t>can’t </a:t>
            </a:r>
            <a:r>
              <a:rPr dirty="0">
                <a:solidFill>
                  <a:srgbClr val="000000"/>
                </a:solidFill>
              </a:rPr>
              <a:t>see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any.”</a:t>
            </a:r>
          </a:p>
          <a:p>
            <a:pPr>
              <a:lnSpc>
                <a:spcPct val="100000"/>
              </a:lnSpc>
              <a:spcBef>
                <a:spcPts val="450"/>
              </a:spcBef>
            </a:pPr>
            <a:endParaRPr spc="-10" dirty="0">
              <a:solidFill>
                <a:srgbClr val="000000"/>
              </a:solidFill>
            </a:endParaRPr>
          </a:p>
          <a:p>
            <a:pPr marL="12700" marR="208279">
              <a:lnSpc>
                <a:spcPct val="100000"/>
              </a:lnSpc>
            </a:pPr>
            <a:r>
              <a:rPr dirty="0">
                <a:solidFill>
                  <a:srgbClr val="000000"/>
                </a:solidFill>
              </a:rPr>
              <a:t>“Wow!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You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mean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tiny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lions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and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tigers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and</a:t>
            </a:r>
            <a:r>
              <a:rPr spc="-10" dirty="0">
                <a:solidFill>
                  <a:srgbClr val="000000"/>
                </a:solidFill>
              </a:rPr>
              <a:t> things?” </a:t>
            </a:r>
            <a:r>
              <a:rPr dirty="0">
                <a:solidFill>
                  <a:srgbClr val="000000"/>
                </a:solidFill>
              </a:rPr>
              <a:t>asks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Seren.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“Come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on,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let’s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see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if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Uncle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Astro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spc="-25" dirty="0">
                <a:solidFill>
                  <a:srgbClr val="000000"/>
                </a:solidFill>
              </a:rPr>
              <a:t>can </a:t>
            </a:r>
            <a:r>
              <a:rPr dirty="0">
                <a:solidFill>
                  <a:srgbClr val="000000"/>
                </a:solidFill>
              </a:rPr>
              <a:t>help </a:t>
            </a:r>
            <a:r>
              <a:rPr spc="-20" dirty="0">
                <a:solidFill>
                  <a:srgbClr val="000000"/>
                </a:solidFill>
              </a:rPr>
              <a:t>us.”</a:t>
            </a: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pc="-20" dirty="0">
              <a:solidFill>
                <a:srgbClr val="000000"/>
              </a:solidFill>
            </a:endParaRPr>
          </a:p>
          <a:p>
            <a:pPr marL="12700">
              <a:lnSpc>
                <a:spcPct val="100000"/>
              </a:lnSpc>
            </a:pPr>
            <a:r>
              <a:rPr spc="-10" dirty="0"/>
              <a:t>Where</a:t>
            </a:r>
            <a:r>
              <a:rPr spc="-75" dirty="0"/>
              <a:t> </a:t>
            </a:r>
            <a:r>
              <a:rPr dirty="0"/>
              <a:t>do</a:t>
            </a:r>
            <a:r>
              <a:rPr spc="-70" dirty="0"/>
              <a:t> </a:t>
            </a:r>
            <a:r>
              <a:rPr dirty="0"/>
              <a:t>you</a:t>
            </a:r>
            <a:r>
              <a:rPr spc="-75" dirty="0"/>
              <a:t> </a:t>
            </a:r>
            <a:r>
              <a:rPr dirty="0"/>
              <a:t>think</a:t>
            </a:r>
            <a:r>
              <a:rPr spc="-70" dirty="0"/>
              <a:t> </a:t>
            </a:r>
            <a:r>
              <a:rPr dirty="0"/>
              <a:t>Uncle</a:t>
            </a:r>
            <a:r>
              <a:rPr spc="-75" dirty="0"/>
              <a:t> </a:t>
            </a:r>
            <a:r>
              <a:rPr dirty="0"/>
              <a:t>Astro</a:t>
            </a:r>
            <a:r>
              <a:rPr spc="-70" dirty="0"/>
              <a:t> </a:t>
            </a:r>
            <a:r>
              <a:rPr dirty="0"/>
              <a:t>will</a:t>
            </a:r>
            <a:r>
              <a:rPr spc="-75" dirty="0"/>
              <a:t> </a:t>
            </a:r>
            <a:r>
              <a:rPr dirty="0"/>
              <a:t>tell</a:t>
            </a:r>
            <a:r>
              <a:rPr spc="-70" dirty="0"/>
              <a:t> </a:t>
            </a:r>
            <a:r>
              <a:rPr spc="-10" dirty="0"/>
              <a:t>them</a:t>
            </a:r>
            <a:r>
              <a:rPr spc="-70" dirty="0"/>
              <a:t> </a:t>
            </a:r>
            <a:r>
              <a:rPr dirty="0"/>
              <a:t>to</a:t>
            </a:r>
            <a:r>
              <a:rPr spc="-75" dirty="0"/>
              <a:t> </a:t>
            </a:r>
            <a:r>
              <a:rPr spc="-10" dirty="0"/>
              <a:t>look?</a:t>
            </a:r>
          </a:p>
          <a:p>
            <a:pPr>
              <a:lnSpc>
                <a:spcPct val="100000"/>
              </a:lnSpc>
            </a:pPr>
            <a:endParaRPr spc="-10" dirty="0"/>
          </a:p>
          <a:p>
            <a:pPr>
              <a:lnSpc>
                <a:spcPct val="100000"/>
              </a:lnSpc>
              <a:spcBef>
                <a:spcPts val="985"/>
              </a:spcBef>
            </a:pPr>
            <a:endParaRPr spc="-10" dirty="0"/>
          </a:p>
          <a:p>
            <a:pPr marL="230504">
              <a:lnSpc>
                <a:spcPct val="100000"/>
              </a:lnSpc>
            </a:pPr>
            <a:r>
              <a:rPr sz="1700" b="1" spc="-35" dirty="0">
                <a:latin typeface="Gotham"/>
                <a:cs typeface="Gotham"/>
              </a:rPr>
              <a:t>Your</a:t>
            </a:r>
            <a:r>
              <a:rPr sz="1700" b="1" spc="-70" dirty="0">
                <a:latin typeface="Gotham"/>
                <a:cs typeface="Gotham"/>
              </a:rPr>
              <a:t> </a:t>
            </a:r>
            <a:r>
              <a:rPr sz="1700" b="1" spc="-10" dirty="0">
                <a:latin typeface="Gotham"/>
                <a:cs typeface="Gotham"/>
              </a:rPr>
              <a:t>challenge</a:t>
            </a:r>
            <a:endParaRPr sz="1700">
              <a:latin typeface="Gotham"/>
              <a:cs typeface="Gotham"/>
            </a:endParaRPr>
          </a:p>
          <a:p>
            <a:pPr marL="360680">
              <a:lnSpc>
                <a:spcPct val="100000"/>
              </a:lnSpc>
              <a:spcBef>
                <a:spcPts val="1825"/>
              </a:spcBef>
            </a:pPr>
            <a:r>
              <a:rPr sz="1400" b="0" dirty="0">
                <a:latin typeface="Gotham"/>
                <a:cs typeface="Gotham"/>
              </a:rPr>
              <a:t>Go</a:t>
            </a:r>
            <a:r>
              <a:rPr sz="1400" b="0" spc="-20" dirty="0">
                <a:latin typeface="Gotham"/>
                <a:cs typeface="Gotham"/>
              </a:rPr>
              <a:t> </a:t>
            </a:r>
            <a:r>
              <a:rPr sz="1400" b="0" dirty="0">
                <a:latin typeface="Gotham"/>
                <a:cs typeface="Gotham"/>
              </a:rPr>
              <a:t>on</a:t>
            </a:r>
            <a:r>
              <a:rPr sz="1400" b="0" spc="-15" dirty="0">
                <a:latin typeface="Gotham"/>
                <a:cs typeface="Gotham"/>
              </a:rPr>
              <a:t> </a:t>
            </a:r>
            <a:r>
              <a:rPr sz="1400" b="0" dirty="0">
                <a:latin typeface="Gotham"/>
                <a:cs typeface="Gotham"/>
              </a:rPr>
              <a:t>an</a:t>
            </a:r>
            <a:r>
              <a:rPr sz="1400" b="0" spc="-15" dirty="0">
                <a:latin typeface="Gotham"/>
                <a:cs typeface="Gotham"/>
              </a:rPr>
              <a:t> </a:t>
            </a:r>
            <a:r>
              <a:rPr sz="1400" b="0" dirty="0">
                <a:latin typeface="Gotham"/>
                <a:cs typeface="Gotham"/>
              </a:rPr>
              <a:t>animal</a:t>
            </a:r>
            <a:r>
              <a:rPr sz="1400" b="0" spc="-20" dirty="0">
                <a:latin typeface="Gotham"/>
                <a:cs typeface="Gotham"/>
              </a:rPr>
              <a:t> </a:t>
            </a:r>
            <a:r>
              <a:rPr sz="1400" b="0" dirty="0">
                <a:latin typeface="Gotham"/>
                <a:cs typeface="Gotham"/>
              </a:rPr>
              <a:t>adventure</a:t>
            </a:r>
            <a:r>
              <a:rPr sz="1400" b="0" spc="-15" dirty="0">
                <a:latin typeface="Gotham"/>
                <a:cs typeface="Gotham"/>
              </a:rPr>
              <a:t> </a:t>
            </a:r>
            <a:r>
              <a:rPr sz="1400" b="0" dirty="0">
                <a:latin typeface="Gotham"/>
                <a:cs typeface="Gotham"/>
              </a:rPr>
              <a:t>and</a:t>
            </a:r>
            <a:r>
              <a:rPr sz="1400" b="0" spc="-15" dirty="0">
                <a:latin typeface="Gotham"/>
                <a:cs typeface="Gotham"/>
              </a:rPr>
              <a:t> </a:t>
            </a:r>
            <a:r>
              <a:rPr sz="1400" b="0" dirty="0">
                <a:latin typeface="Gotham"/>
                <a:cs typeface="Gotham"/>
              </a:rPr>
              <a:t>see</a:t>
            </a:r>
            <a:r>
              <a:rPr sz="1400" b="0" spc="-20" dirty="0">
                <a:latin typeface="Gotham"/>
                <a:cs typeface="Gotham"/>
              </a:rPr>
              <a:t> </a:t>
            </a:r>
            <a:r>
              <a:rPr sz="1400" b="0" spc="-25" dirty="0">
                <a:latin typeface="Gotham"/>
                <a:cs typeface="Gotham"/>
              </a:rPr>
              <a:t>how</a:t>
            </a:r>
            <a:endParaRPr sz="1400">
              <a:latin typeface="Gotham"/>
              <a:cs typeface="Gotham"/>
            </a:endParaRPr>
          </a:p>
          <a:p>
            <a:pPr marL="360680">
              <a:lnSpc>
                <a:spcPct val="100000"/>
              </a:lnSpc>
            </a:pPr>
            <a:r>
              <a:rPr sz="1400" b="0" dirty="0">
                <a:latin typeface="Gotham"/>
                <a:cs typeface="Gotham"/>
              </a:rPr>
              <a:t>many</a:t>
            </a:r>
            <a:r>
              <a:rPr sz="1400" b="0" spc="-10" dirty="0">
                <a:latin typeface="Gotham"/>
                <a:cs typeface="Gotham"/>
              </a:rPr>
              <a:t> </a:t>
            </a:r>
            <a:r>
              <a:rPr sz="1400" b="0" dirty="0">
                <a:latin typeface="Gotham"/>
                <a:cs typeface="Gotham"/>
              </a:rPr>
              <a:t>minibeasts</a:t>
            </a:r>
            <a:r>
              <a:rPr sz="1400" b="0" spc="-5" dirty="0">
                <a:latin typeface="Gotham"/>
                <a:cs typeface="Gotham"/>
              </a:rPr>
              <a:t> </a:t>
            </a:r>
            <a:r>
              <a:rPr sz="1400" b="0" dirty="0">
                <a:latin typeface="Gotham"/>
                <a:cs typeface="Gotham"/>
              </a:rPr>
              <a:t>you</a:t>
            </a:r>
            <a:r>
              <a:rPr sz="1400" b="0" spc="-5" dirty="0">
                <a:latin typeface="Gotham"/>
                <a:cs typeface="Gotham"/>
              </a:rPr>
              <a:t> </a:t>
            </a:r>
            <a:r>
              <a:rPr sz="1400" b="0" dirty="0">
                <a:latin typeface="Gotham"/>
                <a:cs typeface="Gotham"/>
              </a:rPr>
              <a:t>can</a:t>
            </a:r>
            <a:r>
              <a:rPr sz="1400" b="0" spc="-10" dirty="0">
                <a:latin typeface="Gotham"/>
                <a:cs typeface="Gotham"/>
              </a:rPr>
              <a:t> find.</a:t>
            </a:r>
            <a:endParaRPr sz="1400">
              <a:latin typeface="Gotham"/>
              <a:cs typeface="Gotham"/>
            </a:endParaRPr>
          </a:p>
        </p:txBody>
      </p:sp>
      <p:pic>
        <p:nvPicPr>
          <p:cNvPr id="23" name="object 2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996069" y="1639366"/>
            <a:ext cx="178625" cy="181648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139690" y="4050004"/>
            <a:ext cx="178625" cy="181648"/>
          </a:xfrm>
          <a:prstGeom prst="rect">
            <a:avLst/>
          </a:prstGeom>
        </p:spPr>
      </p:pic>
      <p:sp>
        <p:nvSpPr>
          <p:cNvPr id="25" name="object 25"/>
          <p:cNvSpPr/>
          <p:nvPr/>
        </p:nvSpPr>
        <p:spPr>
          <a:xfrm>
            <a:off x="2417499" y="8539543"/>
            <a:ext cx="71755" cy="257810"/>
          </a:xfrm>
          <a:custGeom>
            <a:avLst/>
            <a:gdLst/>
            <a:ahLst/>
            <a:cxnLst/>
            <a:rect l="l" t="t" r="r" b="b"/>
            <a:pathLst>
              <a:path w="71755" h="257809">
                <a:moveTo>
                  <a:pt x="27060" y="0"/>
                </a:moveTo>
                <a:lnTo>
                  <a:pt x="5736" y="58209"/>
                </a:lnTo>
                <a:lnTo>
                  <a:pt x="1596" y="105421"/>
                </a:lnTo>
                <a:lnTo>
                  <a:pt x="0" y="155316"/>
                </a:lnTo>
                <a:lnTo>
                  <a:pt x="1482" y="198996"/>
                </a:lnTo>
                <a:lnTo>
                  <a:pt x="5828" y="241620"/>
                </a:lnTo>
                <a:lnTo>
                  <a:pt x="14957" y="257314"/>
                </a:lnTo>
                <a:lnTo>
                  <a:pt x="22589" y="252577"/>
                </a:lnTo>
                <a:lnTo>
                  <a:pt x="24405" y="248551"/>
                </a:lnTo>
                <a:lnTo>
                  <a:pt x="25701" y="240207"/>
                </a:lnTo>
                <a:lnTo>
                  <a:pt x="29644" y="218910"/>
                </a:lnTo>
                <a:lnTo>
                  <a:pt x="34675" y="196110"/>
                </a:lnTo>
                <a:lnTo>
                  <a:pt x="40336" y="173810"/>
                </a:lnTo>
                <a:lnTo>
                  <a:pt x="54078" y="127816"/>
                </a:lnTo>
                <a:lnTo>
                  <a:pt x="61229" y="101963"/>
                </a:lnTo>
                <a:lnTo>
                  <a:pt x="66979" y="78894"/>
                </a:lnTo>
                <a:lnTo>
                  <a:pt x="70684" y="61048"/>
                </a:lnTo>
                <a:lnTo>
                  <a:pt x="71371" y="36757"/>
                </a:lnTo>
                <a:lnTo>
                  <a:pt x="65150" y="17664"/>
                </a:lnTo>
                <a:lnTo>
                  <a:pt x="52771" y="5054"/>
                </a:lnTo>
                <a:lnTo>
                  <a:pt x="34984" y="215"/>
                </a:lnTo>
                <a:lnTo>
                  <a:pt x="27060" y="0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93803" y="76249"/>
            <a:ext cx="198755" cy="330835"/>
          </a:xfrm>
          <a:custGeom>
            <a:avLst/>
            <a:gdLst/>
            <a:ahLst/>
            <a:cxnLst/>
            <a:rect l="l" t="t" r="r" b="b"/>
            <a:pathLst>
              <a:path w="198754" h="330834">
                <a:moveTo>
                  <a:pt x="1486" y="0"/>
                </a:moveTo>
                <a:lnTo>
                  <a:pt x="10614" y="49914"/>
                </a:lnTo>
                <a:lnTo>
                  <a:pt x="23720" y="95390"/>
                </a:lnTo>
                <a:lnTo>
                  <a:pt x="38923" y="141239"/>
                </a:lnTo>
                <a:lnTo>
                  <a:pt x="55825" y="187277"/>
                </a:lnTo>
                <a:lnTo>
                  <a:pt x="74032" y="233320"/>
                </a:lnTo>
                <a:lnTo>
                  <a:pt x="93148" y="279185"/>
                </a:lnTo>
                <a:lnTo>
                  <a:pt x="112775" y="324689"/>
                </a:lnTo>
                <a:lnTo>
                  <a:pt x="117411" y="330735"/>
                </a:lnTo>
                <a:lnTo>
                  <a:pt x="120750" y="327674"/>
                </a:lnTo>
                <a:lnTo>
                  <a:pt x="125310" y="327674"/>
                </a:lnTo>
                <a:lnTo>
                  <a:pt x="117865" y="310021"/>
                </a:lnTo>
                <a:lnTo>
                  <a:pt x="115302" y="301903"/>
                </a:lnTo>
                <a:lnTo>
                  <a:pt x="114832" y="294832"/>
                </a:lnTo>
                <a:lnTo>
                  <a:pt x="114820" y="294654"/>
                </a:lnTo>
                <a:lnTo>
                  <a:pt x="113677" y="291657"/>
                </a:lnTo>
                <a:lnTo>
                  <a:pt x="127321" y="291657"/>
                </a:lnTo>
                <a:lnTo>
                  <a:pt x="124002" y="282894"/>
                </a:lnTo>
                <a:lnTo>
                  <a:pt x="129755" y="280049"/>
                </a:lnTo>
                <a:lnTo>
                  <a:pt x="150061" y="280049"/>
                </a:lnTo>
                <a:lnTo>
                  <a:pt x="141389" y="268568"/>
                </a:lnTo>
                <a:lnTo>
                  <a:pt x="144894" y="265736"/>
                </a:lnTo>
                <a:lnTo>
                  <a:pt x="146921" y="263144"/>
                </a:lnTo>
                <a:lnTo>
                  <a:pt x="193940" y="263144"/>
                </a:lnTo>
                <a:lnTo>
                  <a:pt x="188801" y="249349"/>
                </a:lnTo>
                <a:lnTo>
                  <a:pt x="178236" y="222427"/>
                </a:lnTo>
                <a:lnTo>
                  <a:pt x="166202" y="195370"/>
                </a:lnTo>
                <a:lnTo>
                  <a:pt x="151980" y="168619"/>
                </a:lnTo>
                <a:lnTo>
                  <a:pt x="142029" y="145811"/>
                </a:lnTo>
                <a:lnTo>
                  <a:pt x="135083" y="122159"/>
                </a:lnTo>
                <a:lnTo>
                  <a:pt x="128213" y="98532"/>
                </a:lnTo>
                <a:lnTo>
                  <a:pt x="118490" y="75795"/>
                </a:lnTo>
                <a:lnTo>
                  <a:pt x="116252" y="68433"/>
                </a:lnTo>
                <a:lnTo>
                  <a:pt x="115146" y="60417"/>
                </a:lnTo>
                <a:lnTo>
                  <a:pt x="113254" y="55043"/>
                </a:lnTo>
                <a:lnTo>
                  <a:pt x="107886" y="55043"/>
                </a:lnTo>
                <a:lnTo>
                  <a:pt x="102987" y="48192"/>
                </a:lnTo>
                <a:lnTo>
                  <a:pt x="102115" y="44985"/>
                </a:lnTo>
                <a:lnTo>
                  <a:pt x="93573" y="44985"/>
                </a:lnTo>
                <a:lnTo>
                  <a:pt x="86474" y="44159"/>
                </a:lnTo>
                <a:lnTo>
                  <a:pt x="82473" y="38038"/>
                </a:lnTo>
                <a:lnTo>
                  <a:pt x="84696" y="29884"/>
                </a:lnTo>
                <a:lnTo>
                  <a:pt x="83591" y="28170"/>
                </a:lnTo>
                <a:lnTo>
                  <a:pt x="47637" y="28170"/>
                </a:lnTo>
                <a:lnTo>
                  <a:pt x="42142" y="20012"/>
                </a:lnTo>
                <a:lnTo>
                  <a:pt x="35051" y="13771"/>
                </a:lnTo>
                <a:lnTo>
                  <a:pt x="34347" y="13374"/>
                </a:lnTo>
                <a:lnTo>
                  <a:pt x="20624" y="13374"/>
                </a:lnTo>
                <a:lnTo>
                  <a:pt x="13237" y="6287"/>
                </a:lnTo>
                <a:lnTo>
                  <a:pt x="6378" y="1130"/>
                </a:lnTo>
                <a:lnTo>
                  <a:pt x="1486" y="0"/>
                </a:lnTo>
                <a:close/>
              </a:path>
              <a:path w="198754" h="330834">
                <a:moveTo>
                  <a:pt x="127321" y="291657"/>
                </a:moveTo>
                <a:lnTo>
                  <a:pt x="113677" y="291657"/>
                </a:lnTo>
                <a:lnTo>
                  <a:pt x="125094" y="297753"/>
                </a:lnTo>
                <a:lnTo>
                  <a:pt x="128523" y="294832"/>
                </a:lnTo>
                <a:lnTo>
                  <a:pt x="127321" y="291657"/>
                </a:lnTo>
                <a:close/>
              </a:path>
              <a:path w="198754" h="330834">
                <a:moveTo>
                  <a:pt x="184331" y="277750"/>
                </a:moveTo>
                <a:lnTo>
                  <a:pt x="160731" y="277750"/>
                </a:lnTo>
                <a:lnTo>
                  <a:pt x="159476" y="286107"/>
                </a:lnTo>
                <a:lnTo>
                  <a:pt x="159411" y="286539"/>
                </a:lnTo>
                <a:lnTo>
                  <a:pt x="164007" y="286539"/>
                </a:lnTo>
                <a:lnTo>
                  <a:pt x="179482" y="286818"/>
                </a:lnTo>
                <a:lnTo>
                  <a:pt x="182295" y="286818"/>
                </a:lnTo>
                <a:lnTo>
                  <a:pt x="184331" y="277750"/>
                </a:lnTo>
                <a:close/>
              </a:path>
              <a:path w="198754" h="330834">
                <a:moveTo>
                  <a:pt x="150061" y="280049"/>
                </a:moveTo>
                <a:lnTo>
                  <a:pt x="129755" y="280049"/>
                </a:lnTo>
                <a:lnTo>
                  <a:pt x="138836" y="286107"/>
                </a:lnTo>
                <a:lnTo>
                  <a:pt x="150367" y="280455"/>
                </a:lnTo>
                <a:lnTo>
                  <a:pt x="150061" y="280049"/>
                </a:lnTo>
                <a:close/>
              </a:path>
              <a:path w="198754" h="330834">
                <a:moveTo>
                  <a:pt x="193940" y="263144"/>
                </a:moveTo>
                <a:lnTo>
                  <a:pt x="146921" y="263144"/>
                </a:lnTo>
                <a:lnTo>
                  <a:pt x="150328" y="266597"/>
                </a:lnTo>
                <a:lnTo>
                  <a:pt x="154104" y="273330"/>
                </a:lnTo>
                <a:lnTo>
                  <a:pt x="157183" y="280455"/>
                </a:lnTo>
                <a:lnTo>
                  <a:pt x="157238" y="280582"/>
                </a:lnTo>
                <a:lnTo>
                  <a:pt x="160731" y="277750"/>
                </a:lnTo>
                <a:lnTo>
                  <a:pt x="184331" y="277750"/>
                </a:lnTo>
                <a:lnTo>
                  <a:pt x="184792" y="275693"/>
                </a:lnTo>
                <a:lnTo>
                  <a:pt x="184861" y="275388"/>
                </a:lnTo>
                <a:lnTo>
                  <a:pt x="186080" y="272543"/>
                </a:lnTo>
                <a:lnTo>
                  <a:pt x="197442" y="272543"/>
                </a:lnTo>
                <a:lnTo>
                  <a:pt x="193940" y="263144"/>
                </a:lnTo>
                <a:close/>
              </a:path>
              <a:path w="198754" h="330834">
                <a:moveTo>
                  <a:pt x="197442" y="272543"/>
                </a:moveTo>
                <a:lnTo>
                  <a:pt x="186080" y="272543"/>
                </a:lnTo>
                <a:lnTo>
                  <a:pt x="194261" y="275693"/>
                </a:lnTo>
                <a:lnTo>
                  <a:pt x="198615" y="275693"/>
                </a:lnTo>
                <a:lnTo>
                  <a:pt x="197442" y="272543"/>
                </a:lnTo>
                <a:close/>
              </a:path>
              <a:path w="198754" h="330834">
                <a:moveTo>
                  <a:pt x="105409" y="46382"/>
                </a:moveTo>
                <a:lnTo>
                  <a:pt x="107886" y="55043"/>
                </a:lnTo>
                <a:lnTo>
                  <a:pt x="113254" y="55043"/>
                </a:lnTo>
                <a:lnTo>
                  <a:pt x="112442" y="52737"/>
                </a:lnTo>
                <a:lnTo>
                  <a:pt x="105409" y="46382"/>
                </a:lnTo>
                <a:close/>
              </a:path>
              <a:path w="198754" h="330834">
                <a:moveTo>
                  <a:pt x="87871" y="24677"/>
                </a:moveTo>
                <a:lnTo>
                  <a:pt x="89446" y="30481"/>
                </a:lnTo>
                <a:lnTo>
                  <a:pt x="94310" y="39460"/>
                </a:lnTo>
                <a:lnTo>
                  <a:pt x="93683" y="44159"/>
                </a:lnTo>
                <a:lnTo>
                  <a:pt x="93573" y="44985"/>
                </a:lnTo>
                <a:lnTo>
                  <a:pt x="102115" y="44985"/>
                </a:lnTo>
                <a:lnTo>
                  <a:pt x="101222" y="41699"/>
                </a:lnTo>
                <a:lnTo>
                  <a:pt x="100356" y="35305"/>
                </a:lnTo>
                <a:lnTo>
                  <a:pt x="98158" y="28754"/>
                </a:lnTo>
                <a:lnTo>
                  <a:pt x="91046" y="27878"/>
                </a:lnTo>
                <a:lnTo>
                  <a:pt x="87871" y="24677"/>
                </a:lnTo>
                <a:close/>
              </a:path>
              <a:path w="198754" h="330834">
                <a:moveTo>
                  <a:pt x="46735" y="16676"/>
                </a:moveTo>
                <a:lnTo>
                  <a:pt x="45173" y="19318"/>
                </a:lnTo>
                <a:lnTo>
                  <a:pt x="47556" y="27878"/>
                </a:lnTo>
                <a:lnTo>
                  <a:pt x="47637" y="28170"/>
                </a:lnTo>
                <a:lnTo>
                  <a:pt x="70716" y="28170"/>
                </a:lnTo>
                <a:lnTo>
                  <a:pt x="58648" y="26684"/>
                </a:lnTo>
                <a:lnTo>
                  <a:pt x="57035" y="20804"/>
                </a:lnTo>
                <a:lnTo>
                  <a:pt x="52285" y="20220"/>
                </a:lnTo>
                <a:lnTo>
                  <a:pt x="46735" y="16676"/>
                </a:lnTo>
                <a:close/>
              </a:path>
              <a:path w="198754" h="330834">
                <a:moveTo>
                  <a:pt x="68897" y="22290"/>
                </a:moveTo>
                <a:lnTo>
                  <a:pt x="70436" y="27878"/>
                </a:lnTo>
                <a:lnTo>
                  <a:pt x="70517" y="28170"/>
                </a:lnTo>
                <a:lnTo>
                  <a:pt x="83591" y="28170"/>
                </a:lnTo>
                <a:lnTo>
                  <a:pt x="80759" y="23776"/>
                </a:lnTo>
                <a:lnTo>
                  <a:pt x="68897" y="22290"/>
                </a:lnTo>
                <a:close/>
              </a:path>
              <a:path w="198754" h="330834">
                <a:moveTo>
                  <a:pt x="17190" y="10079"/>
                </a:moveTo>
                <a:lnTo>
                  <a:pt x="17360" y="10243"/>
                </a:lnTo>
                <a:lnTo>
                  <a:pt x="17566" y="10243"/>
                </a:lnTo>
                <a:lnTo>
                  <a:pt x="20624" y="13374"/>
                </a:lnTo>
                <a:lnTo>
                  <a:pt x="34347" y="13374"/>
                </a:lnTo>
                <a:lnTo>
                  <a:pt x="30154" y="11012"/>
                </a:lnTo>
                <a:lnTo>
                  <a:pt x="24561" y="11012"/>
                </a:lnTo>
                <a:lnTo>
                  <a:pt x="17190" y="10079"/>
                </a:lnTo>
                <a:close/>
              </a:path>
              <a:path w="198754" h="330834">
                <a:moveTo>
                  <a:pt x="21361" y="7736"/>
                </a:moveTo>
                <a:lnTo>
                  <a:pt x="24561" y="11012"/>
                </a:lnTo>
                <a:lnTo>
                  <a:pt x="30154" y="11012"/>
                </a:lnTo>
                <a:lnTo>
                  <a:pt x="27685" y="9621"/>
                </a:lnTo>
                <a:lnTo>
                  <a:pt x="21361" y="7736"/>
                </a:lnTo>
                <a:close/>
              </a:path>
            </a:pathLst>
          </a:custGeom>
          <a:solidFill>
            <a:srgbClr val="EAD5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57760" y="732777"/>
            <a:ext cx="257175" cy="321945"/>
          </a:xfrm>
          <a:custGeom>
            <a:avLst/>
            <a:gdLst/>
            <a:ahLst/>
            <a:cxnLst/>
            <a:rect l="l" t="t" r="r" b="b"/>
            <a:pathLst>
              <a:path w="257175" h="321944">
                <a:moveTo>
                  <a:pt x="4486" y="0"/>
                </a:moveTo>
                <a:lnTo>
                  <a:pt x="4210" y="0"/>
                </a:lnTo>
                <a:lnTo>
                  <a:pt x="0" y="275"/>
                </a:lnTo>
                <a:lnTo>
                  <a:pt x="66" y="1269"/>
                </a:lnTo>
                <a:lnTo>
                  <a:pt x="152" y="2563"/>
                </a:lnTo>
                <a:lnTo>
                  <a:pt x="212" y="3459"/>
                </a:lnTo>
                <a:lnTo>
                  <a:pt x="299" y="4762"/>
                </a:lnTo>
                <a:lnTo>
                  <a:pt x="393" y="6184"/>
                </a:lnTo>
                <a:lnTo>
                  <a:pt x="24135" y="51893"/>
                </a:lnTo>
                <a:lnTo>
                  <a:pt x="50547" y="97339"/>
                </a:lnTo>
                <a:lnTo>
                  <a:pt x="79224" y="142404"/>
                </a:lnTo>
                <a:lnTo>
                  <a:pt x="109762" y="186970"/>
                </a:lnTo>
                <a:lnTo>
                  <a:pt x="141757" y="230922"/>
                </a:lnTo>
                <a:lnTo>
                  <a:pt x="174803" y="274140"/>
                </a:lnTo>
                <a:lnTo>
                  <a:pt x="208496" y="316509"/>
                </a:lnTo>
                <a:lnTo>
                  <a:pt x="214553" y="321335"/>
                </a:lnTo>
                <a:lnTo>
                  <a:pt x="215912" y="316636"/>
                </a:lnTo>
                <a:lnTo>
                  <a:pt x="219468" y="314909"/>
                </a:lnTo>
                <a:lnTo>
                  <a:pt x="206526" y="298475"/>
                </a:lnTo>
                <a:lnTo>
                  <a:pt x="201261" y="290581"/>
                </a:lnTo>
                <a:lnTo>
                  <a:pt x="197993" y="282841"/>
                </a:lnTo>
                <a:lnTo>
                  <a:pt x="195910" y="280009"/>
                </a:lnTo>
                <a:lnTo>
                  <a:pt x="208092" y="280009"/>
                </a:lnTo>
                <a:lnTo>
                  <a:pt x="208838" y="277825"/>
                </a:lnTo>
                <a:lnTo>
                  <a:pt x="200583" y="266534"/>
                </a:lnTo>
                <a:lnTo>
                  <a:pt x="204012" y="261277"/>
                </a:lnTo>
                <a:lnTo>
                  <a:pt x="215590" y="261277"/>
                </a:lnTo>
                <a:lnTo>
                  <a:pt x="216966" y="259168"/>
                </a:lnTo>
                <a:lnTo>
                  <a:pt x="217062" y="257035"/>
                </a:lnTo>
                <a:lnTo>
                  <a:pt x="217172" y="254600"/>
                </a:lnTo>
                <a:lnTo>
                  <a:pt x="214369" y="249310"/>
                </a:lnTo>
                <a:lnTo>
                  <a:pt x="211234" y="244177"/>
                </a:lnTo>
                <a:lnTo>
                  <a:pt x="210439" y="240080"/>
                </a:lnTo>
                <a:lnTo>
                  <a:pt x="211068" y="236528"/>
                </a:lnTo>
                <a:lnTo>
                  <a:pt x="245729" y="236528"/>
                </a:lnTo>
                <a:lnTo>
                  <a:pt x="245605" y="232054"/>
                </a:lnTo>
                <a:lnTo>
                  <a:pt x="253710" y="232054"/>
                </a:lnTo>
                <a:lnTo>
                  <a:pt x="256705" y="230733"/>
                </a:lnTo>
                <a:lnTo>
                  <a:pt x="239151" y="206231"/>
                </a:lnTo>
                <a:lnTo>
                  <a:pt x="220934" y="181317"/>
                </a:lnTo>
                <a:lnTo>
                  <a:pt x="201600" y="156699"/>
                </a:lnTo>
                <a:lnTo>
                  <a:pt x="180695" y="133083"/>
                </a:lnTo>
                <a:lnTo>
                  <a:pt x="164722" y="112094"/>
                </a:lnTo>
                <a:lnTo>
                  <a:pt x="151004" y="89147"/>
                </a:lnTo>
                <a:lnTo>
                  <a:pt x="137442" y="66153"/>
                </a:lnTo>
                <a:lnTo>
                  <a:pt x="121932" y="45021"/>
                </a:lnTo>
                <a:lnTo>
                  <a:pt x="117683" y="37864"/>
                </a:lnTo>
                <a:lnTo>
                  <a:pt x="114162" y="29652"/>
                </a:lnTo>
                <a:lnTo>
                  <a:pt x="111955" y="26225"/>
                </a:lnTo>
                <a:lnTo>
                  <a:pt x="106413" y="26225"/>
                </a:lnTo>
                <a:lnTo>
                  <a:pt x="101131" y="21361"/>
                </a:lnTo>
                <a:lnTo>
                  <a:pt x="85102" y="21361"/>
                </a:lnTo>
                <a:lnTo>
                  <a:pt x="80161" y="16408"/>
                </a:lnTo>
                <a:lnTo>
                  <a:pt x="47625" y="16408"/>
                </a:lnTo>
                <a:lnTo>
                  <a:pt x="40407" y="9304"/>
                </a:lnTo>
                <a:lnTo>
                  <a:pt x="39617" y="8851"/>
                </a:lnTo>
                <a:lnTo>
                  <a:pt x="20332" y="8851"/>
                </a:lnTo>
                <a:lnTo>
                  <a:pt x="11861" y="3459"/>
                </a:lnTo>
                <a:lnTo>
                  <a:pt x="4486" y="0"/>
                </a:lnTo>
                <a:close/>
              </a:path>
              <a:path w="257175" h="321944">
                <a:moveTo>
                  <a:pt x="208092" y="280009"/>
                </a:moveTo>
                <a:lnTo>
                  <a:pt x="195910" y="280009"/>
                </a:lnTo>
                <a:lnTo>
                  <a:pt x="207302" y="282320"/>
                </a:lnTo>
                <a:lnTo>
                  <a:pt x="208092" y="280009"/>
                </a:lnTo>
                <a:close/>
              </a:path>
              <a:path w="257175" h="321944">
                <a:moveTo>
                  <a:pt x="215590" y="261277"/>
                </a:moveTo>
                <a:lnTo>
                  <a:pt x="204012" y="261277"/>
                </a:lnTo>
                <a:lnTo>
                  <a:pt x="213525" y="264439"/>
                </a:lnTo>
                <a:lnTo>
                  <a:pt x="215590" y="261277"/>
                </a:lnTo>
                <a:close/>
              </a:path>
              <a:path w="257175" h="321944">
                <a:moveTo>
                  <a:pt x="244190" y="247129"/>
                </a:moveTo>
                <a:lnTo>
                  <a:pt x="227558" y="247129"/>
                </a:lnTo>
                <a:lnTo>
                  <a:pt x="229870" y="257035"/>
                </a:lnTo>
                <a:lnTo>
                  <a:pt x="233515" y="255384"/>
                </a:lnTo>
                <a:lnTo>
                  <a:pt x="238810" y="252759"/>
                </a:lnTo>
                <a:lnTo>
                  <a:pt x="243055" y="249310"/>
                </a:lnTo>
                <a:lnTo>
                  <a:pt x="244190" y="247129"/>
                </a:lnTo>
                <a:close/>
              </a:path>
              <a:path w="257175" h="321944">
                <a:moveTo>
                  <a:pt x="245729" y="236528"/>
                </a:moveTo>
                <a:lnTo>
                  <a:pt x="211068" y="236528"/>
                </a:lnTo>
                <a:lnTo>
                  <a:pt x="215081" y="238990"/>
                </a:lnTo>
                <a:lnTo>
                  <a:pt x="220636" y="244854"/>
                </a:lnTo>
                <a:lnTo>
                  <a:pt x="225895" y="251510"/>
                </a:lnTo>
                <a:lnTo>
                  <a:pt x="227558" y="247129"/>
                </a:lnTo>
                <a:lnTo>
                  <a:pt x="244190" y="247129"/>
                </a:lnTo>
                <a:lnTo>
                  <a:pt x="245804" y="243757"/>
                </a:lnTo>
                <a:lnTo>
                  <a:pt x="245729" y="236528"/>
                </a:lnTo>
                <a:close/>
              </a:path>
              <a:path w="257175" h="321944">
                <a:moveTo>
                  <a:pt x="253710" y="232054"/>
                </a:moveTo>
                <a:lnTo>
                  <a:pt x="245605" y="232054"/>
                </a:lnTo>
                <a:lnTo>
                  <a:pt x="253047" y="232346"/>
                </a:lnTo>
                <a:lnTo>
                  <a:pt x="253710" y="232054"/>
                </a:lnTo>
                <a:close/>
              </a:path>
              <a:path w="257175" h="321944">
                <a:moveTo>
                  <a:pt x="101562" y="17741"/>
                </a:moveTo>
                <a:lnTo>
                  <a:pt x="106413" y="26225"/>
                </a:lnTo>
                <a:lnTo>
                  <a:pt x="111955" y="26225"/>
                </a:lnTo>
                <a:lnTo>
                  <a:pt x="109433" y="22306"/>
                </a:lnTo>
                <a:lnTo>
                  <a:pt x="101562" y="17741"/>
                </a:lnTo>
                <a:close/>
              </a:path>
              <a:path w="257175" h="321944">
                <a:moveTo>
                  <a:pt x="80022" y="0"/>
                </a:moveTo>
                <a:lnTo>
                  <a:pt x="83159" y="5740"/>
                </a:lnTo>
                <a:lnTo>
                  <a:pt x="90119" y="13842"/>
                </a:lnTo>
                <a:lnTo>
                  <a:pt x="91275" y="20002"/>
                </a:lnTo>
                <a:lnTo>
                  <a:pt x="85102" y="21361"/>
                </a:lnTo>
                <a:lnTo>
                  <a:pt x="101131" y="21361"/>
                </a:lnTo>
                <a:lnTo>
                  <a:pt x="100133" y="20442"/>
                </a:lnTo>
                <a:lnTo>
                  <a:pt x="96575" y="14047"/>
                </a:lnTo>
                <a:lnTo>
                  <a:pt x="93862" y="7607"/>
                </a:lnTo>
                <a:lnTo>
                  <a:pt x="93806" y="7474"/>
                </a:lnTo>
                <a:lnTo>
                  <a:pt x="90763" y="2563"/>
                </a:lnTo>
                <a:lnTo>
                  <a:pt x="83868" y="2563"/>
                </a:lnTo>
                <a:lnTo>
                  <a:pt x="80022" y="0"/>
                </a:lnTo>
                <a:close/>
              </a:path>
              <a:path w="257175" h="321944">
                <a:moveTo>
                  <a:pt x="43154" y="4254"/>
                </a:moveTo>
                <a:lnTo>
                  <a:pt x="43048" y="5054"/>
                </a:lnTo>
                <a:lnTo>
                  <a:pt x="42957" y="5740"/>
                </a:lnTo>
                <a:lnTo>
                  <a:pt x="42844" y="6591"/>
                </a:lnTo>
                <a:lnTo>
                  <a:pt x="42727" y="7474"/>
                </a:lnTo>
                <a:lnTo>
                  <a:pt x="42710" y="7607"/>
                </a:lnTo>
                <a:lnTo>
                  <a:pt x="47625" y="16408"/>
                </a:lnTo>
                <a:lnTo>
                  <a:pt x="80161" y="16408"/>
                </a:lnTo>
                <a:lnTo>
                  <a:pt x="79806" y="16052"/>
                </a:lnTo>
                <a:lnTo>
                  <a:pt x="79413" y="11328"/>
                </a:lnTo>
                <a:lnTo>
                  <a:pt x="56299" y="11328"/>
                </a:lnTo>
                <a:lnTo>
                  <a:pt x="53677" y="6591"/>
                </a:lnTo>
                <a:lnTo>
                  <a:pt x="53585" y="6424"/>
                </a:lnTo>
                <a:lnTo>
                  <a:pt x="49175" y="6424"/>
                </a:lnTo>
                <a:lnTo>
                  <a:pt x="43154" y="4254"/>
                </a:lnTo>
                <a:close/>
              </a:path>
              <a:path w="257175" h="321944">
                <a:moveTo>
                  <a:pt x="73812" y="1269"/>
                </a:moveTo>
                <a:lnTo>
                  <a:pt x="63036" y="3459"/>
                </a:lnTo>
                <a:lnTo>
                  <a:pt x="63481" y="3459"/>
                </a:lnTo>
                <a:lnTo>
                  <a:pt x="66649" y="9169"/>
                </a:lnTo>
                <a:lnTo>
                  <a:pt x="56299" y="11328"/>
                </a:lnTo>
                <a:lnTo>
                  <a:pt x="79413" y="11328"/>
                </a:lnTo>
                <a:lnTo>
                  <a:pt x="79245" y="9304"/>
                </a:lnTo>
                <a:lnTo>
                  <a:pt x="79207" y="8851"/>
                </a:lnTo>
                <a:lnTo>
                  <a:pt x="79093" y="7474"/>
                </a:lnTo>
                <a:lnTo>
                  <a:pt x="79019" y="6591"/>
                </a:lnTo>
                <a:lnTo>
                  <a:pt x="73812" y="1269"/>
                </a:lnTo>
                <a:close/>
              </a:path>
              <a:path w="257175" h="321944">
                <a:moveTo>
                  <a:pt x="24995" y="2563"/>
                </a:moveTo>
                <a:lnTo>
                  <a:pt x="19221" y="2563"/>
                </a:lnTo>
                <a:lnTo>
                  <a:pt x="22834" y="5054"/>
                </a:lnTo>
                <a:lnTo>
                  <a:pt x="15971" y="6424"/>
                </a:lnTo>
                <a:lnTo>
                  <a:pt x="16519" y="6424"/>
                </a:lnTo>
                <a:lnTo>
                  <a:pt x="20332" y="8851"/>
                </a:lnTo>
                <a:lnTo>
                  <a:pt x="39617" y="8851"/>
                </a:lnTo>
                <a:lnTo>
                  <a:pt x="32478" y="4762"/>
                </a:lnTo>
                <a:lnTo>
                  <a:pt x="24995" y="2563"/>
                </a:lnTo>
                <a:close/>
              </a:path>
              <a:path w="257175" h="321944">
                <a:moveTo>
                  <a:pt x="53073" y="5499"/>
                </a:moveTo>
                <a:lnTo>
                  <a:pt x="48502" y="6424"/>
                </a:lnTo>
                <a:lnTo>
                  <a:pt x="53585" y="6424"/>
                </a:lnTo>
                <a:lnTo>
                  <a:pt x="53073" y="5499"/>
                </a:lnTo>
                <a:close/>
              </a:path>
              <a:path w="257175" h="321944">
                <a:moveTo>
                  <a:pt x="89961" y="1269"/>
                </a:moveTo>
                <a:lnTo>
                  <a:pt x="89337" y="1269"/>
                </a:lnTo>
                <a:lnTo>
                  <a:pt x="83073" y="2563"/>
                </a:lnTo>
                <a:lnTo>
                  <a:pt x="90763" y="2563"/>
                </a:lnTo>
                <a:lnTo>
                  <a:pt x="89961" y="1269"/>
                </a:lnTo>
                <a:close/>
              </a:path>
            </a:pathLst>
          </a:custGeom>
          <a:solidFill>
            <a:srgbClr val="EAD5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28914" y="1306627"/>
            <a:ext cx="313690" cy="283845"/>
          </a:xfrm>
          <a:custGeom>
            <a:avLst/>
            <a:gdLst/>
            <a:ahLst/>
            <a:cxnLst/>
            <a:rect l="l" t="t" r="r" b="b"/>
            <a:pathLst>
              <a:path w="313690" h="283844">
                <a:moveTo>
                  <a:pt x="3048" y="38849"/>
                </a:moveTo>
                <a:lnTo>
                  <a:pt x="37749" y="81474"/>
                </a:lnTo>
                <a:lnTo>
                  <a:pt x="73811" y="113979"/>
                </a:lnTo>
                <a:lnTo>
                  <a:pt x="111109" y="145084"/>
                </a:lnTo>
                <a:lnTo>
                  <a:pt x="149378" y="174850"/>
                </a:lnTo>
                <a:lnTo>
                  <a:pt x="188352" y="203335"/>
                </a:lnTo>
                <a:lnTo>
                  <a:pt x="227763" y="230601"/>
                </a:lnTo>
                <a:lnTo>
                  <a:pt x="267346" y="256706"/>
                </a:lnTo>
                <a:lnTo>
                  <a:pt x="306835" y="281711"/>
                </a:lnTo>
                <a:lnTo>
                  <a:pt x="313502" y="283844"/>
                </a:lnTo>
                <a:lnTo>
                  <a:pt x="311953" y="278091"/>
                </a:lnTo>
                <a:lnTo>
                  <a:pt x="313477" y="274408"/>
                </a:lnTo>
                <a:lnTo>
                  <a:pt x="296057" y="263242"/>
                </a:lnTo>
                <a:lnTo>
                  <a:pt x="288336" y="257392"/>
                </a:lnTo>
                <a:lnTo>
                  <a:pt x="282057" y="250685"/>
                </a:lnTo>
                <a:lnTo>
                  <a:pt x="279161" y="248678"/>
                </a:lnTo>
                <a:lnTo>
                  <a:pt x="288128" y="245402"/>
                </a:lnTo>
                <a:lnTo>
                  <a:pt x="286832" y="239763"/>
                </a:lnTo>
                <a:lnTo>
                  <a:pt x="275301" y="231762"/>
                </a:lnTo>
                <a:lnTo>
                  <a:pt x="274907" y="224345"/>
                </a:lnTo>
                <a:lnTo>
                  <a:pt x="283048" y="222948"/>
                </a:lnTo>
                <a:lnTo>
                  <a:pt x="282641" y="215518"/>
                </a:lnTo>
                <a:lnTo>
                  <a:pt x="282286" y="208114"/>
                </a:lnTo>
                <a:lnTo>
                  <a:pt x="269382" y="203771"/>
                </a:lnTo>
                <a:lnTo>
                  <a:pt x="268265" y="198208"/>
                </a:lnTo>
                <a:lnTo>
                  <a:pt x="266845" y="194059"/>
                </a:lnTo>
                <a:lnTo>
                  <a:pt x="294844" y="194059"/>
                </a:lnTo>
                <a:lnTo>
                  <a:pt x="295333" y="191449"/>
                </a:lnTo>
                <a:lnTo>
                  <a:pt x="294288" y="184270"/>
                </a:lnTo>
                <a:lnTo>
                  <a:pt x="289982" y="175450"/>
                </a:lnTo>
                <a:lnTo>
                  <a:pt x="288089" y="171742"/>
                </a:lnTo>
                <a:lnTo>
                  <a:pt x="293309" y="168287"/>
                </a:lnTo>
                <a:lnTo>
                  <a:pt x="245154" y="129587"/>
                </a:lnTo>
                <a:lnTo>
                  <a:pt x="193043" y="97815"/>
                </a:lnTo>
                <a:lnTo>
                  <a:pt x="171455" y="83156"/>
                </a:lnTo>
                <a:lnTo>
                  <a:pt x="150518" y="65224"/>
                </a:lnTo>
                <a:lnTo>
                  <a:pt x="129708" y="47105"/>
                </a:lnTo>
                <a:lnTo>
                  <a:pt x="121315" y="41084"/>
                </a:lnTo>
                <a:lnTo>
                  <a:pt x="18773" y="41084"/>
                </a:lnTo>
                <a:lnTo>
                  <a:pt x="10063" y="39177"/>
                </a:lnTo>
                <a:lnTo>
                  <a:pt x="3048" y="38849"/>
                </a:lnTo>
                <a:close/>
              </a:path>
              <a:path w="313690" h="283844">
                <a:moveTo>
                  <a:pt x="294267" y="197142"/>
                </a:moveTo>
                <a:lnTo>
                  <a:pt x="283606" y="197142"/>
                </a:lnTo>
                <a:lnTo>
                  <a:pt x="290325" y="206667"/>
                </a:lnTo>
                <a:lnTo>
                  <a:pt x="291950" y="203047"/>
                </a:lnTo>
                <a:lnTo>
                  <a:pt x="294195" y="197528"/>
                </a:lnTo>
                <a:lnTo>
                  <a:pt x="294267" y="197142"/>
                </a:lnTo>
                <a:close/>
              </a:path>
              <a:path w="313690" h="283844">
                <a:moveTo>
                  <a:pt x="294844" y="194059"/>
                </a:moveTo>
                <a:lnTo>
                  <a:pt x="266845" y="194059"/>
                </a:lnTo>
                <a:lnTo>
                  <a:pt x="270864" y="194681"/>
                </a:lnTo>
                <a:lnTo>
                  <a:pt x="277726" y="198208"/>
                </a:lnTo>
                <a:lnTo>
                  <a:pt x="284749" y="202717"/>
                </a:lnTo>
                <a:lnTo>
                  <a:pt x="283686" y="197528"/>
                </a:lnTo>
                <a:lnTo>
                  <a:pt x="283606" y="197142"/>
                </a:lnTo>
                <a:lnTo>
                  <a:pt x="294267" y="197142"/>
                </a:lnTo>
                <a:lnTo>
                  <a:pt x="294728" y="194681"/>
                </a:lnTo>
                <a:lnTo>
                  <a:pt x="294844" y="194059"/>
                </a:lnTo>
                <a:close/>
              </a:path>
              <a:path w="313690" h="283844">
                <a:moveTo>
                  <a:pt x="25458" y="30938"/>
                </a:moveTo>
                <a:lnTo>
                  <a:pt x="18523" y="32146"/>
                </a:lnTo>
                <a:lnTo>
                  <a:pt x="18894" y="32146"/>
                </a:lnTo>
                <a:lnTo>
                  <a:pt x="14785" y="34734"/>
                </a:lnTo>
                <a:lnTo>
                  <a:pt x="18710" y="35775"/>
                </a:lnTo>
                <a:lnTo>
                  <a:pt x="14849" y="40043"/>
                </a:lnTo>
                <a:lnTo>
                  <a:pt x="18773" y="41084"/>
                </a:lnTo>
                <a:lnTo>
                  <a:pt x="121315" y="41084"/>
                </a:lnTo>
                <a:lnTo>
                  <a:pt x="114854" y="36448"/>
                </a:lnTo>
                <a:lnTo>
                  <a:pt x="41951" y="36448"/>
                </a:lnTo>
                <a:lnTo>
                  <a:pt x="33336" y="32146"/>
                </a:lnTo>
                <a:lnTo>
                  <a:pt x="25458" y="30938"/>
                </a:lnTo>
                <a:close/>
              </a:path>
              <a:path w="313690" h="283844">
                <a:moveTo>
                  <a:pt x="40516" y="22047"/>
                </a:moveTo>
                <a:lnTo>
                  <a:pt x="37988" y="24917"/>
                </a:lnTo>
                <a:lnTo>
                  <a:pt x="32845" y="25374"/>
                </a:lnTo>
                <a:lnTo>
                  <a:pt x="34153" y="29222"/>
                </a:lnTo>
                <a:lnTo>
                  <a:pt x="41951" y="36448"/>
                </a:lnTo>
                <a:lnTo>
                  <a:pt x="114854" y="36448"/>
                </a:lnTo>
                <a:lnTo>
                  <a:pt x="108499" y="31889"/>
                </a:lnTo>
                <a:lnTo>
                  <a:pt x="102713" y="26847"/>
                </a:lnTo>
                <a:lnTo>
                  <a:pt x="45646" y="26847"/>
                </a:lnTo>
                <a:lnTo>
                  <a:pt x="40516" y="22047"/>
                </a:lnTo>
                <a:close/>
              </a:path>
              <a:path w="313690" h="283844">
                <a:moveTo>
                  <a:pt x="53266" y="7708"/>
                </a:moveTo>
                <a:lnTo>
                  <a:pt x="46911" y="14884"/>
                </a:lnTo>
                <a:lnTo>
                  <a:pt x="51453" y="19126"/>
                </a:lnTo>
                <a:lnTo>
                  <a:pt x="51961" y="19646"/>
                </a:lnTo>
                <a:lnTo>
                  <a:pt x="45646" y="26847"/>
                </a:lnTo>
                <a:lnTo>
                  <a:pt x="102713" y="26847"/>
                </a:lnTo>
                <a:lnTo>
                  <a:pt x="102022" y="26245"/>
                </a:lnTo>
                <a:lnTo>
                  <a:pt x="100031" y="24041"/>
                </a:lnTo>
                <a:lnTo>
                  <a:pt x="70996" y="24041"/>
                </a:lnTo>
                <a:lnTo>
                  <a:pt x="64671" y="20815"/>
                </a:lnTo>
                <a:lnTo>
                  <a:pt x="59528" y="11010"/>
                </a:lnTo>
                <a:lnTo>
                  <a:pt x="53266" y="7708"/>
                </a:lnTo>
                <a:close/>
              </a:path>
              <a:path w="313690" h="283844">
                <a:moveTo>
                  <a:pt x="57089" y="3416"/>
                </a:moveTo>
                <a:lnTo>
                  <a:pt x="62068" y="8127"/>
                </a:lnTo>
                <a:lnTo>
                  <a:pt x="70919" y="13538"/>
                </a:lnTo>
                <a:lnTo>
                  <a:pt x="74704" y="19646"/>
                </a:lnTo>
                <a:lnTo>
                  <a:pt x="70996" y="24041"/>
                </a:lnTo>
                <a:lnTo>
                  <a:pt x="100031" y="24041"/>
                </a:lnTo>
                <a:lnTo>
                  <a:pt x="95590" y="19126"/>
                </a:lnTo>
                <a:lnTo>
                  <a:pt x="88433" y="19126"/>
                </a:lnTo>
                <a:lnTo>
                  <a:pt x="81195" y="15903"/>
                </a:lnTo>
                <a:lnTo>
                  <a:pt x="75599" y="10710"/>
                </a:lnTo>
                <a:lnTo>
                  <a:pt x="70481" y="4944"/>
                </a:lnTo>
                <a:lnTo>
                  <a:pt x="69745" y="4317"/>
                </a:lnTo>
                <a:lnTo>
                  <a:pt x="60861" y="4317"/>
                </a:lnTo>
                <a:lnTo>
                  <a:pt x="57089" y="3416"/>
                </a:lnTo>
                <a:close/>
              </a:path>
              <a:path w="313690" h="283844">
                <a:moveTo>
                  <a:pt x="80914" y="12306"/>
                </a:moveTo>
                <a:lnTo>
                  <a:pt x="88433" y="19126"/>
                </a:lnTo>
                <a:lnTo>
                  <a:pt x="95598" y="19126"/>
                </a:lnTo>
                <a:lnTo>
                  <a:pt x="88783" y="13538"/>
                </a:lnTo>
                <a:lnTo>
                  <a:pt x="89232" y="13538"/>
                </a:lnTo>
                <a:lnTo>
                  <a:pt x="80914" y="12306"/>
                </a:lnTo>
                <a:close/>
              </a:path>
              <a:path w="313690" h="283844">
                <a:moveTo>
                  <a:pt x="64671" y="0"/>
                </a:moveTo>
                <a:lnTo>
                  <a:pt x="60861" y="4317"/>
                </a:lnTo>
                <a:lnTo>
                  <a:pt x="69745" y="4317"/>
                </a:lnTo>
                <a:lnTo>
                  <a:pt x="64671" y="0"/>
                </a:lnTo>
                <a:close/>
              </a:path>
            </a:pathLst>
          </a:custGeom>
          <a:solidFill>
            <a:srgbClr val="EAD51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2075459" y="1702460"/>
            <a:ext cx="5485130" cy="8989695"/>
            <a:chOff x="2075459" y="1702460"/>
            <a:chExt cx="5485130" cy="8989695"/>
          </a:xfrm>
        </p:grpSpPr>
        <p:sp>
          <p:nvSpPr>
            <p:cNvPr id="30" name="object 30"/>
            <p:cNvSpPr/>
            <p:nvPr/>
          </p:nvSpPr>
          <p:spPr>
            <a:xfrm>
              <a:off x="5841377" y="4855667"/>
              <a:ext cx="1369060" cy="230504"/>
            </a:xfrm>
            <a:custGeom>
              <a:avLst/>
              <a:gdLst/>
              <a:ahLst/>
              <a:cxnLst/>
              <a:rect l="l" t="t" r="r" b="b"/>
              <a:pathLst>
                <a:path w="1369059" h="230504">
                  <a:moveTo>
                    <a:pt x="684364" y="0"/>
                  </a:moveTo>
                  <a:lnTo>
                    <a:pt x="609795" y="675"/>
                  </a:lnTo>
                  <a:lnTo>
                    <a:pt x="537552" y="2655"/>
                  </a:lnTo>
                  <a:lnTo>
                    <a:pt x="468052" y="5868"/>
                  </a:lnTo>
                  <a:lnTo>
                    <a:pt x="401713" y="10245"/>
                  </a:lnTo>
                  <a:lnTo>
                    <a:pt x="338952" y="15716"/>
                  </a:lnTo>
                  <a:lnTo>
                    <a:pt x="280187" y="22210"/>
                  </a:lnTo>
                  <a:lnTo>
                    <a:pt x="225836" y="29657"/>
                  </a:lnTo>
                  <a:lnTo>
                    <a:pt x="176315" y="37987"/>
                  </a:lnTo>
                  <a:lnTo>
                    <a:pt x="132042" y="47130"/>
                  </a:lnTo>
                  <a:lnTo>
                    <a:pt x="93435" y="57016"/>
                  </a:lnTo>
                  <a:lnTo>
                    <a:pt x="34889" y="78734"/>
                  </a:lnTo>
                  <a:lnTo>
                    <a:pt x="4015" y="102580"/>
                  </a:lnTo>
                  <a:lnTo>
                    <a:pt x="0" y="115125"/>
                  </a:lnTo>
                  <a:lnTo>
                    <a:pt x="4015" y="127668"/>
                  </a:lnTo>
                  <a:lnTo>
                    <a:pt x="34889" y="151510"/>
                  </a:lnTo>
                  <a:lnTo>
                    <a:pt x="93435" y="173225"/>
                  </a:lnTo>
                  <a:lnTo>
                    <a:pt x="132042" y="183110"/>
                  </a:lnTo>
                  <a:lnTo>
                    <a:pt x="176315" y="192252"/>
                  </a:lnTo>
                  <a:lnTo>
                    <a:pt x="225836" y="200581"/>
                  </a:lnTo>
                  <a:lnTo>
                    <a:pt x="280187" y="208028"/>
                  </a:lnTo>
                  <a:lnTo>
                    <a:pt x="338952" y="214522"/>
                  </a:lnTo>
                  <a:lnTo>
                    <a:pt x="401713" y="219992"/>
                  </a:lnTo>
                  <a:lnTo>
                    <a:pt x="468052" y="224369"/>
                  </a:lnTo>
                  <a:lnTo>
                    <a:pt x="537552" y="227583"/>
                  </a:lnTo>
                  <a:lnTo>
                    <a:pt x="609795" y="229562"/>
                  </a:lnTo>
                  <a:lnTo>
                    <a:pt x="684364" y="230238"/>
                  </a:lnTo>
                  <a:lnTo>
                    <a:pt x="758934" y="229562"/>
                  </a:lnTo>
                  <a:lnTo>
                    <a:pt x="831177" y="227583"/>
                  </a:lnTo>
                  <a:lnTo>
                    <a:pt x="900677" y="224369"/>
                  </a:lnTo>
                  <a:lnTo>
                    <a:pt x="967016" y="219992"/>
                  </a:lnTo>
                  <a:lnTo>
                    <a:pt x="1029777" y="214522"/>
                  </a:lnTo>
                  <a:lnTo>
                    <a:pt x="1088542" y="208028"/>
                  </a:lnTo>
                  <a:lnTo>
                    <a:pt x="1142893" y="200581"/>
                  </a:lnTo>
                  <a:lnTo>
                    <a:pt x="1192414" y="192252"/>
                  </a:lnTo>
                  <a:lnTo>
                    <a:pt x="1236687" y="183110"/>
                  </a:lnTo>
                  <a:lnTo>
                    <a:pt x="1275294" y="173225"/>
                  </a:lnTo>
                  <a:lnTo>
                    <a:pt x="1333840" y="151510"/>
                  </a:lnTo>
                  <a:lnTo>
                    <a:pt x="1364714" y="127668"/>
                  </a:lnTo>
                  <a:lnTo>
                    <a:pt x="1368729" y="115125"/>
                  </a:lnTo>
                  <a:lnTo>
                    <a:pt x="1364714" y="102580"/>
                  </a:lnTo>
                  <a:lnTo>
                    <a:pt x="1333840" y="78734"/>
                  </a:lnTo>
                  <a:lnTo>
                    <a:pt x="1275294" y="57016"/>
                  </a:lnTo>
                  <a:lnTo>
                    <a:pt x="1236687" y="47130"/>
                  </a:lnTo>
                  <a:lnTo>
                    <a:pt x="1192414" y="37987"/>
                  </a:lnTo>
                  <a:lnTo>
                    <a:pt x="1142893" y="29657"/>
                  </a:lnTo>
                  <a:lnTo>
                    <a:pt x="1088542" y="22210"/>
                  </a:lnTo>
                  <a:lnTo>
                    <a:pt x="1029777" y="15716"/>
                  </a:lnTo>
                  <a:lnTo>
                    <a:pt x="967016" y="10245"/>
                  </a:lnTo>
                  <a:lnTo>
                    <a:pt x="900677" y="5868"/>
                  </a:lnTo>
                  <a:lnTo>
                    <a:pt x="831177" y="2655"/>
                  </a:lnTo>
                  <a:lnTo>
                    <a:pt x="758934" y="675"/>
                  </a:lnTo>
                  <a:lnTo>
                    <a:pt x="684364" y="0"/>
                  </a:lnTo>
                  <a:close/>
                </a:path>
              </a:pathLst>
            </a:custGeom>
            <a:solidFill>
              <a:srgbClr val="E5E4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075459" y="8629488"/>
              <a:ext cx="178083" cy="234860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583328" y="8702362"/>
              <a:ext cx="269875" cy="201930"/>
            </a:xfrm>
            <a:custGeom>
              <a:avLst/>
              <a:gdLst/>
              <a:ahLst/>
              <a:cxnLst/>
              <a:rect l="l" t="t" r="r" b="b"/>
              <a:pathLst>
                <a:path w="269875" h="201929">
                  <a:moveTo>
                    <a:pt x="227447" y="0"/>
                  </a:moveTo>
                  <a:lnTo>
                    <a:pt x="194282" y="19345"/>
                  </a:lnTo>
                  <a:lnTo>
                    <a:pt x="146004" y="59200"/>
                  </a:lnTo>
                  <a:lnTo>
                    <a:pt x="89821" y="107736"/>
                  </a:lnTo>
                  <a:lnTo>
                    <a:pt x="43364" y="149308"/>
                  </a:lnTo>
                  <a:lnTo>
                    <a:pt x="11762" y="179232"/>
                  </a:lnTo>
                  <a:lnTo>
                    <a:pt x="0" y="197492"/>
                  </a:lnTo>
                  <a:lnTo>
                    <a:pt x="4058" y="201772"/>
                  </a:lnTo>
                  <a:lnTo>
                    <a:pt x="10316" y="201772"/>
                  </a:lnTo>
                  <a:lnTo>
                    <a:pt x="19003" y="197492"/>
                  </a:lnTo>
                  <a:lnTo>
                    <a:pt x="27499" y="192336"/>
                  </a:lnTo>
                  <a:lnTo>
                    <a:pt x="37429" y="187058"/>
                  </a:lnTo>
                  <a:lnTo>
                    <a:pt x="52781" y="179585"/>
                  </a:lnTo>
                  <a:lnTo>
                    <a:pt x="71501" y="170912"/>
                  </a:lnTo>
                  <a:lnTo>
                    <a:pt x="172099" y="127085"/>
                  </a:lnTo>
                  <a:lnTo>
                    <a:pt x="217454" y="106690"/>
                  </a:lnTo>
                  <a:lnTo>
                    <a:pt x="239953" y="94997"/>
                  </a:lnTo>
                  <a:lnTo>
                    <a:pt x="251429" y="86532"/>
                  </a:lnTo>
                  <a:lnTo>
                    <a:pt x="184407" y="86532"/>
                  </a:lnTo>
                  <a:lnTo>
                    <a:pt x="184192" y="86304"/>
                  </a:lnTo>
                  <a:lnTo>
                    <a:pt x="222930" y="55207"/>
                  </a:lnTo>
                  <a:lnTo>
                    <a:pt x="230356" y="50807"/>
                  </a:lnTo>
                  <a:lnTo>
                    <a:pt x="269505" y="50807"/>
                  </a:lnTo>
                  <a:lnTo>
                    <a:pt x="269032" y="42183"/>
                  </a:lnTo>
                  <a:lnTo>
                    <a:pt x="243856" y="5194"/>
                  </a:lnTo>
                  <a:lnTo>
                    <a:pt x="235725" y="545"/>
                  </a:lnTo>
                  <a:lnTo>
                    <a:pt x="227447" y="0"/>
                  </a:lnTo>
                  <a:close/>
                </a:path>
                <a:path w="269875" h="201929">
                  <a:moveTo>
                    <a:pt x="269505" y="50807"/>
                  </a:moveTo>
                  <a:lnTo>
                    <a:pt x="230356" y="50807"/>
                  </a:lnTo>
                  <a:lnTo>
                    <a:pt x="230835" y="51836"/>
                  </a:lnTo>
                  <a:lnTo>
                    <a:pt x="230928" y="53614"/>
                  </a:lnTo>
                  <a:lnTo>
                    <a:pt x="189399" y="84081"/>
                  </a:lnTo>
                  <a:lnTo>
                    <a:pt x="184407" y="86532"/>
                  </a:lnTo>
                  <a:lnTo>
                    <a:pt x="251429" y="86532"/>
                  </a:lnTo>
                  <a:lnTo>
                    <a:pt x="269524" y="52115"/>
                  </a:lnTo>
                  <a:lnTo>
                    <a:pt x="269505" y="50807"/>
                  </a:lnTo>
                  <a:close/>
                </a:path>
              </a:pathLst>
            </a:custGeom>
            <a:solidFill>
              <a:srgbClr val="F583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683763" y="9075828"/>
              <a:ext cx="240595" cy="71872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7168714" y="1702460"/>
              <a:ext cx="337820" cy="197485"/>
            </a:xfrm>
            <a:custGeom>
              <a:avLst/>
              <a:gdLst/>
              <a:ahLst/>
              <a:cxnLst/>
              <a:rect l="l" t="t" r="r" b="b"/>
              <a:pathLst>
                <a:path w="337820" h="197485">
                  <a:moveTo>
                    <a:pt x="245532" y="66522"/>
                  </a:moveTo>
                  <a:lnTo>
                    <a:pt x="13021" y="66522"/>
                  </a:lnTo>
                  <a:lnTo>
                    <a:pt x="5999" y="68679"/>
                  </a:lnTo>
                  <a:lnTo>
                    <a:pt x="948" y="71728"/>
                  </a:lnTo>
                  <a:lnTo>
                    <a:pt x="91" y="75399"/>
                  </a:lnTo>
                  <a:lnTo>
                    <a:pt x="0" y="75793"/>
                  </a:lnTo>
                  <a:lnTo>
                    <a:pt x="51765" y="103647"/>
                  </a:lnTo>
                  <a:lnTo>
                    <a:pt x="98595" y="123744"/>
                  </a:lnTo>
                  <a:lnTo>
                    <a:pt x="145595" y="141617"/>
                  </a:lnTo>
                  <a:lnTo>
                    <a:pt x="192581" y="157592"/>
                  </a:lnTo>
                  <a:lnTo>
                    <a:pt x="239371" y="171994"/>
                  </a:lnTo>
                  <a:lnTo>
                    <a:pt x="285785" y="185149"/>
                  </a:lnTo>
                  <a:lnTo>
                    <a:pt x="331638" y="197383"/>
                  </a:lnTo>
                  <a:lnTo>
                    <a:pt x="337544" y="196951"/>
                  </a:lnTo>
                  <a:lnTo>
                    <a:pt x="334026" y="191363"/>
                  </a:lnTo>
                  <a:lnTo>
                    <a:pt x="333632" y="186753"/>
                  </a:lnTo>
                  <a:lnTo>
                    <a:pt x="315828" y="181832"/>
                  </a:lnTo>
                  <a:lnTo>
                    <a:pt x="307563" y="178695"/>
                  </a:lnTo>
                  <a:lnTo>
                    <a:pt x="300015" y="174053"/>
                  </a:lnTo>
                  <a:lnTo>
                    <a:pt x="296980" y="173088"/>
                  </a:lnTo>
                  <a:lnTo>
                    <a:pt x="302352" y="165798"/>
                  </a:lnTo>
                  <a:lnTo>
                    <a:pt x="298974" y="160223"/>
                  </a:lnTo>
                  <a:lnTo>
                    <a:pt x="286896" y="156387"/>
                  </a:lnTo>
                  <a:lnTo>
                    <a:pt x="283404" y="148513"/>
                  </a:lnTo>
                  <a:lnTo>
                    <a:pt x="288941" y="143573"/>
                  </a:lnTo>
                  <a:lnTo>
                    <a:pt x="285448" y="135699"/>
                  </a:lnTo>
                  <a:lnTo>
                    <a:pt x="282306" y="128536"/>
                  </a:lnTo>
                  <a:lnTo>
                    <a:pt x="270374" y="128536"/>
                  </a:lnTo>
                  <a:lnTo>
                    <a:pt x="267110" y="122974"/>
                  </a:lnTo>
                  <a:lnTo>
                    <a:pt x="264227" y="119084"/>
                  </a:lnTo>
                  <a:lnTo>
                    <a:pt x="267530" y="118062"/>
                  </a:lnTo>
                  <a:lnTo>
                    <a:pt x="279828" y="118062"/>
                  </a:lnTo>
                  <a:lnTo>
                    <a:pt x="278248" y="115379"/>
                  </a:lnTo>
                  <a:lnTo>
                    <a:pt x="286857" y="115379"/>
                  </a:lnTo>
                  <a:lnTo>
                    <a:pt x="286464" y="111342"/>
                  </a:lnTo>
                  <a:lnTo>
                    <a:pt x="284704" y="104281"/>
                  </a:lnTo>
                  <a:lnTo>
                    <a:pt x="280789" y="96936"/>
                  </a:lnTo>
                  <a:lnTo>
                    <a:pt x="273650" y="89166"/>
                  </a:lnTo>
                  <a:lnTo>
                    <a:pt x="270577" y="85915"/>
                  </a:lnTo>
                  <a:lnTo>
                    <a:pt x="273053" y="79984"/>
                  </a:lnTo>
                  <a:lnTo>
                    <a:pt x="272775" y="75793"/>
                  </a:lnTo>
                  <a:lnTo>
                    <a:pt x="272748" y="75399"/>
                  </a:lnTo>
                  <a:lnTo>
                    <a:pt x="245532" y="66522"/>
                  </a:lnTo>
                  <a:close/>
                </a:path>
                <a:path w="337820" h="197485">
                  <a:moveTo>
                    <a:pt x="281994" y="127825"/>
                  </a:moveTo>
                  <a:lnTo>
                    <a:pt x="270374" y="128536"/>
                  </a:lnTo>
                  <a:lnTo>
                    <a:pt x="282306" y="128536"/>
                  </a:lnTo>
                  <a:lnTo>
                    <a:pt x="281994" y="127825"/>
                  </a:lnTo>
                  <a:close/>
                </a:path>
                <a:path w="337820" h="197485">
                  <a:moveTo>
                    <a:pt x="286857" y="115379"/>
                  </a:moveTo>
                  <a:lnTo>
                    <a:pt x="278248" y="115379"/>
                  </a:lnTo>
                  <a:lnTo>
                    <a:pt x="287577" y="122974"/>
                  </a:lnTo>
                  <a:lnTo>
                    <a:pt x="287329" y="120942"/>
                  </a:lnTo>
                  <a:lnTo>
                    <a:pt x="287196" y="119084"/>
                  </a:lnTo>
                  <a:lnTo>
                    <a:pt x="287118" y="118062"/>
                  </a:lnTo>
                  <a:lnTo>
                    <a:pt x="286857" y="115379"/>
                  </a:lnTo>
                  <a:close/>
                </a:path>
                <a:path w="337820" h="197485">
                  <a:moveTo>
                    <a:pt x="279828" y="118062"/>
                  </a:moveTo>
                  <a:lnTo>
                    <a:pt x="267530" y="118062"/>
                  </a:lnTo>
                  <a:lnTo>
                    <a:pt x="274927" y="119084"/>
                  </a:lnTo>
                  <a:lnTo>
                    <a:pt x="274588" y="119084"/>
                  </a:lnTo>
                  <a:lnTo>
                    <a:pt x="281524" y="120942"/>
                  </a:lnTo>
                  <a:lnTo>
                    <a:pt x="279946" y="118262"/>
                  </a:lnTo>
                  <a:lnTo>
                    <a:pt x="279828" y="118062"/>
                  </a:lnTo>
                  <a:close/>
                </a:path>
                <a:path w="337820" h="197485">
                  <a:moveTo>
                    <a:pt x="227050" y="60820"/>
                  </a:moveTo>
                  <a:lnTo>
                    <a:pt x="10366" y="60820"/>
                  </a:lnTo>
                  <a:lnTo>
                    <a:pt x="9841" y="66522"/>
                  </a:lnTo>
                  <a:lnTo>
                    <a:pt x="9770" y="67297"/>
                  </a:lnTo>
                  <a:lnTo>
                    <a:pt x="13021" y="66522"/>
                  </a:lnTo>
                  <a:lnTo>
                    <a:pt x="245532" y="66522"/>
                  </a:lnTo>
                  <a:lnTo>
                    <a:pt x="227050" y="60820"/>
                  </a:lnTo>
                  <a:close/>
                </a:path>
                <a:path w="337820" h="197485">
                  <a:moveTo>
                    <a:pt x="18845" y="49832"/>
                  </a:moveTo>
                  <a:lnTo>
                    <a:pt x="12722" y="52330"/>
                  </a:lnTo>
                  <a:lnTo>
                    <a:pt x="8771" y="56647"/>
                  </a:lnTo>
                  <a:lnTo>
                    <a:pt x="7115" y="61595"/>
                  </a:lnTo>
                  <a:lnTo>
                    <a:pt x="10366" y="60820"/>
                  </a:lnTo>
                  <a:lnTo>
                    <a:pt x="227050" y="60820"/>
                  </a:lnTo>
                  <a:lnTo>
                    <a:pt x="219126" y="58375"/>
                  </a:lnTo>
                  <a:lnTo>
                    <a:pt x="192056" y="51368"/>
                  </a:lnTo>
                  <a:lnTo>
                    <a:pt x="186190" y="50342"/>
                  </a:lnTo>
                  <a:lnTo>
                    <a:pt x="27016" y="50342"/>
                  </a:lnTo>
                  <a:lnTo>
                    <a:pt x="18845" y="49832"/>
                  </a:lnTo>
                  <a:close/>
                </a:path>
                <a:path w="337820" h="197485">
                  <a:moveTo>
                    <a:pt x="18926" y="35458"/>
                  </a:moveTo>
                  <a:lnTo>
                    <a:pt x="18545" y="39789"/>
                  </a:lnTo>
                  <a:lnTo>
                    <a:pt x="15154" y="42748"/>
                  </a:lnTo>
                  <a:lnTo>
                    <a:pt x="17974" y="46278"/>
                  </a:lnTo>
                  <a:lnTo>
                    <a:pt x="27016" y="50342"/>
                  </a:lnTo>
                  <a:lnTo>
                    <a:pt x="186190" y="50342"/>
                  </a:lnTo>
                  <a:lnTo>
                    <a:pt x="165484" y="46723"/>
                  </a:lnTo>
                  <a:lnTo>
                    <a:pt x="142657" y="40503"/>
                  </a:lnTo>
                  <a:lnTo>
                    <a:pt x="137066" y="38176"/>
                  </a:lnTo>
                  <a:lnTo>
                    <a:pt x="24908" y="38176"/>
                  </a:lnTo>
                  <a:lnTo>
                    <a:pt x="21911" y="36830"/>
                  </a:lnTo>
                  <a:lnTo>
                    <a:pt x="18926" y="35458"/>
                  </a:lnTo>
                  <a:close/>
                </a:path>
                <a:path w="337820" h="197485">
                  <a:moveTo>
                    <a:pt x="20960" y="13830"/>
                  </a:moveTo>
                  <a:lnTo>
                    <a:pt x="20817" y="13830"/>
                  </a:lnTo>
                  <a:lnTo>
                    <a:pt x="20103" y="21945"/>
                  </a:lnTo>
                  <a:lnTo>
                    <a:pt x="20008" y="23025"/>
                  </a:lnTo>
                  <a:lnTo>
                    <a:pt x="19886" y="24638"/>
                  </a:lnTo>
                  <a:lnTo>
                    <a:pt x="25810" y="27317"/>
                  </a:lnTo>
                  <a:lnTo>
                    <a:pt x="25134" y="35458"/>
                  </a:lnTo>
                  <a:lnTo>
                    <a:pt x="25020" y="36830"/>
                  </a:lnTo>
                  <a:lnTo>
                    <a:pt x="24908" y="38176"/>
                  </a:lnTo>
                  <a:lnTo>
                    <a:pt x="137066" y="38176"/>
                  </a:lnTo>
                  <a:lnTo>
                    <a:pt x="100935" y="23025"/>
                  </a:lnTo>
                  <a:lnTo>
                    <a:pt x="41469" y="23025"/>
                  </a:lnTo>
                  <a:lnTo>
                    <a:pt x="35385" y="22567"/>
                  </a:lnTo>
                  <a:lnTo>
                    <a:pt x="26889" y="14363"/>
                  </a:lnTo>
                  <a:lnTo>
                    <a:pt x="20960" y="13830"/>
                  </a:lnTo>
                  <a:close/>
                </a:path>
                <a:path w="337820" h="197485">
                  <a:moveTo>
                    <a:pt x="25060" y="0"/>
                  </a:moveTo>
                  <a:lnTo>
                    <a:pt x="24589" y="5613"/>
                  </a:lnTo>
                  <a:lnTo>
                    <a:pt x="24514" y="6502"/>
                  </a:lnTo>
                  <a:lnTo>
                    <a:pt x="21390" y="7327"/>
                  </a:lnTo>
                  <a:lnTo>
                    <a:pt x="27257" y="10033"/>
                  </a:lnTo>
                  <a:lnTo>
                    <a:pt x="36236" y="11696"/>
                  </a:lnTo>
                  <a:lnTo>
                    <a:pt x="41939" y="16497"/>
                  </a:lnTo>
                  <a:lnTo>
                    <a:pt x="41653" y="20471"/>
                  </a:lnTo>
                  <a:lnTo>
                    <a:pt x="41546" y="21945"/>
                  </a:lnTo>
                  <a:lnTo>
                    <a:pt x="41469" y="23025"/>
                  </a:lnTo>
                  <a:lnTo>
                    <a:pt x="100935" y="23025"/>
                  </a:lnTo>
                  <a:lnTo>
                    <a:pt x="94893" y="20471"/>
                  </a:lnTo>
                  <a:lnTo>
                    <a:pt x="72152" y="13830"/>
                  </a:lnTo>
                  <a:lnTo>
                    <a:pt x="64727" y="10751"/>
                  </a:lnTo>
                  <a:lnTo>
                    <a:pt x="62452" y="9436"/>
                  </a:lnTo>
                  <a:lnTo>
                    <a:pt x="44868" y="9436"/>
                  </a:lnTo>
                  <a:lnTo>
                    <a:pt x="38388" y="6502"/>
                  </a:lnTo>
                  <a:lnTo>
                    <a:pt x="37548" y="6040"/>
                  </a:lnTo>
                  <a:lnTo>
                    <a:pt x="31654" y="2587"/>
                  </a:lnTo>
                  <a:lnTo>
                    <a:pt x="25060" y="0"/>
                  </a:lnTo>
                  <a:close/>
                </a:path>
                <a:path w="337820" h="197485">
                  <a:moveTo>
                    <a:pt x="48863" y="3170"/>
                  </a:moveTo>
                  <a:lnTo>
                    <a:pt x="42739" y="5613"/>
                  </a:lnTo>
                  <a:lnTo>
                    <a:pt x="51489" y="9436"/>
                  </a:lnTo>
                  <a:lnTo>
                    <a:pt x="62452" y="9436"/>
                  </a:lnTo>
                  <a:lnTo>
                    <a:pt x="56579" y="6040"/>
                  </a:lnTo>
                  <a:lnTo>
                    <a:pt x="48863" y="3170"/>
                  </a:lnTo>
                  <a:close/>
                </a:path>
              </a:pathLst>
            </a:custGeom>
            <a:solidFill>
              <a:srgbClr val="EAD51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900514" y="8430006"/>
              <a:ext cx="4659490" cy="2261997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823813" y="1901190"/>
              <a:ext cx="1634947" cy="3484791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933213" y="5323111"/>
              <a:ext cx="2284026" cy="306848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5071821" y="6567665"/>
              <a:ext cx="1989455" cy="530860"/>
            </a:xfrm>
            <a:custGeom>
              <a:avLst/>
              <a:gdLst/>
              <a:ahLst/>
              <a:cxnLst/>
              <a:rect l="l" t="t" r="r" b="b"/>
              <a:pathLst>
                <a:path w="1989454" h="530859">
                  <a:moveTo>
                    <a:pt x="186842" y="380479"/>
                  </a:moveTo>
                  <a:lnTo>
                    <a:pt x="0" y="440651"/>
                  </a:lnTo>
                  <a:lnTo>
                    <a:pt x="8167" y="477918"/>
                  </a:lnTo>
                  <a:lnTo>
                    <a:pt x="15436" y="506325"/>
                  </a:lnTo>
                  <a:lnTo>
                    <a:pt x="20649" y="524428"/>
                  </a:lnTo>
                  <a:lnTo>
                    <a:pt x="22644" y="530783"/>
                  </a:lnTo>
                  <a:lnTo>
                    <a:pt x="198653" y="461911"/>
                  </a:lnTo>
                  <a:lnTo>
                    <a:pt x="194025" y="442372"/>
                  </a:lnTo>
                  <a:lnTo>
                    <a:pt x="191252" y="427377"/>
                  </a:lnTo>
                  <a:lnTo>
                    <a:pt x="189227" y="409290"/>
                  </a:lnTo>
                  <a:lnTo>
                    <a:pt x="186842" y="380479"/>
                  </a:lnTo>
                  <a:close/>
                </a:path>
                <a:path w="1989454" h="530859">
                  <a:moveTo>
                    <a:pt x="1905228" y="0"/>
                  </a:moveTo>
                  <a:lnTo>
                    <a:pt x="1798193" y="221716"/>
                  </a:lnTo>
                  <a:lnTo>
                    <a:pt x="1889887" y="270598"/>
                  </a:lnTo>
                  <a:lnTo>
                    <a:pt x="1989366" y="41021"/>
                  </a:lnTo>
                  <a:lnTo>
                    <a:pt x="1905228" y="0"/>
                  </a:lnTo>
                  <a:close/>
                </a:path>
              </a:pathLst>
            </a:custGeom>
            <a:solidFill>
              <a:srgbClr val="AB78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189397" y="7894802"/>
              <a:ext cx="33020" cy="95885"/>
            </a:xfrm>
            <a:custGeom>
              <a:avLst/>
              <a:gdLst/>
              <a:ahLst/>
              <a:cxnLst/>
              <a:rect l="l" t="t" r="r" b="b"/>
              <a:pathLst>
                <a:path w="33020" h="95884">
                  <a:moveTo>
                    <a:pt x="0" y="95402"/>
                  </a:moveTo>
                  <a:lnTo>
                    <a:pt x="23513" y="56449"/>
                  </a:lnTo>
                  <a:lnTo>
                    <a:pt x="32851" y="33527"/>
                  </a:lnTo>
                  <a:lnTo>
                    <a:pt x="29364" y="17692"/>
                  </a:lnTo>
                  <a:lnTo>
                    <a:pt x="14401" y="0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640833" y="7917142"/>
              <a:ext cx="33020" cy="95885"/>
            </a:xfrm>
            <a:custGeom>
              <a:avLst/>
              <a:gdLst/>
              <a:ahLst/>
              <a:cxnLst/>
              <a:rect l="l" t="t" r="r" b="b"/>
              <a:pathLst>
                <a:path w="33020" h="95884">
                  <a:moveTo>
                    <a:pt x="32851" y="95402"/>
                  </a:moveTo>
                  <a:lnTo>
                    <a:pt x="9338" y="56449"/>
                  </a:lnTo>
                  <a:lnTo>
                    <a:pt x="0" y="33527"/>
                  </a:lnTo>
                  <a:lnTo>
                    <a:pt x="3487" y="17692"/>
                  </a:lnTo>
                  <a:lnTo>
                    <a:pt x="18449" y="0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236197" y="7908150"/>
              <a:ext cx="33020" cy="95885"/>
            </a:xfrm>
            <a:custGeom>
              <a:avLst/>
              <a:gdLst/>
              <a:ahLst/>
              <a:cxnLst/>
              <a:rect l="l" t="t" r="r" b="b"/>
              <a:pathLst>
                <a:path w="33020" h="95884">
                  <a:moveTo>
                    <a:pt x="0" y="95402"/>
                  </a:moveTo>
                  <a:lnTo>
                    <a:pt x="23513" y="56449"/>
                  </a:lnTo>
                  <a:lnTo>
                    <a:pt x="32851" y="33528"/>
                  </a:lnTo>
                  <a:lnTo>
                    <a:pt x="29364" y="17692"/>
                  </a:lnTo>
                  <a:lnTo>
                    <a:pt x="14401" y="0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594046" y="7930489"/>
              <a:ext cx="33020" cy="95885"/>
            </a:xfrm>
            <a:custGeom>
              <a:avLst/>
              <a:gdLst/>
              <a:ahLst/>
              <a:cxnLst/>
              <a:rect l="l" t="t" r="r" b="b"/>
              <a:pathLst>
                <a:path w="33020" h="95884">
                  <a:moveTo>
                    <a:pt x="32851" y="95402"/>
                  </a:moveTo>
                  <a:lnTo>
                    <a:pt x="9338" y="56449"/>
                  </a:lnTo>
                  <a:lnTo>
                    <a:pt x="0" y="33528"/>
                  </a:lnTo>
                  <a:lnTo>
                    <a:pt x="3487" y="17692"/>
                  </a:lnTo>
                  <a:lnTo>
                    <a:pt x="18449" y="0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139004" y="7894802"/>
              <a:ext cx="33020" cy="95885"/>
            </a:xfrm>
            <a:custGeom>
              <a:avLst/>
              <a:gdLst/>
              <a:ahLst/>
              <a:cxnLst/>
              <a:rect l="l" t="t" r="r" b="b"/>
              <a:pathLst>
                <a:path w="33020" h="95884">
                  <a:moveTo>
                    <a:pt x="0" y="95402"/>
                  </a:moveTo>
                  <a:lnTo>
                    <a:pt x="23513" y="56449"/>
                  </a:lnTo>
                  <a:lnTo>
                    <a:pt x="32851" y="33527"/>
                  </a:lnTo>
                  <a:lnTo>
                    <a:pt x="29364" y="17692"/>
                  </a:lnTo>
                  <a:lnTo>
                    <a:pt x="14401" y="0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691226" y="7917142"/>
              <a:ext cx="33020" cy="95885"/>
            </a:xfrm>
            <a:custGeom>
              <a:avLst/>
              <a:gdLst/>
              <a:ahLst/>
              <a:cxnLst/>
              <a:rect l="l" t="t" r="r" b="b"/>
              <a:pathLst>
                <a:path w="33020" h="95884">
                  <a:moveTo>
                    <a:pt x="32851" y="95402"/>
                  </a:moveTo>
                  <a:lnTo>
                    <a:pt x="9338" y="56449"/>
                  </a:lnTo>
                  <a:lnTo>
                    <a:pt x="0" y="33527"/>
                  </a:lnTo>
                  <a:lnTo>
                    <a:pt x="3487" y="17692"/>
                  </a:lnTo>
                  <a:lnTo>
                    <a:pt x="18449" y="0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282774" y="7919999"/>
              <a:ext cx="48895" cy="129539"/>
            </a:xfrm>
            <a:custGeom>
              <a:avLst/>
              <a:gdLst/>
              <a:ahLst/>
              <a:cxnLst/>
              <a:rect l="l" t="t" r="r" b="b"/>
              <a:pathLst>
                <a:path w="48895" h="129540">
                  <a:moveTo>
                    <a:pt x="9226" y="0"/>
                  </a:moveTo>
                  <a:lnTo>
                    <a:pt x="1322" y="82524"/>
                  </a:lnTo>
                  <a:lnTo>
                    <a:pt x="0" y="122032"/>
                  </a:lnTo>
                  <a:lnTo>
                    <a:pt x="6440" y="129325"/>
                  </a:lnTo>
                  <a:lnTo>
                    <a:pt x="21824" y="115201"/>
                  </a:lnTo>
                  <a:lnTo>
                    <a:pt x="39853" y="92599"/>
                  </a:lnTo>
                  <a:lnTo>
                    <a:pt x="48601" y="66559"/>
                  </a:lnTo>
                  <a:lnTo>
                    <a:pt x="40811" y="36040"/>
                  </a:lnTo>
                  <a:lnTo>
                    <a:pt x="9226" y="0"/>
                  </a:lnTo>
                  <a:close/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518654" y="7921625"/>
              <a:ext cx="59690" cy="128905"/>
            </a:xfrm>
            <a:custGeom>
              <a:avLst/>
              <a:gdLst/>
              <a:ahLst/>
              <a:cxnLst/>
              <a:rect l="l" t="t" r="r" b="b"/>
              <a:pathLst>
                <a:path w="59690" h="128904">
                  <a:moveTo>
                    <a:pt x="59513" y="0"/>
                  </a:moveTo>
                  <a:lnTo>
                    <a:pt x="51328" y="83461"/>
                  </a:lnTo>
                  <a:lnTo>
                    <a:pt x="44562" y="122812"/>
                  </a:lnTo>
                  <a:lnTo>
                    <a:pt x="35582" y="128430"/>
                  </a:lnTo>
                  <a:lnTo>
                    <a:pt x="20753" y="110693"/>
                  </a:lnTo>
                  <a:lnTo>
                    <a:pt x="4648" y="83939"/>
                  </a:lnTo>
                  <a:lnTo>
                    <a:pt x="0" y="56070"/>
                  </a:lnTo>
                  <a:lnTo>
                    <a:pt x="15418" y="27839"/>
                  </a:lnTo>
                  <a:lnTo>
                    <a:pt x="59513" y="0"/>
                  </a:lnTo>
                  <a:close/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 rot="21480000">
            <a:off x="5361274" y="8420275"/>
            <a:ext cx="76839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sz="1600" spc="-15" dirty="0">
                <a:solidFill>
                  <a:srgbClr val="3DC78F"/>
                </a:solidFill>
                <a:latin typeface="Gotham"/>
                <a:cs typeface="Gotham"/>
              </a:rPr>
              <a:t>Cosmic</a:t>
            </a:r>
            <a:endParaRPr sz="1600">
              <a:latin typeface="Gotham"/>
              <a:cs typeface="Gotham"/>
            </a:endParaRPr>
          </a:p>
        </p:txBody>
      </p:sp>
      <p:sp>
        <p:nvSpPr>
          <p:cNvPr id="48" name="object 48"/>
          <p:cNvSpPr txBox="1"/>
          <p:nvPr/>
        </p:nvSpPr>
        <p:spPr>
          <a:xfrm rot="21480000">
            <a:off x="5677271" y="4529219"/>
            <a:ext cx="61014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00"/>
              </a:lnSpc>
            </a:pPr>
            <a:r>
              <a:rPr sz="1600" spc="-25" dirty="0">
                <a:solidFill>
                  <a:srgbClr val="941B81"/>
                </a:solidFill>
                <a:latin typeface="Gotham"/>
                <a:cs typeface="Gotham"/>
              </a:rPr>
              <a:t>Seren</a:t>
            </a:r>
            <a:endParaRPr sz="1600">
              <a:latin typeface="Gotham"/>
              <a:cs typeface="Gotham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5798116" y="3963606"/>
            <a:ext cx="739140" cy="4678680"/>
            <a:chOff x="5798116" y="3963606"/>
            <a:chExt cx="739140" cy="4678680"/>
          </a:xfrm>
        </p:grpSpPr>
        <p:sp>
          <p:nvSpPr>
            <p:cNvPr id="50" name="object 50"/>
            <p:cNvSpPr/>
            <p:nvPr/>
          </p:nvSpPr>
          <p:spPr>
            <a:xfrm>
              <a:off x="6179273" y="8366988"/>
              <a:ext cx="338455" cy="269240"/>
            </a:xfrm>
            <a:custGeom>
              <a:avLst/>
              <a:gdLst/>
              <a:ahLst/>
              <a:cxnLst/>
              <a:rect l="l" t="t" r="r" b="b"/>
              <a:pathLst>
                <a:path w="338454" h="269240">
                  <a:moveTo>
                    <a:pt x="0" y="168363"/>
                  </a:moveTo>
                  <a:lnTo>
                    <a:pt x="219659" y="256880"/>
                  </a:lnTo>
                  <a:lnTo>
                    <a:pt x="323335" y="268847"/>
                  </a:lnTo>
                  <a:lnTo>
                    <a:pt x="338438" y="188482"/>
                  </a:lnTo>
                  <a:lnTo>
                    <a:pt x="292379" y="0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439395" y="8366988"/>
              <a:ext cx="91440" cy="61594"/>
            </a:xfrm>
            <a:custGeom>
              <a:avLst/>
              <a:gdLst/>
              <a:ahLst/>
              <a:cxnLst/>
              <a:rect l="l" t="t" r="r" b="b"/>
              <a:pathLst>
                <a:path w="91440" h="61595">
                  <a:moveTo>
                    <a:pt x="0" y="61506"/>
                  </a:moveTo>
                  <a:lnTo>
                    <a:pt x="32258" y="0"/>
                  </a:lnTo>
                  <a:lnTo>
                    <a:pt x="91249" y="36652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179273" y="8366988"/>
              <a:ext cx="338455" cy="269240"/>
            </a:xfrm>
            <a:custGeom>
              <a:avLst/>
              <a:gdLst/>
              <a:ahLst/>
              <a:cxnLst/>
              <a:rect l="l" t="t" r="r" b="b"/>
              <a:pathLst>
                <a:path w="338454" h="269240">
                  <a:moveTo>
                    <a:pt x="0" y="168363"/>
                  </a:moveTo>
                  <a:lnTo>
                    <a:pt x="219659" y="256880"/>
                  </a:lnTo>
                  <a:lnTo>
                    <a:pt x="323335" y="268847"/>
                  </a:lnTo>
                  <a:lnTo>
                    <a:pt x="338438" y="188482"/>
                  </a:lnTo>
                  <a:lnTo>
                    <a:pt x="292379" y="0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439395" y="8366988"/>
              <a:ext cx="91440" cy="61594"/>
            </a:xfrm>
            <a:custGeom>
              <a:avLst/>
              <a:gdLst/>
              <a:ahLst/>
              <a:cxnLst/>
              <a:rect l="l" t="t" r="r" b="b"/>
              <a:pathLst>
                <a:path w="91440" h="61595">
                  <a:moveTo>
                    <a:pt x="0" y="61506"/>
                  </a:moveTo>
                  <a:lnTo>
                    <a:pt x="32258" y="0"/>
                  </a:lnTo>
                  <a:lnTo>
                    <a:pt x="91249" y="36652"/>
                  </a:lnTo>
                </a:path>
              </a:pathLst>
            </a:custGeom>
            <a:ln w="12700">
              <a:solidFill>
                <a:srgbClr val="AB78B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804466" y="3992054"/>
              <a:ext cx="260985" cy="447675"/>
            </a:xfrm>
            <a:custGeom>
              <a:avLst/>
              <a:gdLst/>
              <a:ahLst/>
              <a:cxnLst/>
              <a:rect l="l" t="t" r="r" b="b"/>
              <a:pathLst>
                <a:path w="260985" h="447675">
                  <a:moveTo>
                    <a:pt x="213923" y="447230"/>
                  </a:moveTo>
                  <a:lnTo>
                    <a:pt x="49814" y="275293"/>
                  </a:lnTo>
                  <a:lnTo>
                    <a:pt x="0" y="171394"/>
                  </a:lnTo>
                  <a:lnTo>
                    <a:pt x="68878" y="93605"/>
                  </a:lnTo>
                  <a:lnTo>
                    <a:pt x="260850" y="0"/>
                  </a:lnTo>
                </a:path>
              </a:pathLst>
            </a:custGeom>
            <a:ln w="12700">
              <a:solidFill>
                <a:srgbClr val="FFB32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999479" y="3969956"/>
              <a:ext cx="66040" cy="86360"/>
            </a:xfrm>
            <a:custGeom>
              <a:avLst/>
              <a:gdLst/>
              <a:ahLst/>
              <a:cxnLst/>
              <a:rect l="l" t="t" r="r" b="b"/>
              <a:pathLst>
                <a:path w="66039" h="86360">
                  <a:moveTo>
                    <a:pt x="39014" y="86156"/>
                  </a:moveTo>
                  <a:lnTo>
                    <a:pt x="65836" y="22097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B32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9275" y="8388908"/>
            <a:ext cx="386715" cy="96520"/>
          </a:xfrm>
          <a:custGeom>
            <a:avLst/>
            <a:gdLst/>
            <a:ahLst/>
            <a:cxnLst/>
            <a:rect l="l" t="t" r="r" b="b"/>
            <a:pathLst>
              <a:path w="386714" h="96520">
                <a:moveTo>
                  <a:pt x="2501" y="78358"/>
                </a:moveTo>
                <a:lnTo>
                  <a:pt x="3098" y="82283"/>
                </a:lnTo>
                <a:lnTo>
                  <a:pt x="0" y="86055"/>
                </a:lnTo>
                <a:lnTo>
                  <a:pt x="7416" y="88315"/>
                </a:lnTo>
                <a:lnTo>
                  <a:pt x="61413" y="92083"/>
                </a:lnTo>
                <a:lnTo>
                  <a:pt x="115745" y="94837"/>
                </a:lnTo>
                <a:lnTo>
                  <a:pt x="170086" y="96310"/>
                </a:lnTo>
                <a:lnTo>
                  <a:pt x="221989" y="96310"/>
                </a:lnTo>
                <a:lnTo>
                  <a:pt x="277488" y="94345"/>
                </a:lnTo>
                <a:lnTo>
                  <a:pt x="329898" y="90371"/>
                </a:lnTo>
                <a:lnTo>
                  <a:pt x="381012" y="84048"/>
                </a:lnTo>
                <a:lnTo>
                  <a:pt x="386109" y="81024"/>
                </a:lnTo>
                <a:lnTo>
                  <a:pt x="385339" y="79725"/>
                </a:lnTo>
                <a:lnTo>
                  <a:pt x="23385" y="79725"/>
                </a:lnTo>
                <a:lnTo>
                  <a:pt x="2501" y="78358"/>
                </a:lnTo>
                <a:close/>
              </a:path>
              <a:path w="386714" h="96520">
                <a:moveTo>
                  <a:pt x="42583" y="66217"/>
                </a:moveTo>
                <a:lnTo>
                  <a:pt x="39015" y="66217"/>
                </a:lnTo>
                <a:lnTo>
                  <a:pt x="36258" y="69938"/>
                </a:lnTo>
                <a:lnTo>
                  <a:pt x="44615" y="78016"/>
                </a:lnTo>
                <a:lnTo>
                  <a:pt x="40541" y="78016"/>
                </a:lnTo>
                <a:lnTo>
                  <a:pt x="32871" y="79593"/>
                </a:lnTo>
                <a:lnTo>
                  <a:pt x="23385" y="79725"/>
                </a:lnTo>
                <a:lnTo>
                  <a:pt x="385339" y="79725"/>
                </a:lnTo>
                <a:lnTo>
                  <a:pt x="383832" y="77187"/>
                </a:lnTo>
                <a:lnTo>
                  <a:pt x="376772" y="73050"/>
                </a:lnTo>
                <a:lnTo>
                  <a:pt x="367525" y="69126"/>
                </a:lnTo>
                <a:lnTo>
                  <a:pt x="371045" y="69126"/>
                </a:lnTo>
                <a:lnTo>
                  <a:pt x="369935" y="66535"/>
                </a:lnTo>
                <a:lnTo>
                  <a:pt x="53510" y="66535"/>
                </a:lnTo>
                <a:lnTo>
                  <a:pt x="42583" y="66217"/>
                </a:lnTo>
                <a:close/>
              </a:path>
              <a:path w="386714" h="96520">
                <a:moveTo>
                  <a:pt x="371045" y="69126"/>
                </a:moveTo>
                <a:lnTo>
                  <a:pt x="367525" y="69126"/>
                </a:lnTo>
                <a:lnTo>
                  <a:pt x="371741" y="70751"/>
                </a:lnTo>
                <a:lnTo>
                  <a:pt x="371045" y="69126"/>
                </a:lnTo>
                <a:close/>
              </a:path>
              <a:path w="386714" h="96520">
                <a:moveTo>
                  <a:pt x="52209" y="43040"/>
                </a:moveTo>
                <a:lnTo>
                  <a:pt x="49860" y="48856"/>
                </a:lnTo>
                <a:lnTo>
                  <a:pt x="47459" y="54673"/>
                </a:lnTo>
                <a:lnTo>
                  <a:pt x="55460" y="60718"/>
                </a:lnTo>
                <a:lnTo>
                  <a:pt x="53068" y="66535"/>
                </a:lnTo>
                <a:lnTo>
                  <a:pt x="369935" y="66535"/>
                </a:lnTo>
                <a:lnTo>
                  <a:pt x="369239" y="64909"/>
                </a:lnTo>
                <a:lnTo>
                  <a:pt x="372321" y="64909"/>
                </a:lnTo>
                <a:lnTo>
                  <a:pt x="370074" y="61726"/>
                </a:lnTo>
                <a:lnTo>
                  <a:pt x="364020" y="56800"/>
                </a:lnTo>
                <a:lnTo>
                  <a:pt x="355784" y="52837"/>
                </a:lnTo>
                <a:lnTo>
                  <a:pt x="345846" y="50914"/>
                </a:lnTo>
                <a:lnTo>
                  <a:pt x="355879" y="49974"/>
                </a:lnTo>
                <a:lnTo>
                  <a:pt x="358394" y="47713"/>
                </a:lnTo>
                <a:lnTo>
                  <a:pt x="357809" y="47294"/>
                </a:lnTo>
                <a:lnTo>
                  <a:pt x="66636" y="47294"/>
                </a:lnTo>
                <a:lnTo>
                  <a:pt x="52209" y="43040"/>
                </a:lnTo>
                <a:close/>
              </a:path>
              <a:path w="386714" h="96520">
                <a:moveTo>
                  <a:pt x="372321" y="64909"/>
                </a:moveTo>
                <a:lnTo>
                  <a:pt x="369239" y="64909"/>
                </a:lnTo>
                <a:lnTo>
                  <a:pt x="373468" y="66535"/>
                </a:lnTo>
                <a:lnTo>
                  <a:pt x="372321" y="64909"/>
                </a:lnTo>
                <a:close/>
              </a:path>
              <a:path w="386714" h="96520">
                <a:moveTo>
                  <a:pt x="341946" y="33312"/>
                </a:moveTo>
                <a:lnTo>
                  <a:pt x="53784" y="33312"/>
                </a:lnTo>
                <a:lnTo>
                  <a:pt x="51223" y="37007"/>
                </a:lnTo>
                <a:lnTo>
                  <a:pt x="51117" y="37160"/>
                </a:lnTo>
                <a:lnTo>
                  <a:pt x="59581" y="37725"/>
                </a:lnTo>
                <a:lnTo>
                  <a:pt x="67562" y="38981"/>
                </a:lnTo>
                <a:lnTo>
                  <a:pt x="71864" y="40891"/>
                </a:lnTo>
                <a:lnTo>
                  <a:pt x="69291" y="43421"/>
                </a:lnTo>
                <a:lnTo>
                  <a:pt x="66636" y="47294"/>
                </a:lnTo>
                <a:lnTo>
                  <a:pt x="357809" y="47294"/>
                </a:lnTo>
                <a:lnTo>
                  <a:pt x="353402" y="44132"/>
                </a:lnTo>
                <a:lnTo>
                  <a:pt x="352025" y="40891"/>
                </a:lnTo>
                <a:lnTo>
                  <a:pt x="345113" y="40891"/>
                </a:lnTo>
                <a:lnTo>
                  <a:pt x="341946" y="33312"/>
                </a:lnTo>
                <a:close/>
              </a:path>
              <a:path w="386714" h="96520">
                <a:moveTo>
                  <a:pt x="351751" y="40246"/>
                </a:moveTo>
                <a:lnTo>
                  <a:pt x="345008" y="40891"/>
                </a:lnTo>
                <a:lnTo>
                  <a:pt x="352025" y="40891"/>
                </a:lnTo>
                <a:lnTo>
                  <a:pt x="351751" y="40246"/>
                </a:lnTo>
                <a:close/>
              </a:path>
              <a:path w="386714" h="96520">
                <a:moveTo>
                  <a:pt x="50800" y="0"/>
                </a:moveTo>
                <a:lnTo>
                  <a:pt x="51421" y="3313"/>
                </a:lnTo>
                <a:lnTo>
                  <a:pt x="51536" y="3924"/>
                </a:lnTo>
                <a:lnTo>
                  <a:pt x="55505" y="9239"/>
                </a:lnTo>
                <a:lnTo>
                  <a:pt x="55939" y="9928"/>
                </a:lnTo>
                <a:lnTo>
                  <a:pt x="53047" y="11785"/>
                </a:lnTo>
                <a:lnTo>
                  <a:pt x="46229" y="16367"/>
                </a:lnTo>
                <a:lnTo>
                  <a:pt x="43224" y="21586"/>
                </a:lnTo>
                <a:lnTo>
                  <a:pt x="42771" y="27230"/>
                </a:lnTo>
                <a:lnTo>
                  <a:pt x="43611" y="33083"/>
                </a:lnTo>
                <a:lnTo>
                  <a:pt x="44310" y="37007"/>
                </a:lnTo>
                <a:lnTo>
                  <a:pt x="53784" y="33312"/>
                </a:lnTo>
                <a:lnTo>
                  <a:pt x="341946" y="33312"/>
                </a:lnTo>
                <a:lnTo>
                  <a:pt x="341033" y="31127"/>
                </a:lnTo>
                <a:lnTo>
                  <a:pt x="347557" y="30505"/>
                </a:lnTo>
                <a:lnTo>
                  <a:pt x="347355" y="29870"/>
                </a:lnTo>
                <a:lnTo>
                  <a:pt x="344944" y="24180"/>
                </a:lnTo>
                <a:lnTo>
                  <a:pt x="327901" y="24180"/>
                </a:lnTo>
                <a:lnTo>
                  <a:pt x="320535" y="22821"/>
                </a:lnTo>
                <a:lnTo>
                  <a:pt x="318160" y="16979"/>
                </a:lnTo>
                <a:lnTo>
                  <a:pt x="323888" y="14439"/>
                </a:lnTo>
                <a:lnTo>
                  <a:pt x="339815" y="14439"/>
                </a:lnTo>
                <a:lnTo>
                  <a:pt x="336931" y="13284"/>
                </a:lnTo>
                <a:lnTo>
                  <a:pt x="335515" y="9928"/>
                </a:lnTo>
                <a:lnTo>
                  <a:pt x="312778" y="9928"/>
                </a:lnTo>
                <a:lnTo>
                  <a:pt x="307006" y="8609"/>
                </a:lnTo>
                <a:lnTo>
                  <a:pt x="200659" y="8609"/>
                </a:lnTo>
                <a:lnTo>
                  <a:pt x="176429" y="7442"/>
                </a:lnTo>
                <a:lnTo>
                  <a:pt x="175146" y="7442"/>
                </a:lnTo>
                <a:lnTo>
                  <a:pt x="143745" y="3579"/>
                </a:lnTo>
                <a:lnTo>
                  <a:pt x="144426" y="3579"/>
                </a:lnTo>
                <a:lnTo>
                  <a:pt x="111774" y="1498"/>
                </a:lnTo>
                <a:lnTo>
                  <a:pt x="50800" y="0"/>
                </a:lnTo>
                <a:close/>
              </a:path>
              <a:path w="386714" h="96520">
                <a:moveTo>
                  <a:pt x="336156" y="19481"/>
                </a:moveTo>
                <a:lnTo>
                  <a:pt x="327901" y="24180"/>
                </a:lnTo>
                <a:lnTo>
                  <a:pt x="344944" y="24180"/>
                </a:lnTo>
                <a:lnTo>
                  <a:pt x="343496" y="20764"/>
                </a:lnTo>
                <a:lnTo>
                  <a:pt x="336156" y="19481"/>
                </a:lnTo>
                <a:close/>
              </a:path>
              <a:path w="386714" h="96520">
                <a:moveTo>
                  <a:pt x="339815" y="14439"/>
                </a:moveTo>
                <a:lnTo>
                  <a:pt x="323888" y="14439"/>
                </a:lnTo>
                <a:lnTo>
                  <a:pt x="334505" y="15582"/>
                </a:lnTo>
                <a:lnTo>
                  <a:pt x="341020" y="14922"/>
                </a:lnTo>
                <a:lnTo>
                  <a:pt x="339815" y="14439"/>
                </a:lnTo>
                <a:close/>
              </a:path>
              <a:path w="386714" h="96520">
                <a:moveTo>
                  <a:pt x="334467" y="7442"/>
                </a:moveTo>
                <a:lnTo>
                  <a:pt x="327045" y="7797"/>
                </a:lnTo>
                <a:lnTo>
                  <a:pt x="320062" y="9239"/>
                </a:lnTo>
                <a:lnTo>
                  <a:pt x="312778" y="9928"/>
                </a:lnTo>
                <a:lnTo>
                  <a:pt x="335515" y="9928"/>
                </a:lnTo>
                <a:lnTo>
                  <a:pt x="334467" y="7442"/>
                </a:lnTo>
                <a:close/>
              </a:path>
              <a:path w="386714" h="96520">
                <a:moveTo>
                  <a:pt x="253971" y="5068"/>
                </a:moveTo>
                <a:lnTo>
                  <a:pt x="200659" y="8609"/>
                </a:lnTo>
                <a:lnTo>
                  <a:pt x="307006" y="8609"/>
                </a:lnTo>
                <a:lnTo>
                  <a:pt x="304457" y="8026"/>
                </a:lnTo>
                <a:lnTo>
                  <a:pt x="314198" y="7213"/>
                </a:lnTo>
                <a:lnTo>
                  <a:pt x="311385" y="5880"/>
                </a:lnTo>
                <a:lnTo>
                  <a:pt x="280174" y="5880"/>
                </a:lnTo>
                <a:lnTo>
                  <a:pt x="253971" y="5068"/>
                </a:lnTo>
                <a:close/>
              </a:path>
              <a:path w="386714" h="96520">
                <a:moveTo>
                  <a:pt x="305972" y="3313"/>
                </a:moveTo>
                <a:lnTo>
                  <a:pt x="297238" y="3579"/>
                </a:lnTo>
                <a:lnTo>
                  <a:pt x="288478" y="5329"/>
                </a:lnTo>
                <a:lnTo>
                  <a:pt x="280174" y="5880"/>
                </a:lnTo>
                <a:lnTo>
                  <a:pt x="311385" y="5880"/>
                </a:lnTo>
                <a:lnTo>
                  <a:pt x="305972" y="3313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336544" y="8288084"/>
            <a:ext cx="340360" cy="155575"/>
          </a:xfrm>
          <a:custGeom>
            <a:avLst/>
            <a:gdLst/>
            <a:ahLst/>
            <a:cxnLst/>
            <a:rect l="l" t="t" r="r" b="b"/>
            <a:pathLst>
              <a:path w="340360" h="155575">
                <a:moveTo>
                  <a:pt x="271022" y="91744"/>
                </a:moveTo>
                <a:lnTo>
                  <a:pt x="36256" y="91744"/>
                </a:lnTo>
                <a:lnTo>
                  <a:pt x="40935" y="92581"/>
                </a:lnTo>
                <a:lnTo>
                  <a:pt x="40029" y="95478"/>
                </a:lnTo>
                <a:lnTo>
                  <a:pt x="39954" y="95719"/>
                </a:lnTo>
                <a:lnTo>
                  <a:pt x="39696" y="99091"/>
                </a:lnTo>
                <a:lnTo>
                  <a:pt x="39611" y="100202"/>
                </a:lnTo>
                <a:lnTo>
                  <a:pt x="24823" y="100202"/>
                </a:lnTo>
                <a:lnTo>
                  <a:pt x="26593" y="112242"/>
                </a:lnTo>
                <a:lnTo>
                  <a:pt x="36728" y="116293"/>
                </a:lnTo>
                <a:lnTo>
                  <a:pt x="37642" y="122656"/>
                </a:lnTo>
                <a:lnTo>
                  <a:pt x="25247" y="125679"/>
                </a:lnTo>
                <a:lnTo>
                  <a:pt x="24777" y="130174"/>
                </a:lnTo>
                <a:lnTo>
                  <a:pt x="36271" y="136131"/>
                </a:lnTo>
                <a:lnTo>
                  <a:pt x="33159" y="136880"/>
                </a:lnTo>
                <a:lnTo>
                  <a:pt x="26908" y="140589"/>
                </a:lnTo>
                <a:lnTo>
                  <a:pt x="18765" y="143076"/>
                </a:lnTo>
                <a:lnTo>
                  <a:pt x="0" y="146938"/>
                </a:lnTo>
                <a:lnTo>
                  <a:pt x="2590" y="150672"/>
                </a:lnTo>
                <a:lnTo>
                  <a:pt x="1955" y="155181"/>
                </a:lnTo>
                <a:lnTo>
                  <a:pt x="9550" y="155574"/>
                </a:lnTo>
                <a:lnTo>
                  <a:pt x="58169" y="145978"/>
                </a:lnTo>
                <a:lnTo>
                  <a:pt x="106796" y="135754"/>
                </a:lnTo>
                <a:lnTo>
                  <a:pt x="155054" y="124680"/>
                </a:lnTo>
                <a:lnTo>
                  <a:pt x="202570" y="112533"/>
                </a:lnTo>
                <a:lnTo>
                  <a:pt x="245131" y="100202"/>
                </a:lnTo>
                <a:lnTo>
                  <a:pt x="39611" y="100202"/>
                </a:lnTo>
                <a:lnTo>
                  <a:pt x="24726" y="99542"/>
                </a:lnTo>
                <a:lnTo>
                  <a:pt x="247411" y="99542"/>
                </a:lnTo>
                <a:lnTo>
                  <a:pt x="248967" y="99091"/>
                </a:lnTo>
                <a:lnTo>
                  <a:pt x="271022" y="91744"/>
                </a:lnTo>
                <a:close/>
              </a:path>
              <a:path w="340360" h="155575">
                <a:moveTo>
                  <a:pt x="234227" y="1904"/>
                </a:moveTo>
                <a:lnTo>
                  <a:pt x="233554" y="1904"/>
                </a:lnTo>
                <a:lnTo>
                  <a:pt x="225732" y="4013"/>
                </a:lnTo>
                <a:lnTo>
                  <a:pt x="225860" y="4013"/>
                </a:lnTo>
                <a:lnTo>
                  <a:pt x="218776" y="7565"/>
                </a:lnTo>
                <a:lnTo>
                  <a:pt x="211442" y="9893"/>
                </a:lnTo>
                <a:lnTo>
                  <a:pt x="187196" y="14759"/>
                </a:lnTo>
                <a:lnTo>
                  <a:pt x="140408" y="30158"/>
                </a:lnTo>
                <a:lnTo>
                  <a:pt x="115976" y="34874"/>
                </a:lnTo>
                <a:lnTo>
                  <a:pt x="85719" y="38328"/>
                </a:lnTo>
                <a:lnTo>
                  <a:pt x="56756" y="43708"/>
                </a:lnTo>
                <a:lnTo>
                  <a:pt x="28583" y="50252"/>
                </a:lnTo>
                <a:lnTo>
                  <a:pt x="1308" y="57086"/>
                </a:lnTo>
                <a:lnTo>
                  <a:pt x="3987" y="60807"/>
                </a:lnTo>
                <a:lnTo>
                  <a:pt x="11010" y="65633"/>
                </a:lnTo>
                <a:lnTo>
                  <a:pt x="9359" y="68249"/>
                </a:lnTo>
                <a:lnTo>
                  <a:pt x="5663" y="74496"/>
                </a:lnTo>
                <a:lnTo>
                  <a:pt x="5692" y="80425"/>
                </a:lnTo>
                <a:lnTo>
                  <a:pt x="8213" y="86141"/>
                </a:lnTo>
                <a:lnTo>
                  <a:pt x="11988" y="91744"/>
                </a:lnTo>
                <a:lnTo>
                  <a:pt x="14643" y="95478"/>
                </a:lnTo>
                <a:lnTo>
                  <a:pt x="21082" y="89471"/>
                </a:lnTo>
                <a:lnTo>
                  <a:pt x="277847" y="89471"/>
                </a:lnTo>
                <a:lnTo>
                  <a:pt x="293870" y="84133"/>
                </a:lnTo>
                <a:lnTo>
                  <a:pt x="336905" y="67436"/>
                </a:lnTo>
                <a:lnTo>
                  <a:pt x="340179" y="63386"/>
                </a:lnTo>
                <a:lnTo>
                  <a:pt x="336476" y="59996"/>
                </a:lnTo>
                <a:lnTo>
                  <a:pt x="328340" y="57266"/>
                </a:lnTo>
                <a:lnTo>
                  <a:pt x="318312" y="55194"/>
                </a:lnTo>
                <a:lnTo>
                  <a:pt x="322129" y="55194"/>
                </a:lnTo>
                <a:lnTo>
                  <a:pt x="318033" y="50609"/>
                </a:lnTo>
                <a:lnTo>
                  <a:pt x="321581" y="50609"/>
                </a:lnTo>
                <a:lnTo>
                  <a:pt x="317411" y="47244"/>
                </a:lnTo>
                <a:lnTo>
                  <a:pt x="309818" y="43524"/>
                </a:lnTo>
                <a:lnTo>
                  <a:pt x="301037" y="41313"/>
                </a:lnTo>
                <a:lnTo>
                  <a:pt x="290817" y="41313"/>
                </a:lnTo>
                <a:lnTo>
                  <a:pt x="299504" y="38328"/>
                </a:lnTo>
                <a:lnTo>
                  <a:pt x="300812" y="35547"/>
                </a:lnTo>
                <a:lnTo>
                  <a:pt x="294741" y="32969"/>
                </a:lnTo>
                <a:lnTo>
                  <a:pt x="293340" y="31394"/>
                </a:lnTo>
                <a:lnTo>
                  <a:pt x="285813" y="31394"/>
                </a:lnTo>
                <a:lnTo>
                  <a:pt x="277926" y="22483"/>
                </a:lnTo>
                <a:lnTo>
                  <a:pt x="277764" y="22483"/>
                </a:lnTo>
                <a:lnTo>
                  <a:pt x="283616" y="20459"/>
                </a:lnTo>
                <a:lnTo>
                  <a:pt x="281864" y="18478"/>
                </a:lnTo>
                <a:lnTo>
                  <a:pt x="255750" y="18478"/>
                </a:lnTo>
                <a:lnTo>
                  <a:pt x="250952" y="12979"/>
                </a:lnTo>
                <a:lnTo>
                  <a:pt x="255079" y="9232"/>
                </a:lnTo>
                <a:lnTo>
                  <a:pt x="265239" y="8166"/>
                </a:lnTo>
                <a:lnTo>
                  <a:pt x="268455" y="7036"/>
                </a:lnTo>
                <a:lnTo>
                  <a:pt x="242969" y="7036"/>
                </a:lnTo>
                <a:lnTo>
                  <a:pt x="234543" y="6883"/>
                </a:lnTo>
                <a:lnTo>
                  <a:pt x="243090" y="4013"/>
                </a:lnTo>
                <a:lnTo>
                  <a:pt x="234227" y="1904"/>
                </a:lnTo>
                <a:close/>
              </a:path>
              <a:path w="340360" h="155575">
                <a:moveTo>
                  <a:pt x="277847" y="89471"/>
                </a:moveTo>
                <a:lnTo>
                  <a:pt x="21082" y="89471"/>
                </a:lnTo>
                <a:lnTo>
                  <a:pt x="20895" y="91744"/>
                </a:lnTo>
                <a:lnTo>
                  <a:pt x="20839" y="92428"/>
                </a:lnTo>
                <a:lnTo>
                  <a:pt x="20713" y="93954"/>
                </a:lnTo>
                <a:lnTo>
                  <a:pt x="28468" y="92428"/>
                </a:lnTo>
                <a:lnTo>
                  <a:pt x="35966" y="91744"/>
                </a:lnTo>
                <a:lnTo>
                  <a:pt x="271022" y="91744"/>
                </a:lnTo>
                <a:lnTo>
                  <a:pt x="277847" y="89471"/>
                </a:lnTo>
                <a:close/>
              </a:path>
              <a:path w="340360" h="155575">
                <a:moveTo>
                  <a:pt x="322129" y="55194"/>
                </a:moveTo>
                <a:lnTo>
                  <a:pt x="318312" y="55194"/>
                </a:lnTo>
                <a:lnTo>
                  <a:pt x="322821" y="55968"/>
                </a:lnTo>
                <a:lnTo>
                  <a:pt x="322129" y="55194"/>
                </a:lnTo>
                <a:close/>
              </a:path>
              <a:path w="340360" h="155575">
                <a:moveTo>
                  <a:pt x="321581" y="50609"/>
                </a:moveTo>
                <a:lnTo>
                  <a:pt x="318033" y="50609"/>
                </a:lnTo>
                <a:lnTo>
                  <a:pt x="322541" y="51384"/>
                </a:lnTo>
                <a:lnTo>
                  <a:pt x="321581" y="50609"/>
                </a:lnTo>
                <a:close/>
              </a:path>
              <a:path w="340360" h="155575">
                <a:moveTo>
                  <a:pt x="291566" y="29400"/>
                </a:moveTo>
                <a:lnTo>
                  <a:pt x="285813" y="31394"/>
                </a:lnTo>
                <a:lnTo>
                  <a:pt x="293340" y="31394"/>
                </a:lnTo>
                <a:lnTo>
                  <a:pt x="291566" y="29400"/>
                </a:lnTo>
                <a:close/>
              </a:path>
              <a:path w="340360" h="155575">
                <a:moveTo>
                  <a:pt x="275678" y="11531"/>
                </a:moveTo>
                <a:lnTo>
                  <a:pt x="268414" y="11734"/>
                </a:lnTo>
                <a:lnTo>
                  <a:pt x="262953" y="18199"/>
                </a:lnTo>
                <a:lnTo>
                  <a:pt x="250595" y="18478"/>
                </a:lnTo>
                <a:lnTo>
                  <a:pt x="281864" y="18478"/>
                </a:lnTo>
                <a:lnTo>
                  <a:pt x="275678" y="11531"/>
                </a:lnTo>
                <a:close/>
              </a:path>
              <a:path w="340360" h="155575">
                <a:moveTo>
                  <a:pt x="261721" y="0"/>
                </a:moveTo>
                <a:lnTo>
                  <a:pt x="255081" y="1904"/>
                </a:lnTo>
                <a:lnTo>
                  <a:pt x="249323" y="4813"/>
                </a:lnTo>
                <a:lnTo>
                  <a:pt x="242969" y="7036"/>
                </a:lnTo>
                <a:lnTo>
                  <a:pt x="268455" y="7036"/>
                </a:lnTo>
                <a:lnTo>
                  <a:pt x="270916" y="6172"/>
                </a:lnTo>
                <a:lnTo>
                  <a:pt x="266484" y="5372"/>
                </a:lnTo>
                <a:lnTo>
                  <a:pt x="261721" y="0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23880" y="1659040"/>
            <a:ext cx="262890" cy="288925"/>
          </a:xfrm>
          <a:custGeom>
            <a:avLst/>
            <a:gdLst/>
            <a:ahLst/>
            <a:cxnLst/>
            <a:rect l="l" t="t" r="r" b="b"/>
            <a:pathLst>
              <a:path w="262889" h="288925">
                <a:moveTo>
                  <a:pt x="95543" y="252068"/>
                </a:moveTo>
                <a:lnTo>
                  <a:pt x="77749" y="252068"/>
                </a:lnTo>
                <a:lnTo>
                  <a:pt x="75869" y="254658"/>
                </a:lnTo>
                <a:lnTo>
                  <a:pt x="73489" y="261528"/>
                </a:lnTo>
                <a:lnTo>
                  <a:pt x="68878" y="268689"/>
                </a:lnTo>
                <a:lnTo>
                  <a:pt x="57048" y="283767"/>
                </a:lnTo>
                <a:lnTo>
                  <a:pt x="61442" y="284935"/>
                </a:lnTo>
                <a:lnTo>
                  <a:pt x="63868" y="288783"/>
                </a:lnTo>
                <a:lnTo>
                  <a:pt x="69926" y="284173"/>
                </a:lnTo>
                <a:lnTo>
                  <a:pt x="95543" y="252068"/>
                </a:lnTo>
                <a:close/>
              </a:path>
              <a:path w="262889" h="288925">
                <a:moveTo>
                  <a:pt x="107678" y="236637"/>
                </a:moveTo>
                <a:lnTo>
                  <a:pt x="65290" y="236637"/>
                </a:lnTo>
                <a:lnTo>
                  <a:pt x="70091" y="240892"/>
                </a:lnTo>
                <a:lnTo>
                  <a:pt x="62585" y="251229"/>
                </a:lnTo>
                <a:lnTo>
                  <a:pt x="65138" y="254950"/>
                </a:lnTo>
                <a:lnTo>
                  <a:pt x="77749" y="252068"/>
                </a:lnTo>
                <a:lnTo>
                  <a:pt x="95543" y="252068"/>
                </a:lnTo>
                <a:lnTo>
                  <a:pt x="100833" y="245437"/>
                </a:lnTo>
                <a:lnTo>
                  <a:pt x="107678" y="236637"/>
                </a:lnTo>
                <a:close/>
              </a:path>
              <a:path w="262889" h="288925">
                <a:moveTo>
                  <a:pt x="123875" y="215814"/>
                </a:moveTo>
                <a:lnTo>
                  <a:pt x="53176" y="215814"/>
                </a:lnTo>
                <a:lnTo>
                  <a:pt x="54457" y="218844"/>
                </a:lnTo>
                <a:lnTo>
                  <a:pt x="54209" y="222448"/>
                </a:lnTo>
                <a:lnTo>
                  <a:pt x="51461" y="227128"/>
                </a:lnTo>
                <a:lnTo>
                  <a:pt x="49126" y="231917"/>
                </a:lnTo>
                <a:lnTo>
                  <a:pt x="50114" y="235850"/>
                </a:lnTo>
                <a:lnTo>
                  <a:pt x="54927" y="240104"/>
                </a:lnTo>
                <a:lnTo>
                  <a:pt x="65290" y="236637"/>
                </a:lnTo>
                <a:lnTo>
                  <a:pt x="107678" y="236637"/>
                </a:lnTo>
                <a:lnTo>
                  <a:pt x="123875" y="215814"/>
                </a:lnTo>
                <a:close/>
              </a:path>
              <a:path w="262889" h="288925">
                <a:moveTo>
                  <a:pt x="124827" y="214590"/>
                </a:moveTo>
                <a:lnTo>
                  <a:pt x="12928" y="214590"/>
                </a:lnTo>
                <a:lnTo>
                  <a:pt x="13347" y="217651"/>
                </a:lnTo>
                <a:lnTo>
                  <a:pt x="13128" y="222448"/>
                </a:lnTo>
                <a:lnTo>
                  <a:pt x="13069" y="223754"/>
                </a:lnTo>
                <a:lnTo>
                  <a:pt x="12954" y="226274"/>
                </a:lnTo>
                <a:lnTo>
                  <a:pt x="12915" y="227128"/>
                </a:lnTo>
                <a:lnTo>
                  <a:pt x="12814" y="229347"/>
                </a:lnTo>
                <a:lnTo>
                  <a:pt x="34975" y="235024"/>
                </a:lnTo>
                <a:lnTo>
                  <a:pt x="35904" y="227128"/>
                </a:lnTo>
                <a:lnTo>
                  <a:pt x="36004" y="226274"/>
                </a:lnTo>
                <a:lnTo>
                  <a:pt x="41553" y="226274"/>
                </a:lnTo>
                <a:lnTo>
                  <a:pt x="43565" y="223754"/>
                </a:lnTo>
                <a:lnTo>
                  <a:pt x="48979" y="218249"/>
                </a:lnTo>
                <a:lnTo>
                  <a:pt x="53176" y="215814"/>
                </a:lnTo>
                <a:lnTo>
                  <a:pt x="123875" y="215814"/>
                </a:lnTo>
                <a:lnTo>
                  <a:pt x="124827" y="214590"/>
                </a:lnTo>
                <a:close/>
              </a:path>
              <a:path w="262889" h="288925">
                <a:moveTo>
                  <a:pt x="41553" y="226274"/>
                </a:moveTo>
                <a:lnTo>
                  <a:pt x="36004" y="226274"/>
                </a:lnTo>
                <a:lnTo>
                  <a:pt x="38633" y="229931"/>
                </a:lnTo>
                <a:lnTo>
                  <a:pt x="41553" y="226274"/>
                </a:lnTo>
                <a:close/>
              </a:path>
              <a:path w="262889" h="288925">
                <a:moveTo>
                  <a:pt x="150240" y="17613"/>
                </a:moveTo>
                <a:lnTo>
                  <a:pt x="141782" y="21892"/>
                </a:lnTo>
                <a:lnTo>
                  <a:pt x="137152" y="28587"/>
                </a:lnTo>
                <a:lnTo>
                  <a:pt x="133976" y="36028"/>
                </a:lnTo>
                <a:lnTo>
                  <a:pt x="129882" y="42543"/>
                </a:lnTo>
                <a:lnTo>
                  <a:pt x="114521" y="61918"/>
                </a:lnTo>
                <a:lnTo>
                  <a:pt x="88756" y="103901"/>
                </a:lnTo>
                <a:lnTo>
                  <a:pt x="73151" y="123290"/>
                </a:lnTo>
                <a:lnTo>
                  <a:pt x="52395" y="145361"/>
                </a:lnTo>
                <a:lnTo>
                  <a:pt x="33670" y="168303"/>
                </a:lnTo>
                <a:lnTo>
                  <a:pt x="16398" y="191500"/>
                </a:lnTo>
                <a:lnTo>
                  <a:pt x="0" y="214336"/>
                </a:lnTo>
                <a:lnTo>
                  <a:pt x="4444" y="215441"/>
                </a:lnTo>
                <a:lnTo>
                  <a:pt x="12928" y="214590"/>
                </a:lnTo>
                <a:lnTo>
                  <a:pt x="124827" y="214590"/>
                </a:lnTo>
                <a:lnTo>
                  <a:pt x="161017" y="166584"/>
                </a:lnTo>
                <a:lnTo>
                  <a:pt x="189434" y="126614"/>
                </a:lnTo>
                <a:lnTo>
                  <a:pt x="216161" y="86377"/>
                </a:lnTo>
                <a:lnTo>
                  <a:pt x="240769" y="45947"/>
                </a:lnTo>
                <a:lnTo>
                  <a:pt x="251987" y="25322"/>
                </a:lnTo>
                <a:lnTo>
                  <a:pt x="145567" y="25322"/>
                </a:lnTo>
                <a:lnTo>
                  <a:pt x="150240" y="17613"/>
                </a:lnTo>
                <a:close/>
              </a:path>
              <a:path w="262889" h="288925">
                <a:moveTo>
                  <a:pt x="162446" y="2585"/>
                </a:moveTo>
                <a:lnTo>
                  <a:pt x="161804" y="2585"/>
                </a:lnTo>
                <a:lnTo>
                  <a:pt x="158145" y="8062"/>
                </a:lnTo>
                <a:lnTo>
                  <a:pt x="158024" y="8245"/>
                </a:lnTo>
                <a:lnTo>
                  <a:pt x="155509" y="14187"/>
                </a:lnTo>
                <a:lnTo>
                  <a:pt x="152097" y="19991"/>
                </a:lnTo>
                <a:lnTo>
                  <a:pt x="145567" y="25322"/>
                </a:lnTo>
                <a:lnTo>
                  <a:pt x="251987" y="25322"/>
                </a:lnTo>
                <a:lnTo>
                  <a:pt x="254640" y="20445"/>
                </a:lnTo>
                <a:lnTo>
                  <a:pt x="169100" y="20445"/>
                </a:lnTo>
                <a:lnTo>
                  <a:pt x="162026" y="19378"/>
                </a:lnTo>
                <a:lnTo>
                  <a:pt x="162718" y="14187"/>
                </a:lnTo>
                <a:lnTo>
                  <a:pt x="162763" y="13854"/>
                </a:lnTo>
                <a:lnTo>
                  <a:pt x="169824" y="6462"/>
                </a:lnTo>
                <a:lnTo>
                  <a:pt x="171545" y="3529"/>
                </a:lnTo>
                <a:lnTo>
                  <a:pt x="168960" y="3529"/>
                </a:lnTo>
                <a:lnTo>
                  <a:pt x="162446" y="2585"/>
                </a:lnTo>
                <a:close/>
              </a:path>
              <a:path w="262889" h="288925">
                <a:moveTo>
                  <a:pt x="179958" y="2284"/>
                </a:moveTo>
                <a:lnTo>
                  <a:pt x="174561" y="7135"/>
                </a:lnTo>
                <a:lnTo>
                  <a:pt x="174561" y="15594"/>
                </a:lnTo>
                <a:lnTo>
                  <a:pt x="169100" y="20445"/>
                </a:lnTo>
                <a:lnTo>
                  <a:pt x="254640" y="20445"/>
                </a:lnTo>
                <a:lnTo>
                  <a:pt x="257472" y="15238"/>
                </a:lnTo>
                <a:lnTo>
                  <a:pt x="210769" y="15238"/>
                </a:lnTo>
                <a:lnTo>
                  <a:pt x="213357" y="10895"/>
                </a:lnTo>
                <a:lnTo>
                  <a:pt x="200532" y="10895"/>
                </a:lnTo>
                <a:lnTo>
                  <a:pt x="188709" y="9193"/>
                </a:lnTo>
                <a:lnTo>
                  <a:pt x="191805" y="3973"/>
                </a:lnTo>
                <a:lnTo>
                  <a:pt x="179958" y="2284"/>
                </a:lnTo>
                <a:close/>
              </a:path>
              <a:path w="262889" h="288925">
                <a:moveTo>
                  <a:pt x="241217" y="2585"/>
                </a:moveTo>
                <a:lnTo>
                  <a:pt x="234895" y="2585"/>
                </a:lnTo>
                <a:lnTo>
                  <a:pt x="226325" y="4748"/>
                </a:lnTo>
                <a:lnTo>
                  <a:pt x="226505" y="4748"/>
                </a:lnTo>
                <a:lnTo>
                  <a:pt x="218214" y="8812"/>
                </a:lnTo>
                <a:lnTo>
                  <a:pt x="210769" y="15238"/>
                </a:lnTo>
                <a:lnTo>
                  <a:pt x="257472" y="15238"/>
                </a:lnTo>
                <a:lnTo>
                  <a:pt x="261276" y="8245"/>
                </a:lnTo>
                <a:lnTo>
                  <a:pt x="261375" y="8062"/>
                </a:lnTo>
                <a:lnTo>
                  <a:pt x="240715" y="8062"/>
                </a:lnTo>
                <a:lnTo>
                  <a:pt x="242023" y="7351"/>
                </a:lnTo>
                <a:lnTo>
                  <a:pt x="242294" y="7135"/>
                </a:lnTo>
                <a:lnTo>
                  <a:pt x="244652" y="5751"/>
                </a:lnTo>
                <a:lnTo>
                  <a:pt x="237540" y="4748"/>
                </a:lnTo>
                <a:lnTo>
                  <a:pt x="241217" y="2585"/>
                </a:lnTo>
                <a:close/>
              </a:path>
              <a:path w="262889" h="288925">
                <a:moveTo>
                  <a:pt x="204268" y="5751"/>
                </a:moveTo>
                <a:lnTo>
                  <a:pt x="203591" y="5751"/>
                </a:lnTo>
                <a:lnTo>
                  <a:pt x="200532" y="10895"/>
                </a:lnTo>
                <a:lnTo>
                  <a:pt x="213357" y="10895"/>
                </a:lnTo>
                <a:lnTo>
                  <a:pt x="215468" y="7351"/>
                </a:lnTo>
                <a:lnTo>
                  <a:pt x="215228" y="6462"/>
                </a:lnTo>
                <a:lnTo>
                  <a:pt x="209260" y="6462"/>
                </a:lnTo>
                <a:lnTo>
                  <a:pt x="204268" y="5751"/>
                </a:lnTo>
                <a:close/>
              </a:path>
              <a:path w="262889" h="288925">
                <a:moveTo>
                  <a:pt x="257686" y="0"/>
                </a:moveTo>
                <a:lnTo>
                  <a:pt x="249710" y="3172"/>
                </a:lnTo>
                <a:lnTo>
                  <a:pt x="242420" y="7135"/>
                </a:lnTo>
                <a:lnTo>
                  <a:pt x="241927" y="7351"/>
                </a:lnTo>
                <a:lnTo>
                  <a:pt x="240715" y="8062"/>
                </a:lnTo>
                <a:lnTo>
                  <a:pt x="261375" y="8062"/>
                </a:lnTo>
                <a:lnTo>
                  <a:pt x="262826" y="5395"/>
                </a:lnTo>
                <a:lnTo>
                  <a:pt x="262704" y="192"/>
                </a:lnTo>
                <a:lnTo>
                  <a:pt x="257686" y="0"/>
                </a:lnTo>
                <a:close/>
              </a:path>
              <a:path w="262889" h="288925">
                <a:moveTo>
                  <a:pt x="214668" y="4379"/>
                </a:moveTo>
                <a:lnTo>
                  <a:pt x="207959" y="6462"/>
                </a:lnTo>
                <a:lnTo>
                  <a:pt x="215228" y="6462"/>
                </a:lnTo>
                <a:lnTo>
                  <a:pt x="214767" y="4748"/>
                </a:lnTo>
                <a:lnTo>
                  <a:pt x="214668" y="4379"/>
                </a:lnTo>
                <a:close/>
              </a:path>
              <a:path w="262889" h="288925">
                <a:moveTo>
                  <a:pt x="172872" y="1268"/>
                </a:moveTo>
                <a:lnTo>
                  <a:pt x="168960" y="3529"/>
                </a:lnTo>
                <a:lnTo>
                  <a:pt x="171545" y="3529"/>
                </a:lnTo>
                <a:lnTo>
                  <a:pt x="172872" y="1268"/>
                </a:lnTo>
                <a:close/>
              </a:path>
              <a:path w="262889" h="288925">
                <a:moveTo>
                  <a:pt x="247215" y="2284"/>
                </a:moveTo>
                <a:lnTo>
                  <a:pt x="241727" y="2284"/>
                </a:lnTo>
                <a:lnTo>
                  <a:pt x="241217" y="2585"/>
                </a:lnTo>
                <a:lnTo>
                  <a:pt x="234895" y="2585"/>
                </a:lnTo>
                <a:lnTo>
                  <a:pt x="247215" y="2284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91534" y="2105876"/>
            <a:ext cx="308610" cy="276225"/>
          </a:xfrm>
          <a:custGeom>
            <a:avLst/>
            <a:gdLst/>
            <a:ahLst/>
            <a:cxnLst/>
            <a:rect l="l" t="t" r="r" b="b"/>
            <a:pathLst>
              <a:path w="308610" h="276225">
                <a:moveTo>
                  <a:pt x="93939" y="220941"/>
                </a:moveTo>
                <a:lnTo>
                  <a:pt x="42786" y="220941"/>
                </a:lnTo>
                <a:lnTo>
                  <a:pt x="44716" y="226923"/>
                </a:lnTo>
                <a:lnTo>
                  <a:pt x="33794" y="235635"/>
                </a:lnTo>
                <a:lnTo>
                  <a:pt x="34086" y="240385"/>
                </a:lnTo>
                <a:lnTo>
                  <a:pt x="45694" y="241147"/>
                </a:lnTo>
                <a:lnTo>
                  <a:pt x="42926" y="243331"/>
                </a:lnTo>
                <a:lnTo>
                  <a:pt x="37743" y="249944"/>
                </a:lnTo>
                <a:lnTo>
                  <a:pt x="30591" y="256176"/>
                </a:lnTo>
                <a:lnTo>
                  <a:pt x="13779" y="268630"/>
                </a:lnTo>
                <a:lnTo>
                  <a:pt x="16751" y="271233"/>
                </a:lnTo>
                <a:lnTo>
                  <a:pt x="16827" y="276110"/>
                </a:lnTo>
                <a:lnTo>
                  <a:pt x="23952" y="273049"/>
                </a:lnTo>
                <a:lnTo>
                  <a:pt x="67454" y="241147"/>
                </a:lnTo>
                <a:lnTo>
                  <a:pt x="93939" y="220941"/>
                </a:lnTo>
                <a:close/>
              </a:path>
              <a:path w="308610" h="276225">
                <a:moveTo>
                  <a:pt x="126856" y="195216"/>
                </a:moveTo>
                <a:lnTo>
                  <a:pt x="42498" y="195216"/>
                </a:lnTo>
                <a:lnTo>
                  <a:pt x="42164" y="198805"/>
                </a:lnTo>
                <a:lnTo>
                  <a:pt x="42657" y="203582"/>
                </a:lnTo>
                <a:lnTo>
                  <a:pt x="42413" y="203582"/>
                </a:lnTo>
                <a:lnTo>
                  <a:pt x="28879" y="209562"/>
                </a:lnTo>
                <a:lnTo>
                  <a:pt x="30848" y="215518"/>
                </a:lnTo>
                <a:lnTo>
                  <a:pt x="32778" y="221500"/>
                </a:lnTo>
                <a:lnTo>
                  <a:pt x="42786" y="220941"/>
                </a:lnTo>
                <a:lnTo>
                  <a:pt x="93939" y="220941"/>
                </a:lnTo>
                <a:lnTo>
                  <a:pt x="110851" y="208036"/>
                </a:lnTo>
                <a:lnTo>
                  <a:pt x="126856" y="195216"/>
                </a:lnTo>
                <a:close/>
              </a:path>
              <a:path w="308610" h="276225">
                <a:moveTo>
                  <a:pt x="205701" y="12941"/>
                </a:moveTo>
                <a:lnTo>
                  <a:pt x="196895" y="15278"/>
                </a:lnTo>
                <a:lnTo>
                  <a:pt x="190403" y="21118"/>
                </a:lnTo>
                <a:lnTo>
                  <a:pt x="184847" y="28112"/>
                </a:lnTo>
                <a:lnTo>
                  <a:pt x="178866" y="33896"/>
                </a:lnTo>
                <a:lnTo>
                  <a:pt x="158343" y="50209"/>
                </a:lnTo>
                <a:lnTo>
                  <a:pt x="139209" y="68826"/>
                </a:lnTo>
                <a:lnTo>
                  <a:pt x="119939" y="87354"/>
                </a:lnTo>
                <a:lnTo>
                  <a:pt x="99009" y="103403"/>
                </a:lnTo>
                <a:lnTo>
                  <a:pt x="72630" y="120693"/>
                </a:lnTo>
                <a:lnTo>
                  <a:pt x="47504" y="139360"/>
                </a:lnTo>
                <a:lnTo>
                  <a:pt x="23378" y="158603"/>
                </a:lnTo>
                <a:lnTo>
                  <a:pt x="0" y="177622"/>
                </a:lnTo>
                <a:lnTo>
                  <a:pt x="3098" y="180136"/>
                </a:lnTo>
                <a:lnTo>
                  <a:pt x="10350" y="181813"/>
                </a:lnTo>
                <a:lnTo>
                  <a:pt x="9321" y="185153"/>
                </a:lnTo>
                <a:lnTo>
                  <a:pt x="7081" y="193055"/>
                </a:lnTo>
                <a:lnTo>
                  <a:pt x="8129" y="198805"/>
                </a:lnTo>
                <a:lnTo>
                  <a:pt x="8161" y="198982"/>
                </a:lnTo>
                <a:lnTo>
                  <a:pt x="11463" y="203582"/>
                </a:lnTo>
                <a:lnTo>
                  <a:pt x="15887" y="207505"/>
                </a:lnTo>
                <a:lnTo>
                  <a:pt x="18961" y="210045"/>
                </a:lnTo>
                <a:lnTo>
                  <a:pt x="23799" y="201104"/>
                </a:lnTo>
                <a:lnTo>
                  <a:pt x="30578" y="201104"/>
                </a:lnTo>
                <a:lnTo>
                  <a:pt x="31075" y="200738"/>
                </a:lnTo>
                <a:lnTo>
                  <a:pt x="37980" y="196538"/>
                </a:lnTo>
                <a:lnTo>
                  <a:pt x="42498" y="195216"/>
                </a:lnTo>
                <a:lnTo>
                  <a:pt x="126856" y="195216"/>
                </a:lnTo>
                <a:lnTo>
                  <a:pt x="153277" y="174050"/>
                </a:lnTo>
                <a:lnTo>
                  <a:pt x="194459" y="139087"/>
                </a:lnTo>
                <a:lnTo>
                  <a:pt x="233977" y="103153"/>
                </a:lnTo>
                <a:lnTo>
                  <a:pt x="271410" y="66254"/>
                </a:lnTo>
                <a:lnTo>
                  <a:pt x="306336" y="28397"/>
                </a:lnTo>
                <a:lnTo>
                  <a:pt x="307223" y="25831"/>
                </a:lnTo>
                <a:lnTo>
                  <a:pt x="258076" y="25831"/>
                </a:lnTo>
                <a:lnTo>
                  <a:pt x="263066" y="20751"/>
                </a:lnTo>
                <a:lnTo>
                  <a:pt x="220624" y="20751"/>
                </a:lnTo>
                <a:lnTo>
                  <a:pt x="219024" y="19913"/>
                </a:lnTo>
                <a:lnTo>
                  <a:pt x="198729" y="19913"/>
                </a:lnTo>
                <a:lnTo>
                  <a:pt x="205701" y="12941"/>
                </a:lnTo>
                <a:close/>
              </a:path>
              <a:path w="308610" h="276225">
                <a:moveTo>
                  <a:pt x="30578" y="201104"/>
                </a:moveTo>
                <a:lnTo>
                  <a:pt x="23799" y="201104"/>
                </a:lnTo>
                <a:lnTo>
                  <a:pt x="24244" y="205778"/>
                </a:lnTo>
                <a:lnTo>
                  <a:pt x="30578" y="201104"/>
                </a:lnTo>
                <a:close/>
              </a:path>
              <a:path w="308610" h="276225">
                <a:moveTo>
                  <a:pt x="283562" y="18434"/>
                </a:moveTo>
                <a:lnTo>
                  <a:pt x="272176" y="18656"/>
                </a:lnTo>
                <a:lnTo>
                  <a:pt x="275492" y="18656"/>
                </a:lnTo>
                <a:lnTo>
                  <a:pt x="266913" y="20881"/>
                </a:lnTo>
                <a:lnTo>
                  <a:pt x="258076" y="25831"/>
                </a:lnTo>
                <a:lnTo>
                  <a:pt x="286105" y="25831"/>
                </a:lnTo>
                <a:lnTo>
                  <a:pt x="290677" y="24244"/>
                </a:lnTo>
                <a:lnTo>
                  <a:pt x="284988" y="21399"/>
                </a:lnTo>
                <a:lnTo>
                  <a:pt x="289255" y="19913"/>
                </a:lnTo>
                <a:lnTo>
                  <a:pt x="283562" y="18434"/>
                </a:lnTo>
                <a:close/>
              </a:path>
              <a:path w="308610" h="276225">
                <a:moveTo>
                  <a:pt x="304201" y="21399"/>
                </a:moveTo>
                <a:lnTo>
                  <a:pt x="303762" y="21399"/>
                </a:lnTo>
                <a:lnTo>
                  <a:pt x="295839" y="22801"/>
                </a:lnTo>
                <a:lnTo>
                  <a:pt x="286070" y="25831"/>
                </a:lnTo>
                <a:lnTo>
                  <a:pt x="307223" y="25831"/>
                </a:lnTo>
                <a:lnTo>
                  <a:pt x="308271" y="22801"/>
                </a:lnTo>
                <a:lnTo>
                  <a:pt x="304201" y="21399"/>
                </a:lnTo>
                <a:close/>
              </a:path>
              <a:path w="308610" h="276225">
                <a:moveTo>
                  <a:pt x="236854" y="4368"/>
                </a:moveTo>
                <a:lnTo>
                  <a:pt x="235565" y="5067"/>
                </a:lnTo>
                <a:lnTo>
                  <a:pt x="230378" y="8102"/>
                </a:lnTo>
                <a:lnTo>
                  <a:pt x="227126" y="17030"/>
                </a:lnTo>
                <a:lnTo>
                  <a:pt x="220624" y="20751"/>
                </a:lnTo>
                <a:lnTo>
                  <a:pt x="263066" y="20751"/>
                </a:lnTo>
                <a:lnTo>
                  <a:pt x="265125" y="18656"/>
                </a:lnTo>
                <a:lnTo>
                  <a:pt x="251053" y="18656"/>
                </a:lnTo>
                <a:lnTo>
                  <a:pt x="241679" y="13868"/>
                </a:lnTo>
                <a:lnTo>
                  <a:pt x="242510" y="12941"/>
                </a:lnTo>
                <a:lnTo>
                  <a:pt x="246253" y="9105"/>
                </a:lnTo>
                <a:lnTo>
                  <a:pt x="236854" y="4368"/>
                </a:lnTo>
                <a:close/>
              </a:path>
              <a:path w="308610" h="276225">
                <a:moveTo>
                  <a:pt x="221310" y="0"/>
                </a:moveTo>
                <a:lnTo>
                  <a:pt x="215877" y="5067"/>
                </a:lnTo>
                <a:lnTo>
                  <a:pt x="211480" y="10682"/>
                </a:lnTo>
                <a:lnTo>
                  <a:pt x="206369" y="15918"/>
                </a:lnTo>
                <a:lnTo>
                  <a:pt x="198670" y="19913"/>
                </a:lnTo>
                <a:lnTo>
                  <a:pt x="219024" y="19913"/>
                </a:lnTo>
                <a:lnTo>
                  <a:pt x="215023" y="17818"/>
                </a:lnTo>
                <a:lnTo>
                  <a:pt x="217766" y="12179"/>
                </a:lnTo>
                <a:lnTo>
                  <a:pt x="226606" y="6197"/>
                </a:lnTo>
                <a:lnTo>
                  <a:pt x="229816" y="2870"/>
                </a:lnTo>
                <a:lnTo>
                  <a:pt x="226974" y="2870"/>
                </a:lnTo>
                <a:lnTo>
                  <a:pt x="221310" y="0"/>
                </a:lnTo>
                <a:close/>
              </a:path>
              <a:path w="308610" h="276225">
                <a:moveTo>
                  <a:pt x="255701" y="13868"/>
                </a:moveTo>
                <a:lnTo>
                  <a:pt x="251053" y="18656"/>
                </a:lnTo>
                <a:lnTo>
                  <a:pt x="265136" y="18656"/>
                </a:lnTo>
                <a:lnTo>
                  <a:pt x="265508" y="15918"/>
                </a:lnTo>
                <a:lnTo>
                  <a:pt x="265526" y="15786"/>
                </a:lnTo>
                <a:lnTo>
                  <a:pt x="259473" y="15786"/>
                </a:lnTo>
                <a:lnTo>
                  <a:pt x="255701" y="13868"/>
                </a:lnTo>
                <a:close/>
              </a:path>
              <a:path w="308610" h="276225">
                <a:moveTo>
                  <a:pt x="265595" y="15278"/>
                </a:moveTo>
                <a:lnTo>
                  <a:pt x="259473" y="15786"/>
                </a:lnTo>
                <a:lnTo>
                  <a:pt x="265526" y="15786"/>
                </a:lnTo>
                <a:lnTo>
                  <a:pt x="265595" y="15278"/>
                </a:lnTo>
                <a:close/>
              </a:path>
              <a:path w="308610" h="276225">
                <a:moveTo>
                  <a:pt x="231152" y="1485"/>
                </a:moveTo>
                <a:lnTo>
                  <a:pt x="226974" y="2870"/>
                </a:lnTo>
                <a:lnTo>
                  <a:pt x="229816" y="2870"/>
                </a:lnTo>
                <a:lnTo>
                  <a:pt x="231152" y="1485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05302" y="2394396"/>
            <a:ext cx="356235" cy="228600"/>
          </a:xfrm>
          <a:custGeom>
            <a:avLst/>
            <a:gdLst/>
            <a:ahLst/>
            <a:cxnLst/>
            <a:rect l="l" t="t" r="r" b="b"/>
            <a:pathLst>
              <a:path w="356235" h="228600">
                <a:moveTo>
                  <a:pt x="131470" y="219225"/>
                </a:moveTo>
                <a:lnTo>
                  <a:pt x="113538" y="219225"/>
                </a:lnTo>
                <a:lnTo>
                  <a:pt x="114820" y="225346"/>
                </a:lnTo>
                <a:lnTo>
                  <a:pt x="117538" y="228217"/>
                </a:lnTo>
                <a:lnTo>
                  <a:pt x="131470" y="219225"/>
                </a:lnTo>
                <a:close/>
              </a:path>
              <a:path w="356235" h="228600">
                <a:moveTo>
                  <a:pt x="174230" y="190993"/>
                </a:moveTo>
                <a:lnTo>
                  <a:pt x="96304" y="190993"/>
                </a:lnTo>
                <a:lnTo>
                  <a:pt x="100681" y="191213"/>
                </a:lnTo>
                <a:lnTo>
                  <a:pt x="98612" y="194719"/>
                </a:lnTo>
                <a:lnTo>
                  <a:pt x="92814" y="199774"/>
                </a:lnTo>
                <a:lnTo>
                  <a:pt x="85844" y="204760"/>
                </a:lnTo>
                <a:lnTo>
                  <a:pt x="86642" y="204760"/>
                </a:lnTo>
                <a:lnTo>
                  <a:pt x="91605" y="205649"/>
                </a:lnTo>
                <a:lnTo>
                  <a:pt x="80264" y="208354"/>
                </a:lnTo>
                <a:lnTo>
                  <a:pt x="83032" y="211211"/>
                </a:lnTo>
                <a:lnTo>
                  <a:pt x="87323" y="215343"/>
                </a:lnTo>
                <a:lnTo>
                  <a:pt x="92546" y="218650"/>
                </a:lnTo>
                <a:lnTo>
                  <a:pt x="99600" y="220334"/>
                </a:lnTo>
                <a:lnTo>
                  <a:pt x="109385" y="219593"/>
                </a:lnTo>
                <a:lnTo>
                  <a:pt x="113538" y="219225"/>
                </a:lnTo>
                <a:lnTo>
                  <a:pt x="131470" y="219225"/>
                </a:lnTo>
                <a:lnTo>
                  <a:pt x="142895" y="211851"/>
                </a:lnTo>
                <a:lnTo>
                  <a:pt x="168559" y="194990"/>
                </a:lnTo>
                <a:lnTo>
                  <a:pt x="174230" y="190993"/>
                </a:lnTo>
                <a:close/>
              </a:path>
              <a:path w="356235" h="228600">
                <a:moveTo>
                  <a:pt x="341501" y="0"/>
                </a:moveTo>
                <a:lnTo>
                  <a:pt x="290151" y="20158"/>
                </a:lnTo>
                <a:lnTo>
                  <a:pt x="246596" y="41606"/>
                </a:lnTo>
                <a:lnTo>
                  <a:pt x="203883" y="64721"/>
                </a:lnTo>
                <a:lnTo>
                  <a:pt x="162055" y="89234"/>
                </a:lnTo>
                <a:lnTo>
                  <a:pt x="121154" y="114876"/>
                </a:lnTo>
                <a:lnTo>
                  <a:pt x="81223" y="141377"/>
                </a:lnTo>
                <a:lnTo>
                  <a:pt x="42306" y="168469"/>
                </a:lnTo>
                <a:lnTo>
                  <a:pt x="4445" y="195882"/>
                </a:lnTo>
                <a:lnTo>
                  <a:pt x="0" y="201280"/>
                </a:lnTo>
                <a:lnTo>
                  <a:pt x="5918" y="201978"/>
                </a:lnTo>
                <a:lnTo>
                  <a:pt x="8763" y="204760"/>
                </a:lnTo>
                <a:lnTo>
                  <a:pt x="25598" y="192714"/>
                </a:lnTo>
                <a:lnTo>
                  <a:pt x="33892" y="187711"/>
                </a:lnTo>
                <a:lnTo>
                  <a:pt x="42443" y="184363"/>
                </a:lnTo>
                <a:lnTo>
                  <a:pt x="45389" y="182420"/>
                </a:lnTo>
                <a:lnTo>
                  <a:pt x="186386" y="182420"/>
                </a:lnTo>
                <a:lnTo>
                  <a:pt x="193746" y="177230"/>
                </a:lnTo>
                <a:lnTo>
                  <a:pt x="217424" y="158328"/>
                </a:lnTo>
                <a:lnTo>
                  <a:pt x="239035" y="143712"/>
                </a:lnTo>
                <a:lnTo>
                  <a:pt x="263450" y="130912"/>
                </a:lnTo>
                <a:lnTo>
                  <a:pt x="287991" y="118298"/>
                </a:lnTo>
                <a:lnTo>
                  <a:pt x="309981" y="104239"/>
                </a:lnTo>
                <a:lnTo>
                  <a:pt x="317622" y="100314"/>
                </a:lnTo>
                <a:lnTo>
                  <a:pt x="326648" y="96967"/>
                </a:lnTo>
                <a:lnTo>
                  <a:pt x="334443" y="92664"/>
                </a:lnTo>
                <a:lnTo>
                  <a:pt x="335799" y="90333"/>
                </a:lnTo>
                <a:lnTo>
                  <a:pt x="329272" y="90333"/>
                </a:lnTo>
                <a:lnTo>
                  <a:pt x="334951" y="84803"/>
                </a:lnTo>
                <a:lnTo>
                  <a:pt x="341847" y="81530"/>
                </a:lnTo>
                <a:lnTo>
                  <a:pt x="349098" y="78912"/>
                </a:lnTo>
                <a:lnTo>
                  <a:pt x="351973" y="77391"/>
                </a:lnTo>
                <a:lnTo>
                  <a:pt x="333870" y="77391"/>
                </a:lnTo>
                <a:lnTo>
                  <a:pt x="331177" y="72311"/>
                </a:lnTo>
                <a:lnTo>
                  <a:pt x="336499" y="67638"/>
                </a:lnTo>
                <a:lnTo>
                  <a:pt x="347522" y="66495"/>
                </a:lnTo>
                <a:lnTo>
                  <a:pt x="352907" y="61897"/>
                </a:lnTo>
                <a:lnTo>
                  <a:pt x="350088" y="56284"/>
                </a:lnTo>
                <a:lnTo>
                  <a:pt x="342315" y="56284"/>
                </a:lnTo>
                <a:lnTo>
                  <a:pt x="337947" y="47737"/>
                </a:lnTo>
                <a:lnTo>
                  <a:pt x="344309" y="44752"/>
                </a:lnTo>
                <a:lnTo>
                  <a:pt x="342582" y="41323"/>
                </a:lnTo>
                <a:lnTo>
                  <a:pt x="342758" y="40739"/>
                </a:lnTo>
                <a:lnTo>
                  <a:pt x="330403" y="40739"/>
                </a:lnTo>
                <a:lnTo>
                  <a:pt x="337593" y="34333"/>
                </a:lnTo>
                <a:lnTo>
                  <a:pt x="341633" y="27463"/>
                </a:lnTo>
                <a:lnTo>
                  <a:pt x="342972" y="21081"/>
                </a:lnTo>
                <a:lnTo>
                  <a:pt x="342663" y="19403"/>
                </a:lnTo>
                <a:lnTo>
                  <a:pt x="339648" y="19403"/>
                </a:lnTo>
                <a:lnTo>
                  <a:pt x="338712" y="17498"/>
                </a:lnTo>
                <a:lnTo>
                  <a:pt x="334683" y="17498"/>
                </a:lnTo>
                <a:lnTo>
                  <a:pt x="339688" y="10114"/>
                </a:lnTo>
                <a:lnTo>
                  <a:pt x="342595" y="3719"/>
                </a:lnTo>
                <a:lnTo>
                  <a:pt x="341501" y="0"/>
                </a:lnTo>
                <a:close/>
              </a:path>
              <a:path w="356235" h="228600">
                <a:moveTo>
                  <a:pt x="182568" y="185113"/>
                </a:moveTo>
                <a:lnTo>
                  <a:pt x="62522" y="185113"/>
                </a:lnTo>
                <a:lnTo>
                  <a:pt x="69570" y="187488"/>
                </a:lnTo>
                <a:lnTo>
                  <a:pt x="68024" y="194719"/>
                </a:lnTo>
                <a:lnTo>
                  <a:pt x="67966" y="194990"/>
                </a:lnTo>
                <a:lnTo>
                  <a:pt x="67843" y="195565"/>
                </a:lnTo>
                <a:lnTo>
                  <a:pt x="74891" y="197940"/>
                </a:lnTo>
                <a:lnTo>
                  <a:pt x="80409" y="197729"/>
                </a:lnTo>
                <a:lnTo>
                  <a:pt x="86131" y="194990"/>
                </a:lnTo>
                <a:lnTo>
                  <a:pt x="91586" y="191989"/>
                </a:lnTo>
                <a:lnTo>
                  <a:pt x="96304" y="190993"/>
                </a:lnTo>
                <a:lnTo>
                  <a:pt x="174230" y="190993"/>
                </a:lnTo>
                <a:lnTo>
                  <a:pt x="182568" y="185113"/>
                </a:lnTo>
                <a:close/>
              </a:path>
              <a:path w="356235" h="228600">
                <a:moveTo>
                  <a:pt x="186386" y="182420"/>
                </a:moveTo>
                <a:lnTo>
                  <a:pt x="45389" y="182420"/>
                </a:lnTo>
                <a:lnTo>
                  <a:pt x="45330" y="184363"/>
                </a:lnTo>
                <a:lnTo>
                  <a:pt x="45217" y="191989"/>
                </a:lnTo>
                <a:lnTo>
                  <a:pt x="50825" y="192847"/>
                </a:lnTo>
                <a:lnTo>
                  <a:pt x="62522" y="185113"/>
                </a:lnTo>
                <a:lnTo>
                  <a:pt x="182568" y="185113"/>
                </a:lnTo>
                <a:lnTo>
                  <a:pt x="186386" y="182420"/>
                </a:lnTo>
                <a:close/>
              </a:path>
              <a:path w="356235" h="228600">
                <a:moveTo>
                  <a:pt x="338391" y="85875"/>
                </a:moveTo>
                <a:lnTo>
                  <a:pt x="329272" y="90333"/>
                </a:lnTo>
                <a:lnTo>
                  <a:pt x="335799" y="90333"/>
                </a:lnTo>
                <a:lnTo>
                  <a:pt x="338391" y="85875"/>
                </a:lnTo>
                <a:close/>
              </a:path>
              <a:path w="356235" h="228600">
                <a:moveTo>
                  <a:pt x="355485" y="67041"/>
                </a:moveTo>
                <a:lnTo>
                  <a:pt x="349250" y="69911"/>
                </a:lnTo>
                <a:lnTo>
                  <a:pt x="340944" y="76134"/>
                </a:lnTo>
                <a:lnTo>
                  <a:pt x="333870" y="77391"/>
                </a:lnTo>
                <a:lnTo>
                  <a:pt x="351973" y="77391"/>
                </a:lnTo>
                <a:lnTo>
                  <a:pt x="355841" y="75347"/>
                </a:lnTo>
                <a:lnTo>
                  <a:pt x="353237" y="70216"/>
                </a:lnTo>
                <a:lnTo>
                  <a:pt x="355485" y="67041"/>
                </a:lnTo>
                <a:close/>
              </a:path>
              <a:path w="356235" h="228600">
                <a:moveTo>
                  <a:pt x="348603" y="53327"/>
                </a:moveTo>
                <a:lnTo>
                  <a:pt x="342315" y="56284"/>
                </a:lnTo>
                <a:lnTo>
                  <a:pt x="350088" y="56284"/>
                </a:lnTo>
                <a:lnTo>
                  <a:pt x="348603" y="53327"/>
                </a:lnTo>
                <a:close/>
              </a:path>
              <a:path w="356235" h="228600">
                <a:moveTo>
                  <a:pt x="340017" y="36180"/>
                </a:moveTo>
                <a:lnTo>
                  <a:pt x="330403" y="40739"/>
                </a:lnTo>
                <a:lnTo>
                  <a:pt x="342758" y="40739"/>
                </a:lnTo>
                <a:lnTo>
                  <a:pt x="344068" y="36383"/>
                </a:lnTo>
                <a:lnTo>
                  <a:pt x="340017" y="36180"/>
                </a:lnTo>
                <a:close/>
              </a:path>
              <a:path w="356235" h="228600">
                <a:moveTo>
                  <a:pt x="342061" y="16139"/>
                </a:moveTo>
                <a:lnTo>
                  <a:pt x="339648" y="19403"/>
                </a:lnTo>
                <a:lnTo>
                  <a:pt x="342663" y="19403"/>
                </a:lnTo>
                <a:lnTo>
                  <a:pt x="342061" y="16139"/>
                </a:lnTo>
                <a:close/>
              </a:path>
              <a:path w="356235" h="228600">
                <a:moveTo>
                  <a:pt x="337108" y="14234"/>
                </a:moveTo>
                <a:lnTo>
                  <a:pt x="334683" y="17498"/>
                </a:lnTo>
                <a:lnTo>
                  <a:pt x="338712" y="17498"/>
                </a:lnTo>
                <a:lnTo>
                  <a:pt x="337108" y="14234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40914" y="2704472"/>
            <a:ext cx="299085" cy="269240"/>
          </a:xfrm>
          <a:custGeom>
            <a:avLst/>
            <a:gdLst/>
            <a:ahLst/>
            <a:cxnLst/>
            <a:rect l="l" t="t" r="r" b="b"/>
            <a:pathLst>
              <a:path w="299085" h="269239">
                <a:moveTo>
                  <a:pt x="11943" y="267416"/>
                </a:moveTo>
                <a:lnTo>
                  <a:pt x="6489" y="267416"/>
                </a:lnTo>
                <a:lnTo>
                  <a:pt x="10921" y="268763"/>
                </a:lnTo>
                <a:lnTo>
                  <a:pt x="11943" y="267416"/>
                </a:lnTo>
                <a:close/>
              </a:path>
              <a:path w="299085" h="269239">
                <a:moveTo>
                  <a:pt x="237611" y="0"/>
                </a:moveTo>
                <a:lnTo>
                  <a:pt x="192556" y="37758"/>
                </a:lnTo>
                <a:lnTo>
                  <a:pt x="156539" y="73809"/>
                </a:lnTo>
                <a:lnTo>
                  <a:pt x="122523" y="110839"/>
                </a:lnTo>
                <a:lnTo>
                  <a:pt x="90274" y="148559"/>
                </a:lnTo>
                <a:lnTo>
                  <a:pt x="59556" y="186681"/>
                </a:lnTo>
                <a:lnTo>
                  <a:pt x="30136" y="224915"/>
                </a:lnTo>
                <a:lnTo>
                  <a:pt x="1777" y="262971"/>
                </a:lnTo>
                <a:lnTo>
                  <a:pt x="0" y="268610"/>
                </a:lnTo>
                <a:lnTo>
                  <a:pt x="6489" y="267416"/>
                </a:lnTo>
                <a:lnTo>
                  <a:pt x="11943" y="267416"/>
                </a:lnTo>
                <a:lnTo>
                  <a:pt x="22086" y="254047"/>
                </a:lnTo>
                <a:lnTo>
                  <a:pt x="28029" y="247566"/>
                </a:lnTo>
                <a:lnTo>
                  <a:pt x="35166" y="242245"/>
                </a:lnTo>
                <a:lnTo>
                  <a:pt x="37185" y="239781"/>
                </a:lnTo>
                <a:lnTo>
                  <a:pt x="53840" y="239781"/>
                </a:lnTo>
                <a:lnTo>
                  <a:pt x="56451" y="236606"/>
                </a:lnTo>
                <a:lnTo>
                  <a:pt x="65049" y="236289"/>
                </a:lnTo>
                <a:lnTo>
                  <a:pt x="86877" y="236289"/>
                </a:lnTo>
                <a:lnTo>
                  <a:pt x="88430" y="231577"/>
                </a:lnTo>
                <a:lnTo>
                  <a:pt x="94818" y="230599"/>
                </a:lnTo>
                <a:lnTo>
                  <a:pt x="99500" y="229366"/>
                </a:lnTo>
                <a:lnTo>
                  <a:pt x="156947" y="229366"/>
                </a:lnTo>
                <a:lnTo>
                  <a:pt x="172588" y="209979"/>
                </a:lnTo>
                <a:lnTo>
                  <a:pt x="189128" y="187435"/>
                </a:lnTo>
                <a:lnTo>
                  <a:pt x="203288" y="164483"/>
                </a:lnTo>
                <a:lnTo>
                  <a:pt x="217527" y="145581"/>
                </a:lnTo>
                <a:lnTo>
                  <a:pt x="235619" y="127070"/>
                </a:lnTo>
                <a:lnTo>
                  <a:pt x="253830" y="108638"/>
                </a:lnTo>
                <a:lnTo>
                  <a:pt x="268427" y="89972"/>
                </a:lnTo>
                <a:lnTo>
                  <a:pt x="274040" y="84219"/>
                </a:lnTo>
                <a:lnTo>
                  <a:pt x="281435" y="78399"/>
                </a:lnTo>
                <a:lnTo>
                  <a:pt x="286858" y="72408"/>
                </a:lnTo>
                <a:lnTo>
                  <a:pt x="280174" y="72408"/>
                </a:lnTo>
                <a:lnTo>
                  <a:pt x="282737" y="66150"/>
                </a:lnTo>
                <a:lnTo>
                  <a:pt x="287926" y="61157"/>
                </a:lnTo>
                <a:lnTo>
                  <a:pt x="288222" y="60927"/>
                </a:lnTo>
                <a:lnTo>
                  <a:pt x="277139" y="60927"/>
                </a:lnTo>
                <a:lnTo>
                  <a:pt x="271259" y="58057"/>
                </a:lnTo>
                <a:lnTo>
                  <a:pt x="273938" y="52596"/>
                </a:lnTo>
                <a:lnTo>
                  <a:pt x="284708" y="47732"/>
                </a:lnTo>
                <a:lnTo>
                  <a:pt x="287464" y="42296"/>
                </a:lnTo>
                <a:lnTo>
                  <a:pt x="286733" y="41928"/>
                </a:lnTo>
                <a:lnTo>
                  <a:pt x="273062" y="41928"/>
                </a:lnTo>
                <a:lnTo>
                  <a:pt x="263321" y="37064"/>
                </a:lnTo>
                <a:lnTo>
                  <a:pt x="265968" y="34524"/>
                </a:lnTo>
                <a:lnTo>
                  <a:pt x="251244" y="34524"/>
                </a:lnTo>
                <a:lnTo>
                  <a:pt x="254744" y="27123"/>
                </a:lnTo>
                <a:lnTo>
                  <a:pt x="254693" y="20509"/>
                </a:lnTo>
                <a:lnTo>
                  <a:pt x="252287" y="15525"/>
                </a:lnTo>
                <a:lnTo>
                  <a:pt x="241388" y="15525"/>
                </a:lnTo>
                <a:lnTo>
                  <a:pt x="241995" y="8208"/>
                </a:lnTo>
                <a:lnTo>
                  <a:pt x="241134" y="2977"/>
                </a:lnTo>
                <a:lnTo>
                  <a:pt x="241038" y="2388"/>
                </a:lnTo>
                <a:lnTo>
                  <a:pt x="237611" y="0"/>
                </a:lnTo>
                <a:close/>
              </a:path>
              <a:path w="299085" h="269239">
                <a:moveTo>
                  <a:pt x="145008" y="243769"/>
                </a:moveTo>
                <a:lnTo>
                  <a:pt x="97739" y="243769"/>
                </a:lnTo>
                <a:lnTo>
                  <a:pt x="87350" y="249548"/>
                </a:lnTo>
                <a:lnTo>
                  <a:pt x="91757" y="250957"/>
                </a:lnTo>
                <a:lnTo>
                  <a:pt x="98674" y="252965"/>
                </a:lnTo>
                <a:lnTo>
                  <a:pt x="98940" y="252965"/>
                </a:lnTo>
                <a:lnTo>
                  <a:pt x="105652" y="253878"/>
                </a:lnTo>
                <a:lnTo>
                  <a:pt x="113926" y="252965"/>
                </a:lnTo>
                <a:lnTo>
                  <a:pt x="123786" y="249217"/>
                </a:lnTo>
                <a:lnTo>
                  <a:pt x="127939" y="247566"/>
                </a:lnTo>
                <a:lnTo>
                  <a:pt x="141841" y="247566"/>
                </a:lnTo>
                <a:lnTo>
                  <a:pt x="145008" y="243769"/>
                </a:lnTo>
                <a:close/>
              </a:path>
              <a:path w="299085" h="269239">
                <a:moveTo>
                  <a:pt x="141841" y="247566"/>
                </a:moveTo>
                <a:lnTo>
                  <a:pt x="127939" y="247566"/>
                </a:lnTo>
                <a:lnTo>
                  <a:pt x="132537" y="252062"/>
                </a:lnTo>
                <a:lnTo>
                  <a:pt x="136905" y="253485"/>
                </a:lnTo>
                <a:lnTo>
                  <a:pt x="141841" y="247566"/>
                </a:lnTo>
                <a:close/>
              </a:path>
              <a:path w="299085" h="269239">
                <a:moveTo>
                  <a:pt x="53840" y="239781"/>
                </a:moveTo>
                <a:lnTo>
                  <a:pt x="37185" y="239781"/>
                </a:lnTo>
                <a:lnTo>
                  <a:pt x="42036" y="247566"/>
                </a:lnTo>
                <a:lnTo>
                  <a:pt x="41361" y="247566"/>
                </a:lnTo>
                <a:lnTo>
                  <a:pt x="48399" y="246398"/>
                </a:lnTo>
                <a:lnTo>
                  <a:pt x="53840" y="239781"/>
                </a:lnTo>
                <a:close/>
              </a:path>
              <a:path w="299085" h="269239">
                <a:moveTo>
                  <a:pt x="156947" y="229366"/>
                </a:moveTo>
                <a:lnTo>
                  <a:pt x="99500" y="229366"/>
                </a:lnTo>
                <a:lnTo>
                  <a:pt x="99401" y="230599"/>
                </a:lnTo>
                <a:lnTo>
                  <a:pt x="99322" y="231577"/>
                </a:lnTo>
                <a:lnTo>
                  <a:pt x="99223" y="232815"/>
                </a:lnTo>
                <a:lnTo>
                  <a:pt x="95877" y="238693"/>
                </a:lnTo>
                <a:lnTo>
                  <a:pt x="91351" y="244747"/>
                </a:lnTo>
                <a:lnTo>
                  <a:pt x="97739" y="243769"/>
                </a:lnTo>
                <a:lnTo>
                  <a:pt x="145008" y="243769"/>
                </a:lnTo>
                <a:lnTo>
                  <a:pt x="154802" y="232025"/>
                </a:lnTo>
                <a:lnTo>
                  <a:pt x="156947" y="229366"/>
                </a:lnTo>
                <a:close/>
              </a:path>
              <a:path w="299085" h="269239">
                <a:moveTo>
                  <a:pt x="86877" y="236289"/>
                </a:moveTo>
                <a:lnTo>
                  <a:pt x="65049" y="236289"/>
                </a:lnTo>
                <a:lnTo>
                  <a:pt x="67589" y="243248"/>
                </a:lnTo>
                <a:lnTo>
                  <a:pt x="84785" y="242639"/>
                </a:lnTo>
                <a:lnTo>
                  <a:pt x="86772" y="236606"/>
                </a:lnTo>
                <a:lnTo>
                  <a:pt x="86877" y="236289"/>
                </a:lnTo>
                <a:close/>
              </a:path>
              <a:path w="299085" h="269239">
                <a:moveTo>
                  <a:pt x="286956" y="65702"/>
                </a:moveTo>
                <a:lnTo>
                  <a:pt x="280174" y="72408"/>
                </a:lnTo>
                <a:lnTo>
                  <a:pt x="286958" y="72408"/>
                </a:lnTo>
                <a:lnTo>
                  <a:pt x="286956" y="65702"/>
                </a:lnTo>
                <a:close/>
              </a:path>
              <a:path w="299085" h="269239">
                <a:moveTo>
                  <a:pt x="293268" y="45230"/>
                </a:moveTo>
                <a:lnTo>
                  <a:pt x="288582" y="49688"/>
                </a:lnTo>
                <a:lnTo>
                  <a:pt x="283717" y="57397"/>
                </a:lnTo>
                <a:lnTo>
                  <a:pt x="277139" y="60927"/>
                </a:lnTo>
                <a:lnTo>
                  <a:pt x="288222" y="60927"/>
                </a:lnTo>
                <a:lnTo>
                  <a:pt x="293874" y="56529"/>
                </a:lnTo>
                <a:lnTo>
                  <a:pt x="298716" y="51364"/>
                </a:lnTo>
                <a:lnTo>
                  <a:pt x="292887" y="48443"/>
                </a:lnTo>
                <a:lnTo>
                  <a:pt x="293268" y="45230"/>
                </a:lnTo>
                <a:close/>
              </a:path>
              <a:path w="299085" h="269239">
                <a:moveTo>
                  <a:pt x="277766" y="37409"/>
                </a:moveTo>
                <a:lnTo>
                  <a:pt x="273062" y="41928"/>
                </a:lnTo>
                <a:lnTo>
                  <a:pt x="286733" y="41928"/>
                </a:lnTo>
                <a:lnTo>
                  <a:pt x="277766" y="37409"/>
                </a:lnTo>
                <a:close/>
              </a:path>
              <a:path w="299085" h="269239">
                <a:moveTo>
                  <a:pt x="262686" y="26320"/>
                </a:moveTo>
                <a:lnTo>
                  <a:pt x="258368" y="27628"/>
                </a:lnTo>
                <a:lnTo>
                  <a:pt x="251244" y="34524"/>
                </a:lnTo>
                <a:lnTo>
                  <a:pt x="265968" y="34524"/>
                </a:lnTo>
                <a:lnTo>
                  <a:pt x="268058" y="32517"/>
                </a:lnTo>
                <a:lnTo>
                  <a:pt x="264185" y="30574"/>
                </a:lnTo>
                <a:lnTo>
                  <a:pt x="262686" y="26320"/>
                </a:lnTo>
                <a:close/>
              </a:path>
              <a:path w="299085" h="269239">
                <a:moveTo>
                  <a:pt x="248170" y="11867"/>
                </a:moveTo>
                <a:lnTo>
                  <a:pt x="247666" y="15239"/>
                </a:lnTo>
                <a:lnTo>
                  <a:pt x="241431" y="15239"/>
                </a:lnTo>
                <a:lnTo>
                  <a:pt x="241388" y="15525"/>
                </a:lnTo>
                <a:lnTo>
                  <a:pt x="252287" y="15525"/>
                </a:lnTo>
                <a:lnTo>
                  <a:pt x="252149" y="15239"/>
                </a:lnTo>
                <a:lnTo>
                  <a:pt x="247788" y="15239"/>
                </a:lnTo>
                <a:lnTo>
                  <a:pt x="241884" y="12223"/>
                </a:lnTo>
                <a:lnTo>
                  <a:pt x="248590" y="12223"/>
                </a:lnTo>
                <a:lnTo>
                  <a:pt x="248170" y="11867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30016" y="4121103"/>
            <a:ext cx="255270" cy="295910"/>
          </a:xfrm>
          <a:custGeom>
            <a:avLst/>
            <a:gdLst/>
            <a:ahLst/>
            <a:cxnLst/>
            <a:rect l="l" t="t" r="r" b="b"/>
            <a:pathLst>
              <a:path w="255270" h="295910">
                <a:moveTo>
                  <a:pt x="5252" y="0"/>
                </a:moveTo>
                <a:lnTo>
                  <a:pt x="184" y="0"/>
                </a:lnTo>
                <a:lnTo>
                  <a:pt x="131" y="935"/>
                </a:lnTo>
                <a:lnTo>
                  <a:pt x="14" y="2967"/>
                </a:lnTo>
                <a:lnTo>
                  <a:pt x="20512" y="46495"/>
                </a:lnTo>
                <a:lnTo>
                  <a:pt x="43691" y="87757"/>
                </a:lnTo>
                <a:lnTo>
                  <a:pt x="68995" y="128901"/>
                </a:lnTo>
                <a:lnTo>
                  <a:pt x="95999" y="169838"/>
                </a:lnTo>
                <a:lnTo>
                  <a:pt x="124274" y="210482"/>
                </a:lnTo>
                <a:lnTo>
                  <a:pt x="153393" y="250742"/>
                </a:lnTo>
                <a:lnTo>
                  <a:pt x="182977" y="290571"/>
                </a:lnTo>
                <a:lnTo>
                  <a:pt x="188823" y="295359"/>
                </a:lnTo>
                <a:lnTo>
                  <a:pt x="191389" y="291600"/>
                </a:lnTo>
                <a:lnTo>
                  <a:pt x="195821" y="290571"/>
                </a:lnTo>
                <a:lnTo>
                  <a:pt x="184524" y="275090"/>
                </a:lnTo>
                <a:lnTo>
                  <a:pt x="180165" y="267775"/>
                </a:lnTo>
                <a:lnTo>
                  <a:pt x="178028" y="260828"/>
                </a:lnTo>
                <a:lnTo>
                  <a:pt x="176225" y="258173"/>
                </a:lnTo>
                <a:lnTo>
                  <a:pt x="191182" y="258173"/>
                </a:lnTo>
                <a:lnTo>
                  <a:pt x="191414" y="257856"/>
                </a:lnTo>
                <a:lnTo>
                  <a:pt x="184277" y="247277"/>
                </a:lnTo>
                <a:lnTo>
                  <a:pt x="189230" y="243187"/>
                </a:lnTo>
                <a:lnTo>
                  <a:pt x="204095" y="243187"/>
                </a:lnTo>
                <a:lnTo>
                  <a:pt x="204419" y="242921"/>
                </a:lnTo>
                <a:lnTo>
                  <a:pt x="205541" y="239029"/>
                </a:lnTo>
                <a:lnTo>
                  <a:pt x="203374" y="234164"/>
                </a:lnTo>
                <a:lnTo>
                  <a:pt x="200793" y="229394"/>
                </a:lnTo>
                <a:lnTo>
                  <a:pt x="200672" y="225788"/>
                </a:lnTo>
                <a:lnTo>
                  <a:pt x="201888" y="223172"/>
                </a:lnTo>
                <a:lnTo>
                  <a:pt x="201976" y="222982"/>
                </a:lnTo>
                <a:lnTo>
                  <a:pt x="202058" y="222805"/>
                </a:lnTo>
                <a:lnTo>
                  <a:pt x="255012" y="222805"/>
                </a:lnTo>
                <a:lnTo>
                  <a:pt x="239662" y="199783"/>
                </a:lnTo>
                <a:lnTo>
                  <a:pt x="223207" y="175999"/>
                </a:lnTo>
                <a:lnTo>
                  <a:pt x="205292" y="152419"/>
                </a:lnTo>
                <a:lnTo>
                  <a:pt x="185318" y="129637"/>
                </a:lnTo>
                <a:lnTo>
                  <a:pt x="170405" y="109716"/>
                </a:lnTo>
                <a:lnTo>
                  <a:pt x="158224" y="88284"/>
                </a:lnTo>
                <a:lnTo>
                  <a:pt x="146122" y="66859"/>
                </a:lnTo>
                <a:lnTo>
                  <a:pt x="131445" y="46960"/>
                </a:lnTo>
                <a:lnTo>
                  <a:pt x="127577" y="40307"/>
                </a:lnTo>
                <a:lnTo>
                  <a:pt x="124663" y="32759"/>
                </a:lnTo>
                <a:lnTo>
                  <a:pt x="122378" y="29192"/>
                </a:lnTo>
                <a:lnTo>
                  <a:pt x="116370" y="29192"/>
                </a:lnTo>
                <a:lnTo>
                  <a:pt x="110030" y="23644"/>
                </a:lnTo>
                <a:lnTo>
                  <a:pt x="109954" y="23503"/>
                </a:lnTo>
                <a:lnTo>
                  <a:pt x="93027" y="23503"/>
                </a:lnTo>
                <a:lnTo>
                  <a:pt x="87731" y="18473"/>
                </a:lnTo>
                <a:lnTo>
                  <a:pt x="87790" y="16848"/>
                </a:lnTo>
                <a:lnTo>
                  <a:pt x="51562" y="16848"/>
                </a:lnTo>
                <a:lnTo>
                  <a:pt x="44343" y="10166"/>
                </a:lnTo>
                <a:lnTo>
                  <a:pt x="41473" y="8631"/>
                </a:lnTo>
                <a:lnTo>
                  <a:pt x="21882" y="8631"/>
                </a:lnTo>
                <a:lnTo>
                  <a:pt x="13060" y="3425"/>
                </a:lnTo>
                <a:lnTo>
                  <a:pt x="5252" y="0"/>
                </a:lnTo>
                <a:close/>
              </a:path>
              <a:path w="255270" h="295910">
                <a:moveTo>
                  <a:pt x="191182" y="258173"/>
                </a:moveTo>
                <a:lnTo>
                  <a:pt x="176225" y="258173"/>
                </a:lnTo>
                <a:lnTo>
                  <a:pt x="188747" y="261501"/>
                </a:lnTo>
                <a:lnTo>
                  <a:pt x="191182" y="258173"/>
                </a:lnTo>
                <a:close/>
              </a:path>
              <a:path w="255270" h="295910">
                <a:moveTo>
                  <a:pt x="204095" y="243187"/>
                </a:moveTo>
                <a:lnTo>
                  <a:pt x="189230" y="243187"/>
                </a:lnTo>
                <a:lnTo>
                  <a:pt x="199453" y="247010"/>
                </a:lnTo>
                <a:lnTo>
                  <a:pt x="204095" y="243187"/>
                </a:lnTo>
                <a:close/>
              </a:path>
              <a:path w="255270" h="295910">
                <a:moveTo>
                  <a:pt x="241880" y="233853"/>
                </a:moveTo>
                <a:lnTo>
                  <a:pt x="218846" y="233853"/>
                </a:lnTo>
                <a:lnTo>
                  <a:pt x="219570" y="242628"/>
                </a:lnTo>
                <a:lnTo>
                  <a:pt x="241922" y="237739"/>
                </a:lnTo>
                <a:lnTo>
                  <a:pt x="241880" y="233853"/>
                </a:lnTo>
                <a:close/>
              </a:path>
              <a:path w="255270" h="295910">
                <a:moveTo>
                  <a:pt x="255012" y="222805"/>
                </a:moveTo>
                <a:lnTo>
                  <a:pt x="202058" y="222805"/>
                </a:lnTo>
                <a:lnTo>
                  <a:pt x="206168" y="225385"/>
                </a:lnTo>
                <a:lnTo>
                  <a:pt x="211388" y="231075"/>
                </a:lnTo>
                <a:lnTo>
                  <a:pt x="216103" y="237421"/>
                </a:lnTo>
                <a:lnTo>
                  <a:pt x="218846" y="233853"/>
                </a:lnTo>
                <a:lnTo>
                  <a:pt x="241880" y="233853"/>
                </a:lnTo>
                <a:lnTo>
                  <a:pt x="241908" y="225385"/>
                </a:lnTo>
                <a:lnTo>
                  <a:pt x="242295" y="223172"/>
                </a:lnTo>
                <a:lnTo>
                  <a:pt x="242328" y="222982"/>
                </a:lnTo>
                <a:lnTo>
                  <a:pt x="255130" y="222982"/>
                </a:lnTo>
                <a:lnTo>
                  <a:pt x="255012" y="222805"/>
                </a:lnTo>
                <a:close/>
              </a:path>
              <a:path w="255270" h="295910">
                <a:moveTo>
                  <a:pt x="255130" y="222982"/>
                </a:moveTo>
                <a:lnTo>
                  <a:pt x="242328" y="222982"/>
                </a:lnTo>
                <a:lnTo>
                  <a:pt x="250774" y="224125"/>
                </a:lnTo>
                <a:lnTo>
                  <a:pt x="255257" y="223172"/>
                </a:lnTo>
                <a:lnTo>
                  <a:pt x="255130" y="222982"/>
                </a:lnTo>
                <a:close/>
              </a:path>
              <a:path w="255270" h="295910">
                <a:moveTo>
                  <a:pt x="111976" y="21331"/>
                </a:moveTo>
                <a:lnTo>
                  <a:pt x="116370" y="29192"/>
                </a:lnTo>
                <a:lnTo>
                  <a:pt x="122378" y="29192"/>
                </a:lnTo>
                <a:lnTo>
                  <a:pt x="120272" y="25905"/>
                </a:lnTo>
                <a:lnTo>
                  <a:pt x="111976" y="21331"/>
                </a:lnTo>
                <a:close/>
              </a:path>
              <a:path w="255270" h="295910">
                <a:moveTo>
                  <a:pt x="89928" y="4211"/>
                </a:moveTo>
                <a:lnTo>
                  <a:pt x="92786" y="9507"/>
                </a:lnTo>
                <a:lnTo>
                  <a:pt x="99580" y="17140"/>
                </a:lnTo>
                <a:lnTo>
                  <a:pt x="100126" y="22690"/>
                </a:lnTo>
                <a:lnTo>
                  <a:pt x="93027" y="23503"/>
                </a:lnTo>
                <a:lnTo>
                  <a:pt x="109954" y="23503"/>
                </a:lnTo>
                <a:lnTo>
                  <a:pt x="106822" y="17727"/>
                </a:lnTo>
                <a:lnTo>
                  <a:pt x="104515" y="11701"/>
                </a:lnTo>
                <a:lnTo>
                  <a:pt x="101355" y="6599"/>
                </a:lnTo>
                <a:lnTo>
                  <a:pt x="93751" y="6599"/>
                </a:lnTo>
                <a:lnTo>
                  <a:pt x="89928" y="4211"/>
                </a:lnTo>
                <a:close/>
              </a:path>
              <a:path w="255270" h="295910">
                <a:moveTo>
                  <a:pt x="48044" y="5862"/>
                </a:moveTo>
                <a:lnTo>
                  <a:pt x="47193" y="8631"/>
                </a:lnTo>
                <a:lnTo>
                  <a:pt x="47142" y="8796"/>
                </a:lnTo>
                <a:lnTo>
                  <a:pt x="51562" y="16848"/>
                </a:lnTo>
                <a:lnTo>
                  <a:pt x="87790" y="16848"/>
                </a:lnTo>
                <a:lnTo>
                  <a:pt x="87933" y="12873"/>
                </a:lnTo>
                <a:lnTo>
                  <a:pt x="61938" y="12873"/>
                </a:lnTo>
                <a:lnTo>
                  <a:pt x="59294" y="8034"/>
                </a:lnTo>
                <a:lnTo>
                  <a:pt x="54267" y="8034"/>
                </a:lnTo>
                <a:lnTo>
                  <a:pt x="48044" y="5862"/>
                </a:lnTo>
                <a:close/>
              </a:path>
              <a:path w="255270" h="295910">
                <a:moveTo>
                  <a:pt x="82804" y="4973"/>
                </a:moveTo>
                <a:lnTo>
                  <a:pt x="70920" y="6256"/>
                </a:lnTo>
                <a:lnTo>
                  <a:pt x="73825" y="11565"/>
                </a:lnTo>
                <a:lnTo>
                  <a:pt x="61938" y="12873"/>
                </a:lnTo>
                <a:lnTo>
                  <a:pt x="87933" y="12873"/>
                </a:lnTo>
                <a:lnTo>
                  <a:pt x="88036" y="10015"/>
                </a:lnTo>
                <a:lnTo>
                  <a:pt x="82804" y="4973"/>
                </a:lnTo>
                <a:close/>
              </a:path>
              <a:path w="255270" h="295910">
                <a:moveTo>
                  <a:pt x="21310" y="2967"/>
                </a:moveTo>
                <a:lnTo>
                  <a:pt x="25171" y="5431"/>
                </a:lnTo>
                <a:lnTo>
                  <a:pt x="17294" y="6256"/>
                </a:lnTo>
                <a:lnTo>
                  <a:pt x="18141" y="6256"/>
                </a:lnTo>
                <a:lnTo>
                  <a:pt x="21882" y="8631"/>
                </a:lnTo>
                <a:lnTo>
                  <a:pt x="41473" y="8631"/>
                </a:lnTo>
                <a:lnTo>
                  <a:pt x="36294" y="5862"/>
                </a:lnTo>
                <a:lnTo>
                  <a:pt x="36532" y="5862"/>
                </a:lnTo>
                <a:lnTo>
                  <a:pt x="28133" y="3425"/>
                </a:lnTo>
                <a:lnTo>
                  <a:pt x="29077" y="3425"/>
                </a:lnTo>
                <a:lnTo>
                  <a:pt x="21310" y="2967"/>
                </a:lnTo>
                <a:close/>
              </a:path>
              <a:path w="255270" h="295910">
                <a:moveTo>
                  <a:pt x="59017" y="7526"/>
                </a:moveTo>
                <a:lnTo>
                  <a:pt x="54267" y="8034"/>
                </a:lnTo>
                <a:lnTo>
                  <a:pt x="59294" y="8034"/>
                </a:lnTo>
                <a:lnTo>
                  <a:pt x="59017" y="7526"/>
                </a:lnTo>
                <a:close/>
              </a:path>
              <a:path w="255270" h="295910">
                <a:moveTo>
                  <a:pt x="100899" y="5862"/>
                </a:moveTo>
                <a:lnTo>
                  <a:pt x="100525" y="5862"/>
                </a:lnTo>
                <a:lnTo>
                  <a:pt x="93751" y="6599"/>
                </a:lnTo>
                <a:lnTo>
                  <a:pt x="101355" y="6599"/>
                </a:lnTo>
                <a:lnTo>
                  <a:pt x="100899" y="5862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00349" y="4584014"/>
            <a:ext cx="302895" cy="283210"/>
          </a:xfrm>
          <a:custGeom>
            <a:avLst/>
            <a:gdLst/>
            <a:ahLst/>
            <a:cxnLst/>
            <a:rect l="l" t="t" r="r" b="b"/>
            <a:pathLst>
              <a:path w="302895" h="283210">
                <a:moveTo>
                  <a:pt x="4265" y="18446"/>
                </a:moveTo>
                <a:lnTo>
                  <a:pt x="0" y="19750"/>
                </a:lnTo>
                <a:lnTo>
                  <a:pt x="1739" y="25412"/>
                </a:lnTo>
                <a:lnTo>
                  <a:pt x="35326" y="64462"/>
                </a:lnTo>
                <a:lnTo>
                  <a:pt x="71450" y="102643"/>
                </a:lnTo>
                <a:lnTo>
                  <a:pt x="109692" y="139933"/>
                </a:lnTo>
                <a:lnTo>
                  <a:pt x="149630" y="176313"/>
                </a:lnTo>
                <a:lnTo>
                  <a:pt x="190846" y="211759"/>
                </a:lnTo>
                <a:lnTo>
                  <a:pt x="232917" y="246251"/>
                </a:lnTo>
                <a:lnTo>
                  <a:pt x="275424" y="279768"/>
                </a:lnTo>
                <a:lnTo>
                  <a:pt x="282434" y="283082"/>
                </a:lnTo>
                <a:lnTo>
                  <a:pt x="282598" y="279768"/>
                </a:lnTo>
                <a:lnTo>
                  <a:pt x="282676" y="278206"/>
                </a:lnTo>
                <a:lnTo>
                  <a:pt x="285749" y="275704"/>
                </a:lnTo>
                <a:lnTo>
                  <a:pt x="269377" y="262674"/>
                </a:lnTo>
                <a:lnTo>
                  <a:pt x="262444" y="256198"/>
                </a:lnTo>
                <a:lnTo>
                  <a:pt x="257491" y="249415"/>
                </a:lnTo>
                <a:lnTo>
                  <a:pt x="254812" y="247129"/>
                </a:lnTo>
                <a:lnTo>
                  <a:pt x="266420" y="246773"/>
                </a:lnTo>
                <a:lnTo>
                  <a:pt x="266889" y="242036"/>
                </a:lnTo>
                <a:lnTo>
                  <a:pt x="256272" y="232943"/>
                </a:lnTo>
                <a:lnTo>
                  <a:pt x="258406" y="227037"/>
                </a:lnTo>
                <a:lnTo>
                  <a:pt x="268716" y="227037"/>
                </a:lnTo>
                <a:lnTo>
                  <a:pt x="270534" y="222034"/>
                </a:lnTo>
                <a:lnTo>
                  <a:pt x="272706" y="216141"/>
                </a:lnTo>
                <a:lnTo>
                  <a:pt x="259155" y="209588"/>
                </a:lnTo>
                <a:lnTo>
                  <a:pt x="259803" y="204939"/>
                </a:lnTo>
                <a:lnTo>
                  <a:pt x="259680" y="202815"/>
                </a:lnTo>
                <a:lnTo>
                  <a:pt x="259595" y="201338"/>
                </a:lnTo>
                <a:lnTo>
                  <a:pt x="294863" y="201338"/>
                </a:lnTo>
                <a:lnTo>
                  <a:pt x="295065" y="200416"/>
                </a:lnTo>
                <a:lnTo>
                  <a:pt x="293102" y="192443"/>
                </a:lnTo>
                <a:lnTo>
                  <a:pt x="292188" y="189064"/>
                </a:lnTo>
                <a:lnTo>
                  <a:pt x="299503" y="187642"/>
                </a:lnTo>
                <a:lnTo>
                  <a:pt x="256545" y="145337"/>
                </a:lnTo>
                <a:lnTo>
                  <a:pt x="206323" y="107607"/>
                </a:lnTo>
                <a:lnTo>
                  <a:pt x="185967" y="90840"/>
                </a:lnTo>
                <a:lnTo>
                  <a:pt x="167356" y="71648"/>
                </a:lnTo>
                <a:lnTo>
                  <a:pt x="148884" y="52373"/>
                </a:lnTo>
                <a:lnTo>
                  <a:pt x="128942" y="35356"/>
                </a:lnTo>
                <a:lnTo>
                  <a:pt x="123169" y="29362"/>
                </a:lnTo>
                <a:lnTo>
                  <a:pt x="119604" y="24536"/>
                </a:lnTo>
                <a:lnTo>
                  <a:pt x="50062" y="24536"/>
                </a:lnTo>
                <a:lnTo>
                  <a:pt x="48264" y="23444"/>
                </a:lnTo>
                <a:lnTo>
                  <a:pt x="21754" y="23444"/>
                </a:lnTo>
                <a:lnTo>
                  <a:pt x="12270" y="20133"/>
                </a:lnTo>
                <a:lnTo>
                  <a:pt x="4265" y="18446"/>
                </a:lnTo>
                <a:close/>
              </a:path>
              <a:path w="302895" h="283210">
                <a:moveTo>
                  <a:pt x="268716" y="227037"/>
                </a:moveTo>
                <a:lnTo>
                  <a:pt x="258406" y="227037"/>
                </a:lnTo>
                <a:lnTo>
                  <a:pt x="268388" y="227939"/>
                </a:lnTo>
                <a:lnTo>
                  <a:pt x="268716" y="227037"/>
                </a:lnTo>
                <a:close/>
              </a:path>
              <a:path w="302895" h="283210">
                <a:moveTo>
                  <a:pt x="292565" y="207873"/>
                </a:moveTo>
                <a:lnTo>
                  <a:pt x="278078" y="207873"/>
                </a:lnTo>
                <a:lnTo>
                  <a:pt x="282599" y="216979"/>
                </a:lnTo>
                <a:lnTo>
                  <a:pt x="285762" y="214553"/>
                </a:lnTo>
                <a:lnTo>
                  <a:pt x="290322" y="210781"/>
                </a:lnTo>
                <a:lnTo>
                  <a:pt x="292565" y="207873"/>
                </a:lnTo>
                <a:close/>
              </a:path>
              <a:path w="302895" h="283210">
                <a:moveTo>
                  <a:pt x="294863" y="201338"/>
                </a:moveTo>
                <a:lnTo>
                  <a:pt x="259595" y="201338"/>
                </a:lnTo>
                <a:lnTo>
                  <a:pt x="264064" y="202815"/>
                </a:lnTo>
                <a:lnTo>
                  <a:pt x="270818" y="207250"/>
                </a:lnTo>
                <a:lnTo>
                  <a:pt x="277469" y="212521"/>
                </a:lnTo>
                <a:lnTo>
                  <a:pt x="278078" y="207873"/>
                </a:lnTo>
                <a:lnTo>
                  <a:pt x="292565" y="207873"/>
                </a:lnTo>
                <a:lnTo>
                  <a:pt x="293780" y="206298"/>
                </a:lnTo>
                <a:lnTo>
                  <a:pt x="294863" y="201338"/>
                </a:lnTo>
                <a:close/>
              </a:path>
              <a:path w="302895" h="283210">
                <a:moveTo>
                  <a:pt x="52856" y="12661"/>
                </a:moveTo>
                <a:lnTo>
                  <a:pt x="49021" y="14439"/>
                </a:lnTo>
                <a:lnTo>
                  <a:pt x="42985" y="14439"/>
                </a:lnTo>
                <a:lnTo>
                  <a:pt x="43155" y="16111"/>
                </a:lnTo>
                <a:lnTo>
                  <a:pt x="43255" y="17094"/>
                </a:lnTo>
                <a:lnTo>
                  <a:pt x="50062" y="24536"/>
                </a:lnTo>
                <a:lnTo>
                  <a:pt x="119604" y="24536"/>
                </a:lnTo>
                <a:lnTo>
                  <a:pt x="117861" y="22177"/>
                </a:lnTo>
                <a:lnTo>
                  <a:pt x="116396" y="20764"/>
                </a:lnTo>
                <a:lnTo>
                  <a:pt x="87680" y="20764"/>
                </a:lnTo>
                <a:lnTo>
                  <a:pt x="82575" y="17602"/>
                </a:lnTo>
                <a:lnTo>
                  <a:pt x="57339" y="17602"/>
                </a:lnTo>
                <a:lnTo>
                  <a:pt x="54470" y="14439"/>
                </a:lnTo>
                <a:lnTo>
                  <a:pt x="49021" y="14439"/>
                </a:lnTo>
                <a:lnTo>
                  <a:pt x="42912" y="13728"/>
                </a:lnTo>
                <a:lnTo>
                  <a:pt x="53824" y="13728"/>
                </a:lnTo>
                <a:lnTo>
                  <a:pt x="52856" y="12661"/>
                </a:lnTo>
                <a:close/>
              </a:path>
              <a:path w="302895" h="283210">
                <a:moveTo>
                  <a:pt x="24850" y="16247"/>
                </a:moveTo>
                <a:lnTo>
                  <a:pt x="18770" y="17602"/>
                </a:lnTo>
                <a:lnTo>
                  <a:pt x="19309" y="17602"/>
                </a:lnTo>
                <a:lnTo>
                  <a:pt x="23621" y="19278"/>
                </a:lnTo>
                <a:lnTo>
                  <a:pt x="23080" y="19278"/>
                </a:lnTo>
                <a:lnTo>
                  <a:pt x="17538" y="21805"/>
                </a:lnTo>
                <a:lnTo>
                  <a:pt x="21754" y="23444"/>
                </a:lnTo>
                <a:lnTo>
                  <a:pt x="48264" y="23444"/>
                </a:lnTo>
                <a:lnTo>
                  <a:pt x="41403" y="19278"/>
                </a:lnTo>
                <a:lnTo>
                  <a:pt x="32639" y="16673"/>
                </a:lnTo>
                <a:lnTo>
                  <a:pt x="24850" y="16247"/>
                </a:lnTo>
                <a:close/>
              </a:path>
              <a:path w="302895" h="283210">
                <a:moveTo>
                  <a:pt x="77825" y="1142"/>
                </a:moveTo>
                <a:lnTo>
                  <a:pt x="82193" y="6007"/>
                </a:lnTo>
                <a:lnTo>
                  <a:pt x="90829" y="12293"/>
                </a:lnTo>
                <a:lnTo>
                  <a:pt x="93369" y="18033"/>
                </a:lnTo>
                <a:lnTo>
                  <a:pt x="87680" y="20764"/>
                </a:lnTo>
                <a:lnTo>
                  <a:pt x="116396" y="20764"/>
                </a:lnTo>
                <a:lnTo>
                  <a:pt x="116251" y="20624"/>
                </a:lnTo>
                <a:lnTo>
                  <a:pt x="109524" y="20624"/>
                </a:lnTo>
                <a:lnTo>
                  <a:pt x="102087" y="16432"/>
                </a:lnTo>
                <a:lnTo>
                  <a:pt x="97162" y="11022"/>
                </a:lnTo>
                <a:lnTo>
                  <a:pt x="92963" y="5256"/>
                </a:lnTo>
                <a:lnTo>
                  <a:pt x="90385" y="2679"/>
                </a:lnTo>
                <a:lnTo>
                  <a:pt x="81952" y="2679"/>
                </a:lnTo>
                <a:lnTo>
                  <a:pt x="77825" y="1142"/>
                </a:lnTo>
                <a:close/>
              </a:path>
              <a:path w="302895" h="283210">
                <a:moveTo>
                  <a:pt x="102856" y="13474"/>
                </a:moveTo>
                <a:lnTo>
                  <a:pt x="109524" y="20624"/>
                </a:lnTo>
                <a:lnTo>
                  <a:pt x="116251" y="20624"/>
                </a:lnTo>
                <a:lnTo>
                  <a:pt x="111572" y="16111"/>
                </a:lnTo>
                <a:lnTo>
                  <a:pt x="102856" y="13474"/>
                </a:lnTo>
                <a:close/>
              </a:path>
              <a:path w="302895" h="283210">
                <a:moveTo>
                  <a:pt x="72071" y="3797"/>
                </a:moveTo>
                <a:lnTo>
                  <a:pt x="62464" y="8229"/>
                </a:lnTo>
                <a:lnTo>
                  <a:pt x="66915" y="13131"/>
                </a:lnTo>
                <a:lnTo>
                  <a:pt x="57339" y="17602"/>
                </a:lnTo>
                <a:lnTo>
                  <a:pt x="82575" y="17602"/>
                </a:lnTo>
                <a:lnTo>
                  <a:pt x="81304" y="16814"/>
                </a:lnTo>
                <a:lnTo>
                  <a:pt x="78358" y="7785"/>
                </a:lnTo>
                <a:lnTo>
                  <a:pt x="72071" y="3797"/>
                </a:lnTo>
                <a:close/>
              </a:path>
              <a:path w="302895" h="283210">
                <a:moveTo>
                  <a:pt x="87705" y="0"/>
                </a:moveTo>
                <a:lnTo>
                  <a:pt x="81952" y="2679"/>
                </a:lnTo>
                <a:lnTo>
                  <a:pt x="90385" y="2679"/>
                </a:lnTo>
                <a:lnTo>
                  <a:pt x="87705" y="0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26776" y="4888614"/>
            <a:ext cx="351790" cy="236220"/>
          </a:xfrm>
          <a:custGeom>
            <a:avLst/>
            <a:gdLst/>
            <a:ahLst/>
            <a:cxnLst/>
            <a:rect l="l" t="t" r="r" b="b"/>
            <a:pathLst>
              <a:path w="351789" h="236220">
                <a:moveTo>
                  <a:pt x="17081" y="85924"/>
                </a:moveTo>
                <a:lnTo>
                  <a:pt x="20790" y="92856"/>
                </a:lnTo>
                <a:lnTo>
                  <a:pt x="28427" y="97430"/>
                </a:lnTo>
                <a:lnTo>
                  <a:pt x="37328" y="101090"/>
                </a:lnTo>
                <a:lnTo>
                  <a:pt x="44830" y="105279"/>
                </a:lnTo>
                <a:lnTo>
                  <a:pt x="66319" y="120099"/>
                </a:lnTo>
                <a:lnTo>
                  <a:pt x="90404" y="133562"/>
                </a:lnTo>
                <a:lnTo>
                  <a:pt x="114357" y="147205"/>
                </a:lnTo>
                <a:lnTo>
                  <a:pt x="135445" y="162568"/>
                </a:lnTo>
                <a:lnTo>
                  <a:pt x="158450" y="182281"/>
                </a:lnTo>
                <a:lnTo>
                  <a:pt x="182960" y="200881"/>
                </a:lnTo>
                <a:lnTo>
                  <a:pt x="208059" y="218658"/>
                </a:lnTo>
                <a:lnTo>
                  <a:pt x="232829" y="235898"/>
                </a:lnTo>
                <a:lnTo>
                  <a:pt x="235648" y="233130"/>
                </a:lnTo>
                <a:lnTo>
                  <a:pt x="237018" y="227567"/>
                </a:lnTo>
                <a:lnTo>
                  <a:pt x="237106" y="227211"/>
                </a:lnTo>
                <a:lnTo>
                  <a:pt x="237147" y="227046"/>
                </a:lnTo>
                <a:lnTo>
                  <a:pt x="258415" y="227046"/>
                </a:lnTo>
                <a:lnTo>
                  <a:pt x="263470" y="224088"/>
                </a:lnTo>
                <a:lnTo>
                  <a:pt x="267906" y="220112"/>
                </a:lnTo>
                <a:lnTo>
                  <a:pt x="270776" y="217344"/>
                </a:lnTo>
                <a:lnTo>
                  <a:pt x="259537" y="214245"/>
                </a:lnTo>
                <a:lnTo>
                  <a:pt x="265175" y="213432"/>
                </a:lnTo>
                <a:lnTo>
                  <a:pt x="258534" y="208329"/>
                </a:lnTo>
                <a:lnTo>
                  <a:pt x="252914" y="203077"/>
                </a:lnTo>
                <a:lnTo>
                  <a:pt x="250970" y="199503"/>
                </a:lnTo>
                <a:lnTo>
                  <a:pt x="254897" y="199503"/>
                </a:lnTo>
                <a:lnTo>
                  <a:pt x="260972" y="198624"/>
                </a:lnTo>
                <a:lnTo>
                  <a:pt x="282505" y="198624"/>
                </a:lnTo>
                <a:lnTo>
                  <a:pt x="282193" y="196858"/>
                </a:lnTo>
                <a:lnTo>
                  <a:pt x="289318" y="194738"/>
                </a:lnTo>
                <a:lnTo>
                  <a:pt x="306528" y="194738"/>
                </a:lnTo>
                <a:lnTo>
                  <a:pt x="306539" y="192642"/>
                </a:lnTo>
                <a:lnTo>
                  <a:pt x="327873" y="192642"/>
                </a:lnTo>
                <a:lnTo>
                  <a:pt x="272158" y="150375"/>
                </a:lnTo>
                <a:lnTo>
                  <a:pt x="233175" y="122496"/>
                </a:lnTo>
                <a:lnTo>
                  <a:pt x="193193" y="95443"/>
                </a:lnTo>
                <a:lnTo>
                  <a:pt x="185731" y="90712"/>
                </a:lnTo>
                <a:lnTo>
                  <a:pt x="26047" y="90712"/>
                </a:lnTo>
                <a:lnTo>
                  <a:pt x="17081" y="85924"/>
                </a:lnTo>
                <a:close/>
              </a:path>
              <a:path w="351789" h="236220">
                <a:moveTo>
                  <a:pt x="258415" y="227046"/>
                </a:moveTo>
                <a:lnTo>
                  <a:pt x="237147" y="227046"/>
                </a:lnTo>
                <a:lnTo>
                  <a:pt x="241274" y="227567"/>
                </a:lnTo>
                <a:lnTo>
                  <a:pt x="251025" y="228649"/>
                </a:lnTo>
                <a:lnTo>
                  <a:pt x="258133" y="227211"/>
                </a:lnTo>
                <a:lnTo>
                  <a:pt x="258415" y="227046"/>
                </a:lnTo>
                <a:close/>
              </a:path>
              <a:path w="351789" h="236220">
                <a:moveTo>
                  <a:pt x="327873" y="192642"/>
                </a:moveTo>
                <a:lnTo>
                  <a:pt x="306539" y="192642"/>
                </a:lnTo>
                <a:lnTo>
                  <a:pt x="309498" y="194738"/>
                </a:lnTo>
                <a:lnTo>
                  <a:pt x="317843" y="198338"/>
                </a:lnTo>
                <a:lnTo>
                  <a:pt x="325958" y="203628"/>
                </a:lnTo>
                <a:lnTo>
                  <a:pt x="342353" y="216251"/>
                </a:lnTo>
                <a:lnTo>
                  <a:pt x="345300" y="213572"/>
                </a:lnTo>
                <a:lnTo>
                  <a:pt x="351243" y="213076"/>
                </a:lnTo>
                <a:lnTo>
                  <a:pt x="346989" y="207526"/>
                </a:lnTo>
                <a:lnTo>
                  <a:pt x="327873" y="192642"/>
                </a:lnTo>
                <a:close/>
              </a:path>
              <a:path w="351789" h="236220">
                <a:moveTo>
                  <a:pt x="282505" y="198624"/>
                </a:moveTo>
                <a:lnTo>
                  <a:pt x="260972" y="198624"/>
                </a:lnTo>
                <a:lnTo>
                  <a:pt x="269417" y="209292"/>
                </a:lnTo>
                <a:lnTo>
                  <a:pt x="283629" y="204999"/>
                </a:lnTo>
                <a:lnTo>
                  <a:pt x="282505" y="198624"/>
                </a:lnTo>
                <a:close/>
              </a:path>
              <a:path w="351789" h="236220">
                <a:moveTo>
                  <a:pt x="306528" y="194738"/>
                </a:moveTo>
                <a:lnTo>
                  <a:pt x="289318" y="194738"/>
                </a:lnTo>
                <a:lnTo>
                  <a:pt x="300735" y="202878"/>
                </a:lnTo>
                <a:lnTo>
                  <a:pt x="306489" y="202192"/>
                </a:lnTo>
                <a:lnTo>
                  <a:pt x="306528" y="194738"/>
                </a:lnTo>
                <a:close/>
              </a:path>
              <a:path w="351789" h="236220">
                <a:moveTo>
                  <a:pt x="660" y="66518"/>
                </a:moveTo>
                <a:lnTo>
                  <a:pt x="2673" y="69604"/>
                </a:lnTo>
                <a:lnTo>
                  <a:pt x="2781" y="69770"/>
                </a:lnTo>
                <a:lnTo>
                  <a:pt x="0" y="74799"/>
                </a:lnTo>
                <a:lnTo>
                  <a:pt x="6622" y="78601"/>
                </a:lnTo>
                <a:lnTo>
                  <a:pt x="13781" y="81474"/>
                </a:lnTo>
                <a:lnTo>
                  <a:pt x="20561" y="84988"/>
                </a:lnTo>
                <a:lnTo>
                  <a:pt x="26047" y="90712"/>
                </a:lnTo>
                <a:lnTo>
                  <a:pt x="185731" y="90712"/>
                </a:lnTo>
                <a:lnTo>
                  <a:pt x="165076" y="77618"/>
                </a:lnTo>
                <a:lnTo>
                  <a:pt x="21894" y="77618"/>
                </a:lnTo>
                <a:lnTo>
                  <a:pt x="14858" y="76120"/>
                </a:lnTo>
                <a:lnTo>
                  <a:pt x="6781" y="69604"/>
                </a:lnTo>
                <a:lnTo>
                  <a:pt x="660" y="66518"/>
                </a:lnTo>
                <a:close/>
              </a:path>
              <a:path w="351789" h="236220">
                <a:moveTo>
                  <a:pt x="8008" y="53054"/>
                </a:moveTo>
                <a:lnTo>
                  <a:pt x="3416" y="61464"/>
                </a:lnTo>
                <a:lnTo>
                  <a:pt x="8623" y="66239"/>
                </a:lnTo>
                <a:lnTo>
                  <a:pt x="19608" y="67776"/>
                </a:lnTo>
                <a:lnTo>
                  <a:pt x="24764" y="72640"/>
                </a:lnTo>
                <a:lnTo>
                  <a:pt x="21894" y="77618"/>
                </a:lnTo>
                <a:lnTo>
                  <a:pt x="165076" y="77618"/>
                </a:lnTo>
                <a:lnTo>
                  <a:pt x="152435" y="69604"/>
                </a:lnTo>
                <a:lnTo>
                  <a:pt x="129676" y="56231"/>
                </a:lnTo>
                <a:lnTo>
                  <a:pt x="14185" y="56231"/>
                </a:lnTo>
                <a:lnTo>
                  <a:pt x="8008" y="53054"/>
                </a:lnTo>
                <a:close/>
              </a:path>
              <a:path w="351789" h="236220">
                <a:moveTo>
                  <a:pt x="17318" y="36280"/>
                </a:moveTo>
                <a:lnTo>
                  <a:pt x="13131" y="36280"/>
                </a:lnTo>
                <a:lnTo>
                  <a:pt x="14396" y="41106"/>
                </a:lnTo>
                <a:lnTo>
                  <a:pt x="14439" y="41271"/>
                </a:lnTo>
                <a:lnTo>
                  <a:pt x="12598" y="44624"/>
                </a:lnTo>
                <a:lnTo>
                  <a:pt x="18846" y="47837"/>
                </a:lnTo>
                <a:lnTo>
                  <a:pt x="14185" y="56231"/>
                </a:lnTo>
                <a:lnTo>
                  <a:pt x="129676" y="56231"/>
                </a:lnTo>
                <a:lnTo>
                  <a:pt x="110365" y="44892"/>
                </a:lnTo>
                <a:lnTo>
                  <a:pt x="103309" y="41106"/>
                </a:lnTo>
                <a:lnTo>
                  <a:pt x="26631" y="41106"/>
                </a:lnTo>
                <a:lnTo>
                  <a:pt x="17318" y="36280"/>
                </a:lnTo>
                <a:close/>
              </a:path>
              <a:path w="351789" h="236220">
                <a:moveTo>
                  <a:pt x="15836" y="16112"/>
                </a:moveTo>
                <a:lnTo>
                  <a:pt x="14757" y="21016"/>
                </a:lnTo>
                <a:lnTo>
                  <a:pt x="15876" y="27442"/>
                </a:lnTo>
                <a:lnTo>
                  <a:pt x="19674" y="34452"/>
                </a:lnTo>
                <a:lnTo>
                  <a:pt x="26631" y="41106"/>
                </a:lnTo>
                <a:lnTo>
                  <a:pt x="103309" y="41106"/>
                </a:lnTo>
                <a:lnTo>
                  <a:pt x="67585" y="21935"/>
                </a:lnTo>
                <a:lnTo>
                  <a:pt x="62436" y="19452"/>
                </a:lnTo>
                <a:lnTo>
                  <a:pt x="18148" y="19452"/>
                </a:lnTo>
                <a:lnTo>
                  <a:pt x="15836" y="16112"/>
                </a:lnTo>
                <a:close/>
              </a:path>
              <a:path w="351789" h="236220">
                <a:moveTo>
                  <a:pt x="20866" y="14385"/>
                </a:moveTo>
                <a:lnTo>
                  <a:pt x="18148" y="19452"/>
                </a:lnTo>
                <a:lnTo>
                  <a:pt x="62436" y="19452"/>
                </a:lnTo>
                <a:lnTo>
                  <a:pt x="58855" y="17725"/>
                </a:lnTo>
                <a:lnTo>
                  <a:pt x="23164" y="17725"/>
                </a:lnTo>
                <a:lnTo>
                  <a:pt x="22152" y="16112"/>
                </a:lnTo>
                <a:lnTo>
                  <a:pt x="20866" y="14385"/>
                </a:lnTo>
                <a:close/>
              </a:path>
              <a:path w="351789" h="236220">
                <a:moveTo>
                  <a:pt x="16969" y="0"/>
                </a:moveTo>
                <a:lnTo>
                  <a:pt x="15746" y="3680"/>
                </a:lnTo>
                <a:lnTo>
                  <a:pt x="18426" y="10173"/>
                </a:lnTo>
                <a:lnTo>
                  <a:pt x="21068" y="14385"/>
                </a:lnTo>
                <a:lnTo>
                  <a:pt x="22054" y="16112"/>
                </a:lnTo>
                <a:lnTo>
                  <a:pt x="23164" y="17725"/>
                </a:lnTo>
                <a:lnTo>
                  <a:pt x="58855" y="17725"/>
                </a:lnTo>
                <a:lnTo>
                  <a:pt x="23939" y="885"/>
                </a:lnTo>
                <a:lnTo>
                  <a:pt x="16969" y="0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37976" y="5218338"/>
            <a:ext cx="291465" cy="276860"/>
          </a:xfrm>
          <a:custGeom>
            <a:avLst/>
            <a:gdLst/>
            <a:ahLst/>
            <a:cxnLst/>
            <a:rect l="l" t="t" r="r" b="b"/>
            <a:pathLst>
              <a:path w="291464" h="276860">
                <a:moveTo>
                  <a:pt x="290561" y="275313"/>
                </a:moveTo>
                <a:lnTo>
                  <a:pt x="284505" y="275313"/>
                </a:lnTo>
                <a:lnTo>
                  <a:pt x="290957" y="276735"/>
                </a:lnTo>
                <a:lnTo>
                  <a:pt x="290561" y="275313"/>
                </a:lnTo>
                <a:close/>
              </a:path>
              <a:path w="291464" h="276860">
                <a:moveTo>
                  <a:pt x="272483" y="246636"/>
                </a:moveTo>
                <a:lnTo>
                  <a:pt x="254800" y="246636"/>
                </a:lnTo>
                <a:lnTo>
                  <a:pt x="256730" y="249163"/>
                </a:lnTo>
                <a:lnTo>
                  <a:pt x="263647" y="254697"/>
                </a:lnTo>
                <a:lnTo>
                  <a:pt x="269392" y="261416"/>
                </a:lnTo>
                <a:lnTo>
                  <a:pt x="280035" y="276506"/>
                </a:lnTo>
                <a:lnTo>
                  <a:pt x="284505" y="275313"/>
                </a:lnTo>
                <a:lnTo>
                  <a:pt x="290561" y="275313"/>
                </a:lnTo>
                <a:lnTo>
                  <a:pt x="289369" y="271033"/>
                </a:lnTo>
                <a:lnTo>
                  <a:pt x="272483" y="246636"/>
                </a:lnTo>
                <a:close/>
              </a:path>
              <a:path w="291464" h="276860">
                <a:moveTo>
                  <a:pt x="198678" y="251233"/>
                </a:moveTo>
                <a:lnTo>
                  <a:pt x="163830" y="251233"/>
                </a:lnTo>
                <a:lnTo>
                  <a:pt x="167919" y="253024"/>
                </a:lnTo>
                <a:lnTo>
                  <a:pt x="177648" y="257120"/>
                </a:lnTo>
                <a:lnTo>
                  <a:pt x="185886" y="258326"/>
                </a:lnTo>
                <a:lnTo>
                  <a:pt x="193129" y="257600"/>
                </a:lnTo>
                <a:lnTo>
                  <a:pt x="199872" y="255894"/>
                </a:lnTo>
                <a:lnTo>
                  <a:pt x="204119" y="254697"/>
                </a:lnTo>
                <a:lnTo>
                  <a:pt x="204429" y="254697"/>
                </a:lnTo>
                <a:lnTo>
                  <a:pt x="198678" y="251233"/>
                </a:lnTo>
                <a:close/>
              </a:path>
              <a:path w="291464" h="276860">
                <a:moveTo>
                  <a:pt x="11252" y="63934"/>
                </a:moveTo>
                <a:lnTo>
                  <a:pt x="11023" y="70527"/>
                </a:lnTo>
                <a:lnTo>
                  <a:pt x="16333" y="76820"/>
                </a:lnTo>
                <a:lnTo>
                  <a:pt x="23523" y="82895"/>
                </a:lnTo>
                <a:lnTo>
                  <a:pt x="28930" y="88839"/>
                </a:lnTo>
                <a:lnTo>
                  <a:pt x="42867" y="108002"/>
                </a:lnTo>
                <a:lnTo>
                  <a:pt x="60426" y="127058"/>
                </a:lnTo>
                <a:lnTo>
                  <a:pt x="77861" y="146187"/>
                </a:lnTo>
                <a:lnTo>
                  <a:pt x="91427" y="165572"/>
                </a:lnTo>
                <a:lnTo>
                  <a:pt x="104775" y="189006"/>
                </a:lnTo>
                <a:lnTo>
                  <a:pt x="120519" y="212113"/>
                </a:lnTo>
                <a:lnTo>
                  <a:pt x="137525" y="234765"/>
                </a:lnTo>
                <a:lnTo>
                  <a:pt x="154660" y="256834"/>
                </a:lnTo>
                <a:lnTo>
                  <a:pt x="159080" y="255577"/>
                </a:lnTo>
                <a:lnTo>
                  <a:pt x="163830" y="251233"/>
                </a:lnTo>
                <a:lnTo>
                  <a:pt x="198678" y="251233"/>
                </a:lnTo>
                <a:lnTo>
                  <a:pt x="194144" y="248503"/>
                </a:lnTo>
                <a:lnTo>
                  <a:pt x="199657" y="248503"/>
                </a:lnTo>
                <a:lnTo>
                  <a:pt x="196183" y="243495"/>
                </a:lnTo>
                <a:lnTo>
                  <a:pt x="193047" y="237502"/>
                </a:lnTo>
                <a:lnTo>
                  <a:pt x="192927" y="234765"/>
                </a:lnTo>
                <a:lnTo>
                  <a:pt x="192895" y="234047"/>
                </a:lnTo>
                <a:lnTo>
                  <a:pt x="263769" y="234047"/>
                </a:lnTo>
                <a:lnTo>
                  <a:pt x="262361" y="232012"/>
                </a:lnTo>
                <a:lnTo>
                  <a:pt x="234297" y="192776"/>
                </a:lnTo>
                <a:lnTo>
                  <a:pt x="204931" y="153606"/>
                </a:lnTo>
                <a:lnTo>
                  <a:pt x="174019" y="114783"/>
                </a:lnTo>
                <a:lnTo>
                  <a:pt x="141316" y="76589"/>
                </a:lnTo>
                <a:lnTo>
                  <a:pt x="135986" y="70868"/>
                </a:lnTo>
                <a:lnTo>
                  <a:pt x="17805" y="70868"/>
                </a:lnTo>
                <a:lnTo>
                  <a:pt x="11252" y="63934"/>
                </a:lnTo>
                <a:close/>
              </a:path>
              <a:path w="291464" h="276860">
                <a:moveTo>
                  <a:pt x="269380" y="242153"/>
                </a:moveTo>
                <a:lnTo>
                  <a:pt x="227076" y="242153"/>
                </a:lnTo>
                <a:lnTo>
                  <a:pt x="235661" y="242775"/>
                </a:lnTo>
                <a:lnTo>
                  <a:pt x="243357" y="252846"/>
                </a:lnTo>
                <a:lnTo>
                  <a:pt x="249745" y="254142"/>
                </a:lnTo>
                <a:lnTo>
                  <a:pt x="254800" y="246636"/>
                </a:lnTo>
                <a:lnTo>
                  <a:pt x="272483" y="246636"/>
                </a:lnTo>
                <a:lnTo>
                  <a:pt x="269380" y="242153"/>
                </a:lnTo>
                <a:close/>
              </a:path>
              <a:path w="291464" h="276860">
                <a:moveTo>
                  <a:pt x="199657" y="248503"/>
                </a:moveTo>
                <a:lnTo>
                  <a:pt x="194144" y="248503"/>
                </a:lnTo>
                <a:lnTo>
                  <a:pt x="200494" y="249709"/>
                </a:lnTo>
                <a:lnTo>
                  <a:pt x="199657" y="248503"/>
                </a:lnTo>
                <a:close/>
              </a:path>
              <a:path w="291464" h="276860">
                <a:moveTo>
                  <a:pt x="263769" y="234047"/>
                </a:moveTo>
                <a:lnTo>
                  <a:pt x="192895" y="234047"/>
                </a:lnTo>
                <a:lnTo>
                  <a:pt x="197535" y="235447"/>
                </a:lnTo>
                <a:lnTo>
                  <a:pt x="203873" y="236641"/>
                </a:lnTo>
                <a:lnTo>
                  <a:pt x="207137" y="247817"/>
                </a:lnTo>
                <a:lnTo>
                  <a:pt x="226081" y="249163"/>
                </a:lnTo>
                <a:lnTo>
                  <a:pt x="224243" y="249163"/>
                </a:lnTo>
                <a:lnTo>
                  <a:pt x="227076" y="242153"/>
                </a:lnTo>
                <a:lnTo>
                  <a:pt x="269380" y="242153"/>
                </a:lnTo>
                <a:lnTo>
                  <a:pt x="263769" y="234047"/>
                </a:lnTo>
                <a:close/>
              </a:path>
              <a:path w="291464" h="276860">
                <a:moveTo>
                  <a:pt x="5664" y="43258"/>
                </a:moveTo>
                <a:lnTo>
                  <a:pt x="5895" y="46052"/>
                </a:lnTo>
                <a:lnTo>
                  <a:pt x="5930" y="46484"/>
                </a:lnTo>
                <a:lnTo>
                  <a:pt x="0" y="49189"/>
                </a:lnTo>
                <a:lnTo>
                  <a:pt x="4660" y="54520"/>
                </a:lnTo>
                <a:lnTo>
                  <a:pt x="10445" y="59352"/>
                </a:lnTo>
                <a:lnTo>
                  <a:pt x="15459" y="64523"/>
                </a:lnTo>
                <a:lnTo>
                  <a:pt x="17679" y="70527"/>
                </a:lnTo>
                <a:lnTo>
                  <a:pt x="17805" y="70868"/>
                </a:lnTo>
                <a:lnTo>
                  <a:pt x="135986" y="70868"/>
                </a:lnTo>
                <a:lnTo>
                  <a:pt x="125395" y="59502"/>
                </a:lnTo>
                <a:lnTo>
                  <a:pt x="21234" y="59502"/>
                </a:lnTo>
                <a:lnTo>
                  <a:pt x="14782" y="55755"/>
                </a:lnTo>
                <a:lnTo>
                  <a:pt x="10185" y="47868"/>
                </a:lnTo>
                <a:lnTo>
                  <a:pt x="5664" y="43258"/>
                </a:lnTo>
                <a:close/>
              </a:path>
              <a:path w="291464" h="276860">
                <a:moveTo>
                  <a:pt x="21428" y="35985"/>
                </a:moveTo>
                <a:lnTo>
                  <a:pt x="11569" y="40528"/>
                </a:lnTo>
                <a:lnTo>
                  <a:pt x="14135" y="46052"/>
                </a:lnTo>
                <a:lnTo>
                  <a:pt x="24726" y="51285"/>
                </a:lnTo>
                <a:lnTo>
                  <a:pt x="27216" y="56847"/>
                </a:lnTo>
                <a:lnTo>
                  <a:pt x="21234" y="59502"/>
                </a:lnTo>
                <a:lnTo>
                  <a:pt x="125395" y="59502"/>
                </a:lnTo>
                <a:lnTo>
                  <a:pt x="107846" y="40667"/>
                </a:lnTo>
                <a:lnTo>
                  <a:pt x="25971" y="40667"/>
                </a:lnTo>
                <a:lnTo>
                  <a:pt x="21428" y="35985"/>
                </a:lnTo>
                <a:close/>
              </a:path>
              <a:path w="291464" h="276860">
                <a:moveTo>
                  <a:pt x="36880" y="25427"/>
                </a:moveTo>
                <a:lnTo>
                  <a:pt x="35242" y="29618"/>
                </a:lnTo>
                <a:lnTo>
                  <a:pt x="31305" y="31435"/>
                </a:lnTo>
                <a:lnTo>
                  <a:pt x="35877" y="36146"/>
                </a:lnTo>
                <a:lnTo>
                  <a:pt x="25971" y="40667"/>
                </a:lnTo>
                <a:lnTo>
                  <a:pt x="107846" y="40667"/>
                </a:lnTo>
                <a:lnTo>
                  <a:pt x="106577" y="39306"/>
                </a:lnTo>
                <a:lnTo>
                  <a:pt x="101161" y="34025"/>
                </a:lnTo>
                <a:lnTo>
                  <a:pt x="48044" y="34025"/>
                </a:lnTo>
                <a:lnTo>
                  <a:pt x="41160" y="26888"/>
                </a:lnTo>
                <a:lnTo>
                  <a:pt x="36880" y="25427"/>
                </a:lnTo>
                <a:close/>
              </a:path>
              <a:path w="291464" h="276860">
                <a:moveTo>
                  <a:pt x="51904" y="11483"/>
                </a:moveTo>
                <a:lnTo>
                  <a:pt x="47759" y="14810"/>
                </a:lnTo>
                <a:lnTo>
                  <a:pt x="45083" y="19892"/>
                </a:lnTo>
                <a:lnTo>
                  <a:pt x="44847" y="25427"/>
                </a:lnTo>
                <a:lnTo>
                  <a:pt x="44802" y="26501"/>
                </a:lnTo>
                <a:lnTo>
                  <a:pt x="48044" y="34025"/>
                </a:lnTo>
                <a:lnTo>
                  <a:pt x="101161" y="34025"/>
                </a:lnTo>
                <a:lnTo>
                  <a:pt x="82037" y="15382"/>
                </a:lnTo>
                <a:lnTo>
                  <a:pt x="58547" y="15382"/>
                </a:lnTo>
                <a:lnTo>
                  <a:pt x="58520" y="14810"/>
                </a:lnTo>
                <a:lnTo>
                  <a:pt x="52273" y="14810"/>
                </a:lnTo>
                <a:lnTo>
                  <a:pt x="51969" y="12067"/>
                </a:lnTo>
                <a:lnTo>
                  <a:pt x="51904" y="11483"/>
                </a:lnTo>
                <a:close/>
              </a:path>
              <a:path w="291464" h="276860">
                <a:moveTo>
                  <a:pt x="62867" y="0"/>
                </a:moveTo>
                <a:lnTo>
                  <a:pt x="59361" y="2264"/>
                </a:lnTo>
                <a:lnTo>
                  <a:pt x="58201" y="8046"/>
                </a:lnTo>
                <a:lnTo>
                  <a:pt x="58363" y="11483"/>
                </a:lnTo>
                <a:lnTo>
                  <a:pt x="58483" y="14810"/>
                </a:lnTo>
                <a:lnTo>
                  <a:pt x="58547" y="15382"/>
                </a:lnTo>
                <a:lnTo>
                  <a:pt x="82037" y="15382"/>
                </a:lnTo>
                <a:lnTo>
                  <a:pt x="69557" y="3215"/>
                </a:lnTo>
                <a:lnTo>
                  <a:pt x="62867" y="0"/>
                </a:lnTo>
                <a:close/>
              </a:path>
              <a:path w="291464" h="276860">
                <a:moveTo>
                  <a:pt x="58178" y="12067"/>
                </a:moveTo>
                <a:lnTo>
                  <a:pt x="52273" y="14810"/>
                </a:lnTo>
                <a:lnTo>
                  <a:pt x="58483" y="14810"/>
                </a:lnTo>
                <a:lnTo>
                  <a:pt x="58178" y="12067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99915" y="6165278"/>
            <a:ext cx="283845" cy="274955"/>
          </a:xfrm>
          <a:custGeom>
            <a:avLst/>
            <a:gdLst/>
            <a:ahLst/>
            <a:cxnLst/>
            <a:rect l="l" t="t" r="r" b="b"/>
            <a:pathLst>
              <a:path w="283845" h="274954">
                <a:moveTo>
                  <a:pt x="92910" y="239407"/>
                </a:moveTo>
                <a:lnTo>
                  <a:pt x="73380" y="239407"/>
                </a:lnTo>
                <a:lnTo>
                  <a:pt x="71234" y="241782"/>
                </a:lnTo>
                <a:lnTo>
                  <a:pt x="68156" y="248365"/>
                </a:lnTo>
                <a:lnTo>
                  <a:pt x="62823" y="255003"/>
                </a:lnTo>
                <a:lnTo>
                  <a:pt x="49479" y="268757"/>
                </a:lnTo>
                <a:lnTo>
                  <a:pt x="54049" y="270522"/>
                </a:lnTo>
                <a:lnTo>
                  <a:pt x="53783" y="270522"/>
                </a:lnTo>
                <a:lnTo>
                  <a:pt x="55740" y="274472"/>
                </a:lnTo>
                <a:lnTo>
                  <a:pt x="62242" y="270522"/>
                </a:lnTo>
                <a:lnTo>
                  <a:pt x="92910" y="239407"/>
                </a:lnTo>
                <a:close/>
              </a:path>
              <a:path w="283845" h="274954">
                <a:moveTo>
                  <a:pt x="109020" y="222758"/>
                </a:moveTo>
                <a:lnTo>
                  <a:pt x="62598" y="222758"/>
                </a:lnTo>
                <a:lnTo>
                  <a:pt x="66928" y="227495"/>
                </a:lnTo>
                <a:lnTo>
                  <a:pt x="58381" y="236982"/>
                </a:lnTo>
                <a:lnTo>
                  <a:pt x="60528" y="240957"/>
                </a:lnTo>
                <a:lnTo>
                  <a:pt x="73380" y="239407"/>
                </a:lnTo>
                <a:lnTo>
                  <a:pt x="92910" y="239407"/>
                </a:lnTo>
                <a:lnTo>
                  <a:pt x="97030" y="235227"/>
                </a:lnTo>
                <a:lnTo>
                  <a:pt x="109020" y="222758"/>
                </a:lnTo>
                <a:close/>
              </a:path>
              <a:path w="283845" h="274954">
                <a:moveTo>
                  <a:pt x="130154" y="200777"/>
                </a:moveTo>
                <a:lnTo>
                  <a:pt x="52727" y="200777"/>
                </a:lnTo>
                <a:lnTo>
                  <a:pt x="53682" y="203923"/>
                </a:lnTo>
                <a:lnTo>
                  <a:pt x="55823" y="207670"/>
                </a:lnTo>
                <a:lnTo>
                  <a:pt x="55918" y="207835"/>
                </a:lnTo>
                <a:lnTo>
                  <a:pt x="43243" y="215658"/>
                </a:lnTo>
                <a:lnTo>
                  <a:pt x="51930" y="225120"/>
                </a:lnTo>
                <a:lnTo>
                  <a:pt x="62598" y="222758"/>
                </a:lnTo>
                <a:lnTo>
                  <a:pt x="109020" y="222758"/>
                </a:lnTo>
                <a:lnTo>
                  <a:pt x="130154" y="200777"/>
                </a:lnTo>
                <a:close/>
              </a:path>
              <a:path w="283845" h="274954">
                <a:moveTo>
                  <a:pt x="169976" y="13804"/>
                </a:moveTo>
                <a:lnTo>
                  <a:pt x="161124" y="17177"/>
                </a:lnTo>
                <a:lnTo>
                  <a:pt x="155819" y="23353"/>
                </a:lnTo>
                <a:lnTo>
                  <a:pt x="151881" y="30423"/>
                </a:lnTo>
                <a:lnTo>
                  <a:pt x="147129" y="36474"/>
                </a:lnTo>
                <a:lnTo>
                  <a:pt x="129826" y="54138"/>
                </a:lnTo>
                <a:lnTo>
                  <a:pt x="99816" y="93195"/>
                </a:lnTo>
                <a:lnTo>
                  <a:pt x="82270" y="110845"/>
                </a:lnTo>
                <a:lnTo>
                  <a:pt x="59318" y="130623"/>
                </a:lnTo>
                <a:lnTo>
                  <a:pt x="38296" y="151482"/>
                </a:lnTo>
                <a:lnTo>
                  <a:pt x="18694" y="172746"/>
                </a:lnTo>
                <a:lnTo>
                  <a:pt x="0" y="193738"/>
                </a:lnTo>
                <a:lnTo>
                  <a:pt x="4409" y="195351"/>
                </a:lnTo>
                <a:lnTo>
                  <a:pt x="12826" y="195351"/>
                </a:lnTo>
                <a:lnTo>
                  <a:pt x="12928" y="198437"/>
                </a:lnTo>
                <a:lnTo>
                  <a:pt x="12990" y="199408"/>
                </a:lnTo>
                <a:lnTo>
                  <a:pt x="13076" y="200777"/>
                </a:lnTo>
                <a:lnTo>
                  <a:pt x="13202" y="202761"/>
                </a:lnTo>
                <a:lnTo>
                  <a:pt x="32626" y="217982"/>
                </a:lnTo>
                <a:lnTo>
                  <a:pt x="34569" y="209384"/>
                </a:lnTo>
                <a:lnTo>
                  <a:pt x="40649" y="209384"/>
                </a:lnTo>
                <a:lnTo>
                  <a:pt x="42340" y="207670"/>
                </a:lnTo>
                <a:lnTo>
                  <a:pt x="48299" y="202761"/>
                </a:lnTo>
                <a:lnTo>
                  <a:pt x="52727" y="200777"/>
                </a:lnTo>
                <a:lnTo>
                  <a:pt x="130154" y="200777"/>
                </a:lnTo>
                <a:lnTo>
                  <a:pt x="131470" y="199408"/>
                </a:lnTo>
                <a:lnTo>
                  <a:pt x="165126" y="163095"/>
                </a:lnTo>
                <a:lnTo>
                  <a:pt x="197563" y="126313"/>
                </a:lnTo>
                <a:lnTo>
                  <a:pt x="228348" y="89091"/>
                </a:lnTo>
                <a:lnTo>
                  <a:pt x="257046" y="51456"/>
                </a:lnTo>
                <a:lnTo>
                  <a:pt x="278028" y="20980"/>
                </a:lnTo>
                <a:lnTo>
                  <a:pt x="164528" y="20980"/>
                </a:lnTo>
                <a:lnTo>
                  <a:pt x="169976" y="13804"/>
                </a:lnTo>
                <a:close/>
              </a:path>
              <a:path w="283845" h="274954">
                <a:moveTo>
                  <a:pt x="40649" y="209384"/>
                </a:moveTo>
                <a:lnTo>
                  <a:pt x="34569" y="209384"/>
                </a:lnTo>
                <a:lnTo>
                  <a:pt x="36791" y="213296"/>
                </a:lnTo>
                <a:lnTo>
                  <a:pt x="40649" y="209384"/>
                </a:lnTo>
                <a:close/>
              </a:path>
              <a:path w="283845" h="274954">
                <a:moveTo>
                  <a:pt x="183121" y="0"/>
                </a:moveTo>
                <a:lnTo>
                  <a:pt x="178703" y="5308"/>
                </a:lnTo>
                <a:lnTo>
                  <a:pt x="175582" y="10952"/>
                </a:lnTo>
                <a:lnTo>
                  <a:pt x="171582" y="16364"/>
                </a:lnTo>
                <a:lnTo>
                  <a:pt x="164528" y="20980"/>
                </a:lnTo>
                <a:lnTo>
                  <a:pt x="278028" y="20980"/>
                </a:lnTo>
                <a:lnTo>
                  <a:pt x="279672" y="18592"/>
                </a:lnTo>
                <a:lnTo>
                  <a:pt x="188442" y="18592"/>
                </a:lnTo>
                <a:lnTo>
                  <a:pt x="181521" y="16802"/>
                </a:lnTo>
                <a:lnTo>
                  <a:pt x="182587" y="12382"/>
                </a:lnTo>
                <a:lnTo>
                  <a:pt x="182709" y="11874"/>
                </a:lnTo>
                <a:lnTo>
                  <a:pt x="182829" y="11379"/>
                </a:lnTo>
                <a:lnTo>
                  <a:pt x="190626" y="4762"/>
                </a:lnTo>
                <a:lnTo>
                  <a:pt x="192846" y="1752"/>
                </a:lnTo>
                <a:lnTo>
                  <a:pt x="190080" y="1752"/>
                </a:lnTo>
                <a:lnTo>
                  <a:pt x="183121" y="0"/>
                </a:lnTo>
                <a:close/>
              </a:path>
              <a:path w="283845" h="274954">
                <a:moveTo>
                  <a:pt x="201446" y="1752"/>
                </a:moveTo>
                <a:lnTo>
                  <a:pt x="201037" y="1752"/>
                </a:lnTo>
                <a:lnTo>
                  <a:pt x="195262" y="5930"/>
                </a:lnTo>
                <a:lnTo>
                  <a:pt x="195097" y="7519"/>
                </a:lnTo>
                <a:lnTo>
                  <a:pt x="195021" y="8242"/>
                </a:lnTo>
                <a:lnTo>
                  <a:pt x="194896" y="9448"/>
                </a:lnTo>
                <a:lnTo>
                  <a:pt x="194795" y="10414"/>
                </a:lnTo>
                <a:lnTo>
                  <a:pt x="194695" y="11379"/>
                </a:lnTo>
                <a:lnTo>
                  <a:pt x="194591" y="12382"/>
                </a:lnTo>
                <a:lnTo>
                  <a:pt x="194481" y="13436"/>
                </a:lnTo>
                <a:lnTo>
                  <a:pt x="194386" y="14351"/>
                </a:lnTo>
                <a:lnTo>
                  <a:pt x="188442" y="18592"/>
                </a:lnTo>
                <a:lnTo>
                  <a:pt x="279672" y="18592"/>
                </a:lnTo>
                <a:lnTo>
                  <a:pt x="280241" y="17767"/>
                </a:lnTo>
                <a:lnTo>
                  <a:pt x="230428" y="17767"/>
                </a:lnTo>
                <a:lnTo>
                  <a:pt x="234455" y="12382"/>
                </a:lnTo>
                <a:lnTo>
                  <a:pt x="220700" y="12382"/>
                </a:lnTo>
                <a:lnTo>
                  <a:pt x="209118" y="9448"/>
                </a:lnTo>
                <a:lnTo>
                  <a:pt x="212741" y="4585"/>
                </a:lnTo>
                <a:lnTo>
                  <a:pt x="201446" y="1752"/>
                </a:lnTo>
                <a:close/>
              </a:path>
              <a:path w="283845" h="274954">
                <a:moveTo>
                  <a:pt x="255748" y="7708"/>
                </a:moveTo>
                <a:lnTo>
                  <a:pt x="247378" y="8909"/>
                </a:lnTo>
                <a:lnTo>
                  <a:pt x="238506" y="12157"/>
                </a:lnTo>
                <a:lnTo>
                  <a:pt x="230428" y="17767"/>
                </a:lnTo>
                <a:lnTo>
                  <a:pt x="280241" y="17767"/>
                </a:lnTo>
                <a:lnTo>
                  <a:pt x="282969" y="13804"/>
                </a:lnTo>
                <a:lnTo>
                  <a:pt x="260867" y="13804"/>
                </a:lnTo>
                <a:lnTo>
                  <a:pt x="261755" y="13436"/>
                </a:lnTo>
                <a:lnTo>
                  <a:pt x="265125" y="11874"/>
                </a:lnTo>
                <a:lnTo>
                  <a:pt x="258152" y="10147"/>
                </a:lnTo>
                <a:lnTo>
                  <a:pt x="262318" y="8242"/>
                </a:lnTo>
                <a:lnTo>
                  <a:pt x="255748" y="7708"/>
                </a:lnTo>
                <a:close/>
              </a:path>
              <a:path w="283845" h="274954">
                <a:moveTo>
                  <a:pt x="278677" y="7519"/>
                </a:moveTo>
                <a:lnTo>
                  <a:pt x="270415" y="9841"/>
                </a:lnTo>
                <a:lnTo>
                  <a:pt x="264294" y="12382"/>
                </a:lnTo>
                <a:lnTo>
                  <a:pt x="261686" y="13436"/>
                </a:lnTo>
                <a:lnTo>
                  <a:pt x="260875" y="13804"/>
                </a:lnTo>
                <a:lnTo>
                  <a:pt x="282969" y="13804"/>
                </a:lnTo>
                <a:lnTo>
                  <a:pt x="283222" y="13436"/>
                </a:lnTo>
                <a:lnTo>
                  <a:pt x="283327" y="12157"/>
                </a:lnTo>
                <a:lnTo>
                  <a:pt x="283425" y="10952"/>
                </a:lnTo>
                <a:lnTo>
                  <a:pt x="283547" y="9448"/>
                </a:lnTo>
                <a:lnTo>
                  <a:pt x="283646" y="8242"/>
                </a:lnTo>
                <a:lnTo>
                  <a:pt x="278677" y="7519"/>
                </a:lnTo>
                <a:close/>
              </a:path>
              <a:path w="283845" h="274954">
                <a:moveTo>
                  <a:pt x="224389" y="7519"/>
                </a:moveTo>
                <a:lnTo>
                  <a:pt x="224181" y="7708"/>
                </a:lnTo>
                <a:lnTo>
                  <a:pt x="220700" y="12382"/>
                </a:lnTo>
                <a:lnTo>
                  <a:pt x="234455" y="12382"/>
                </a:lnTo>
                <a:lnTo>
                  <a:pt x="235927" y="10414"/>
                </a:lnTo>
                <a:lnTo>
                  <a:pt x="235834" y="9841"/>
                </a:lnTo>
                <a:lnTo>
                  <a:pt x="235770" y="9448"/>
                </a:lnTo>
                <a:lnTo>
                  <a:pt x="235643" y="8674"/>
                </a:lnTo>
                <a:lnTo>
                  <a:pt x="228968" y="8674"/>
                </a:lnTo>
                <a:lnTo>
                  <a:pt x="224389" y="7519"/>
                </a:lnTo>
                <a:close/>
              </a:path>
              <a:path w="283845" h="274954">
                <a:moveTo>
                  <a:pt x="235455" y="7519"/>
                </a:moveTo>
                <a:lnTo>
                  <a:pt x="234727" y="7519"/>
                </a:lnTo>
                <a:lnTo>
                  <a:pt x="228968" y="8674"/>
                </a:lnTo>
                <a:lnTo>
                  <a:pt x="235643" y="8674"/>
                </a:lnTo>
                <a:lnTo>
                  <a:pt x="235573" y="8242"/>
                </a:lnTo>
                <a:lnTo>
                  <a:pt x="235455" y="7519"/>
                </a:lnTo>
                <a:close/>
              </a:path>
              <a:path w="283845" h="274954">
                <a:moveTo>
                  <a:pt x="194139" y="0"/>
                </a:moveTo>
                <a:lnTo>
                  <a:pt x="190080" y="1752"/>
                </a:lnTo>
                <a:lnTo>
                  <a:pt x="192846" y="1752"/>
                </a:lnTo>
                <a:lnTo>
                  <a:pt x="194139" y="0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27069" y="6568185"/>
            <a:ext cx="323215" cy="253365"/>
          </a:xfrm>
          <a:custGeom>
            <a:avLst/>
            <a:gdLst/>
            <a:ahLst/>
            <a:cxnLst/>
            <a:rect l="l" t="t" r="r" b="b"/>
            <a:pathLst>
              <a:path w="323214" h="253365">
                <a:moveTo>
                  <a:pt x="138064" y="175450"/>
                </a:moveTo>
                <a:lnTo>
                  <a:pt x="40428" y="175450"/>
                </a:lnTo>
                <a:lnTo>
                  <a:pt x="39725" y="178993"/>
                </a:lnTo>
                <a:lnTo>
                  <a:pt x="39712" y="183680"/>
                </a:lnTo>
                <a:lnTo>
                  <a:pt x="25387" y="188290"/>
                </a:lnTo>
                <a:lnTo>
                  <a:pt x="26720" y="194424"/>
                </a:lnTo>
                <a:lnTo>
                  <a:pt x="28016" y="200571"/>
                </a:lnTo>
                <a:lnTo>
                  <a:pt x="38036" y="201079"/>
                </a:lnTo>
                <a:lnTo>
                  <a:pt x="39319" y="207213"/>
                </a:lnTo>
                <a:lnTo>
                  <a:pt x="27546" y="214744"/>
                </a:lnTo>
                <a:lnTo>
                  <a:pt x="27343" y="219494"/>
                </a:lnTo>
                <a:lnTo>
                  <a:pt x="38798" y="221475"/>
                </a:lnTo>
                <a:lnTo>
                  <a:pt x="35826" y="223354"/>
                </a:lnTo>
                <a:lnTo>
                  <a:pt x="29976" y="229388"/>
                </a:lnTo>
                <a:lnTo>
                  <a:pt x="22209" y="234838"/>
                </a:lnTo>
                <a:lnTo>
                  <a:pt x="4190" y="245465"/>
                </a:lnTo>
                <a:lnTo>
                  <a:pt x="6883" y="248361"/>
                </a:lnTo>
                <a:lnTo>
                  <a:pt x="6438" y="253225"/>
                </a:lnTo>
                <a:lnTo>
                  <a:pt x="13842" y="250926"/>
                </a:lnTo>
                <a:lnTo>
                  <a:pt x="60600" y="223652"/>
                </a:lnTo>
                <a:lnTo>
                  <a:pt x="107062" y="195351"/>
                </a:lnTo>
                <a:lnTo>
                  <a:pt x="138064" y="175450"/>
                </a:lnTo>
                <a:close/>
              </a:path>
              <a:path w="323214" h="253365">
                <a:moveTo>
                  <a:pt x="221780" y="11226"/>
                </a:moveTo>
                <a:lnTo>
                  <a:pt x="212792" y="12633"/>
                </a:lnTo>
                <a:lnTo>
                  <a:pt x="205722" y="17768"/>
                </a:lnTo>
                <a:lnTo>
                  <a:pt x="199424" y="24176"/>
                </a:lnTo>
                <a:lnTo>
                  <a:pt x="192912" y="29273"/>
                </a:lnTo>
                <a:lnTo>
                  <a:pt x="170797" y="43349"/>
                </a:lnTo>
                <a:lnTo>
                  <a:pt x="128722" y="76279"/>
                </a:lnTo>
                <a:lnTo>
                  <a:pt x="106235" y="90055"/>
                </a:lnTo>
                <a:lnTo>
                  <a:pt x="78190" y="104491"/>
                </a:lnTo>
                <a:lnTo>
                  <a:pt x="51246" y="120427"/>
                </a:lnTo>
                <a:lnTo>
                  <a:pt x="25237" y="137040"/>
                </a:lnTo>
                <a:lnTo>
                  <a:pt x="0" y="153504"/>
                </a:lnTo>
                <a:lnTo>
                  <a:pt x="2819" y="156337"/>
                </a:lnTo>
                <a:lnTo>
                  <a:pt x="9867" y="158762"/>
                </a:lnTo>
                <a:lnTo>
                  <a:pt x="8496" y="161988"/>
                </a:lnTo>
                <a:lnTo>
                  <a:pt x="5437" y="169611"/>
                </a:lnTo>
                <a:lnTo>
                  <a:pt x="5877" y="175450"/>
                </a:lnTo>
                <a:lnTo>
                  <a:pt x="5889" y="175615"/>
                </a:lnTo>
                <a:lnTo>
                  <a:pt x="8689" y="180533"/>
                </a:lnTo>
                <a:lnTo>
                  <a:pt x="12674" y="184899"/>
                </a:lnTo>
                <a:lnTo>
                  <a:pt x="15468" y="187744"/>
                </a:lnTo>
                <a:lnTo>
                  <a:pt x="21221" y="179362"/>
                </a:lnTo>
                <a:lnTo>
                  <a:pt x="29309" y="179362"/>
                </a:lnTo>
                <a:lnTo>
                  <a:pt x="35798" y="176291"/>
                </a:lnTo>
                <a:lnTo>
                  <a:pt x="40428" y="175450"/>
                </a:lnTo>
                <a:lnTo>
                  <a:pt x="138064" y="175450"/>
                </a:lnTo>
                <a:lnTo>
                  <a:pt x="152809" y="165985"/>
                </a:lnTo>
                <a:lnTo>
                  <a:pt x="197422" y="135517"/>
                </a:lnTo>
                <a:lnTo>
                  <a:pt x="240480" y="103909"/>
                </a:lnTo>
                <a:lnTo>
                  <a:pt x="281564" y="71123"/>
                </a:lnTo>
                <a:lnTo>
                  <a:pt x="320255" y="37122"/>
                </a:lnTo>
                <a:lnTo>
                  <a:pt x="322469" y="32397"/>
                </a:lnTo>
                <a:lnTo>
                  <a:pt x="300710" y="32397"/>
                </a:lnTo>
                <a:lnTo>
                  <a:pt x="305117" y="31356"/>
                </a:lnTo>
                <a:lnTo>
                  <a:pt x="302268" y="29540"/>
                </a:lnTo>
                <a:lnTo>
                  <a:pt x="272541" y="29540"/>
                </a:lnTo>
                <a:lnTo>
                  <a:pt x="280314" y="23114"/>
                </a:lnTo>
                <a:lnTo>
                  <a:pt x="280669" y="21653"/>
                </a:lnTo>
                <a:lnTo>
                  <a:pt x="266293" y="21653"/>
                </a:lnTo>
                <a:lnTo>
                  <a:pt x="264610" y="20561"/>
                </a:lnTo>
                <a:lnTo>
                  <a:pt x="235813" y="20561"/>
                </a:lnTo>
                <a:lnTo>
                  <a:pt x="231033" y="17386"/>
                </a:lnTo>
                <a:lnTo>
                  <a:pt x="214198" y="17386"/>
                </a:lnTo>
                <a:lnTo>
                  <a:pt x="221780" y="11226"/>
                </a:lnTo>
                <a:close/>
              </a:path>
              <a:path w="323214" h="253365">
                <a:moveTo>
                  <a:pt x="29309" y="179362"/>
                </a:moveTo>
                <a:lnTo>
                  <a:pt x="21221" y="179362"/>
                </a:lnTo>
                <a:lnTo>
                  <a:pt x="21183" y="184048"/>
                </a:lnTo>
                <a:lnTo>
                  <a:pt x="28495" y="179747"/>
                </a:lnTo>
                <a:lnTo>
                  <a:pt x="29309" y="179362"/>
                </a:lnTo>
                <a:close/>
              </a:path>
              <a:path w="323214" h="253365">
                <a:moveTo>
                  <a:pt x="318727" y="29878"/>
                </a:moveTo>
                <a:lnTo>
                  <a:pt x="310563" y="30437"/>
                </a:lnTo>
                <a:lnTo>
                  <a:pt x="300710" y="32397"/>
                </a:lnTo>
                <a:lnTo>
                  <a:pt x="322469" y="32397"/>
                </a:lnTo>
                <a:lnTo>
                  <a:pt x="322768" y="31760"/>
                </a:lnTo>
                <a:lnTo>
                  <a:pt x="318727" y="29878"/>
                </a:lnTo>
                <a:close/>
              </a:path>
              <a:path w="323214" h="253365">
                <a:moveTo>
                  <a:pt x="290877" y="24176"/>
                </a:moveTo>
                <a:lnTo>
                  <a:pt x="281840" y="25535"/>
                </a:lnTo>
                <a:lnTo>
                  <a:pt x="272541" y="29540"/>
                </a:lnTo>
                <a:lnTo>
                  <a:pt x="302268" y="29540"/>
                </a:lnTo>
                <a:lnTo>
                  <a:pt x="299758" y="27940"/>
                </a:lnTo>
                <a:lnTo>
                  <a:pt x="304164" y="26898"/>
                </a:lnTo>
                <a:lnTo>
                  <a:pt x="298652" y="24837"/>
                </a:lnTo>
                <a:lnTo>
                  <a:pt x="290877" y="24176"/>
                </a:lnTo>
                <a:close/>
              </a:path>
              <a:path w="323214" h="253365">
                <a:moveTo>
                  <a:pt x="271411" y="17386"/>
                </a:moveTo>
                <a:lnTo>
                  <a:pt x="266293" y="21653"/>
                </a:lnTo>
                <a:lnTo>
                  <a:pt x="280669" y="21653"/>
                </a:lnTo>
                <a:lnTo>
                  <a:pt x="281114" y="19824"/>
                </a:lnTo>
                <a:lnTo>
                  <a:pt x="274967" y="19685"/>
                </a:lnTo>
                <a:lnTo>
                  <a:pt x="271411" y="17386"/>
                </a:lnTo>
                <a:close/>
              </a:path>
              <a:path w="323214" h="253365">
                <a:moveTo>
                  <a:pt x="253631" y="5930"/>
                </a:moveTo>
                <a:lnTo>
                  <a:pt x="246837" y="9004"/>
                </a:lnTo>
                <a:lnTo>
                  <a:pt x="242745" y="17386"/>
                </a:lnTo>
                <a:lnTo>
                  <a:pt x="242671" y="17538"/>
                </a:lnTo>
                <a:lnTo>
                  <a:pt x="235813" y="20561"/>
                </a:lnTo>
                <a:lnTo>
                  <a:pt x="264610" y="20561"/>
                </a:lnTo>
                <a:lnTo>
                  <a:pt x="257428" y="15900"/>
                </a:lnTo>
                <a:lnTo>
                  <a:pt x="262422" y="11747"/>
                </a:lnTo>
                <a:lnTo>
                  <a:pt x="262639" y="11747"/>
                </a:lnTo>
                <a:lnTo>
                  <a:pt x="253631" y="5930"/>
                </a:lnTo>
                <a:close/>
              </a:path>
              <a:path w="323214" h="253365">
                <a:moveTo>
                  <a:pt x="238671" y="0"/>
                </a:moveTo>
                <a:lnTo>
                  <a:pt x="232734" y="4473"/>
                </a:lnTo>
                <a:lnTo>
                  <a:pt x="227772" y="9598"/>
                </a:lnTo>
                <a:lnTo>
                  <a:pt x="222142" y="14269"/>
                </a:lnTo>
                <a:lnTo>
                  <a:pt x="214198" y="17386"/>
                </a:lnTo>
                <a:lnTo>
                  <a:pt x="231033" y="17386"/>
                </a:lnTo>
                <a:lnTo>
                  <a:pt x="230555" y="17068"/>
                </a:lnTo>
                <a:lnTo>
                  <a:pt x="233870" y="11747"/>
                </a:lnTo>
                <a:lnTo>
                  <a:pt x="243281" y="6718"/>
                </a:lnTo>
                <a:lnTo>
                  <a:pt x="247164" y="3454"/>
                </a:lnTo>
                <a:lnTo>
                  <a:pt x="243992" y="3454"/>
                </a:lnTo>
                <a:lnTo>
                  <a:pt x="238671" y="0"/>
                </a:lnTo>
                <a:close/>
              </a:path>
              <a:path w="323214" h="253365">
                <a:moveTo>
                  <a:pt x="248297" y="2501"/>
                </a:moveTo>
                <a:lnTo>
                  <a:pt x="243992" y="3454"/>
                </a:lnTo>
                <a:lnTo>
                  <a:pt x="247164" y="3454"/>
                </a:lnTo>
                <a:lnTo>
                  <a:pt x="248297" y="2501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11424" y="6806417"/>
            <a:ext cx="367665" cy="203835"/>
          </a:xfrm>
          <a:custGeom>
            <a:avLst/>
            <a:gdLst/>
            <a:ahLst/>
            <a:cxnLst/>
            <a:rect l="l" t="t" r="r" b="b"/>
            <a:pathLst>
              <a:path w="367664" h="203834">
                <a:moveTo>
                  <a:pt x="188926" y="164319"/>
                </a:moveTo>
                <a:lnTo>
                  <a:pt x="96850" y="164319"/>
                </a:lnTo>
                <a:lnTo>
                  <a:pt x="101180" y="164999"/>
                </a:lnTo>
                <a:lnTo>
                  <a:pt x="98758" y="168268"/>
                </a:lnTo>
                <a:lnTo>
                  <a:pt x="92463" y="172687"/>
                </a:lnTo>
                <a:lnTo>
                  <a:pt x="85178" y="176816"/>
                </a:lnTo>
                <a:lnTo>
                  <a:pt x="90639" y="178391"/>
                </a:lnTo>
                <a:lnTo>
                  <a:pt x="79082" y="179902"/>
                </a:lnTo>
                <a:lnTo>
                  <a:pt x="81546" y="183039"/>
                </a:lnTo>
                <a:lnTo>
                  <a:pt x="85383" y="187592"/>
                </a:lnTo>
                <a:lnTo>
                  <a:pt x="90231" y="191428"/>
                </a:lnTo>
                <a:lnTo>
                  <a:pt x="97068" y="193844"/>
                </a:lnTo>
                <a:lnTo>
                  <a:pt x="108981" y="194203"/>
                </a:lnTo>
                <a:lnTo>
                  <a:pt x="111036" y="194203"/>
                </a:lnTo>
                <a:lnTo>
                  <a:pt x="111671" y="200426"/>
                </a:lnTo>
                <a:lnTo>
                  <a:pt x="114084" y="203562"/>
                </a:lnTo>
                <a:lnTo>
                  <a:pt x="141008" y="189934"/>
                </a:lnTo>
                <a:lnTo>
                  <a:pt x="168336" y="175824"/>
                </a:lnTo>
                <a:lnTo>
                  <a:pt x="188926" y="164319"/>
                </a:lnTo>
                <a:close/>
              </a:path>
              <a:path w="367664" h="203834">
                <a:moveTo>
                  <a:pt x="204391" y="154934"/>
                </a:moveTo>
                <a:lnTo>
                  <a:pt x="63868" y="154934"/>
                </a:lnTo>
                <a:lnTo>
                  <a:pt x="70624" y="158033"/>
                </a:lnTo>
                <a:lnTo>
                  <a:pt x="68072" y="165882"/>
                </a:lnTo>
                <a:lnTo>
                  <a:pt x="74828" y="168993"/>
                </a:lnTo>
                <a:lnTo>
                  <a:pt x="80337" y="169358"/>
                </a:lnTo>
                <a:lnTo>
                  <a:pt x="86315" y="167233"/>
                </a:lnTo>
                <a:lnTo>
                  <a:pt x="92055" y="164819"/>
                </a:lnTo>
                <a:lnTo>
                  <a:pt x="96850" y="164319"/>
                </a:lnTo>
                <a:lnTo>
                  <a:pt x="188926" y="164319"/>
                </a:lnTo>
                <a:lnTo>
                  <a:pt x="195196" y="160816"/>
                </a:lnTo>
                <a:lnTo>
                  <a:pt x="204391" y="154934"/>
                </a:lnTo>
                <a:close/>
              </a:path>
              <a:path w="367664" h="203834">
                <a:moveTo>
                  <a:pt x="360668" y="0"/>
                </a:moveTo>
                <a:lnTo>
                  <a:pt x="353349" y="0"/>
                </a:lnTo>
                <a:lnTo>
                  <a:pt x="307491" y="14675"/>
                </a:lnTo>
                <a:lnTo>
                  <a:pt x="261931" y="31454"/>
                </a:lnTo>
                <a:lnTo>
                  <a:pt x="217035" y="49978"/>
                </a:lnTo>
                <a:lnTo>
                  <a:pt x="172872" y="69985"/>
                </a:lnTo>
                <a:lnTo>
                  <a:pt x="129514" y="91212"/>
                </a:lnTo>
                <a:lnTo>
                  <a:pt x="87032" y="113396"/>
                </a:lnTo>
                <a:lnTo>
                  <a:pt x="45496" y="136274"/>
                </a:lnTo>
                <a:lnTo>
                  <a:pt x="4978" y="159582"/>
                </a:lnTo>
                <a:lnTo>
                  <a:pt x="0" y="164485"/>
                </a:lnTo>
                <a:lnTo>
                  <a:pt x="6198" y="165882"/>
                </a:lnTo>
                <a:lnTo>
                  <a:pt x="5878" y="165882"/>
                </a:lnTo>
                <a:lnTo>
                  <a:pt x="8356" y="168853"/>
                </a:lnTo>
                <a:lnTo>
                  <a:pt x="26354" y="158639"/>
                </a:lnTo>
                <a:lnTo>
                  <a:pt x="35126" y="154534"/>
                </a:lnTo>
                <a:lnTo>
                  <a:pt x="43980" y="152102"/>
                </a:lnTo>
                <a:lnTo>
                  <a:pt x="47117" y="150464"/>
                </a:lnTo>
                <a:lnTo>
                  <a:pt x="211381" y="150464"/>
                </a:lnTo>
                <a:lnTo>
                  <a:pt x="220713" y="144495"/>
                </a:lnTo>
                <a:lnTo>
                  <a:pt x="243739" y="132216"/>
                </a:lnTo>
                <a:lnTo>
                  <a:pt x="295086" y="112060"/>
                </a:lnTo>
                <a:lnTo>
                  <a:pt x="318427" y="100375"/>
                </a:lnTo>
                <a:lnTo>
                  <a:pt x="326438" y="97273"/>
                </a:lnTo>
                <a:lnTo>
                  <a:pt x="335762" y="94885"/>
                </a:lnTo>
                <a:lnTo>
                  <a:pt x="343962" y="91417"/>
                </a:lnTo>
                <a:lnTo>
                  <a:pt x="346048" y="88564"/>
                </a:lnTo>
                <a:lnTo>
                  <a:pt x="339064" y="88564"/>
                </a:lnTo>
                <a:lnTo>
                  <a:pt x="345288" y="83654"/>
                </a:lnTo>
                <a:lnTo>
                  <a:pt x="352488" y="81119"/>
                </a:lnTo>
                <a:lnTo>
                  <a:pt x="359974" y="79273"/>
                </a:lnTo>
                <a:lnTo>
                  <a:pt x="367055" y="76435"/>
                </a:lnTo>
                <a:lnTo>
                  <a:pt x="366954" y="76169"/>
                </a:lnTo>
                <a:lnTo>
                  <a:pt x="344995" y="76169"/>
                </a:lnTo>
                <a:lnTo>
                  <a:pt x="342923" y="71051"/>
                </a:lnTo>
                <a:lnTo>
                  <a:pt x="342836" y="70835"/>
                </a:lnTo>
                <a:lnTo>
                  <a:pt x="348609" y="66758"/>
                </a:lnTo>
                <a:lnTo>
                  <a:pt x="359714" y="66758"/>
                </a:lnTo>
                <a:lnTo>
                  <a:pt x="365544" y="62758"/>
                </a:lnTo>
                <a:lnTo>
                  <a:pt x="363025" y="56065"/>
                </a:lnTo>
                <a:lnTo>
                  <a:pt x="355600" y="56065"/>
                </a:lnTo>
                <a:lnTo>
                  <a:pt x="352145" y="47098"/>
                </a:lnTo>
                <a:lnTo>
                  <a:pt x="358787" y="44800"/>
                </a:lnTo>
                <a:lnTo>
                  <a:pt x="357428" y="41218"/>
                </a:lnTo>
                <a:lnTo>
                  <a:pt x="358205" y="39364"/>
                </a:lnTo>
                <a:lnTo>
                  <a:pt x="345376" y="39364"/>
                </a:lnTo>
                <a:lnTo>
                  <a:pt x="353197" y="33741"/>
                </a:lnTo>
                <a:lnTo>
                  <a:pt x="357935" y="27328"/>
                </a:lnTo>
                <a:lnTo>
                  <a:pt x="359937" y="21119"/>
                </a:lnTo>
                <a:lnTo>
                  <a:pt x="359781" y="19108"/>
                </a:lnTo>
                <a:lnTo>
                  <a:pt x="356793" y="19108"/>
                </a:lnTo>
                <a:lnTo>
                  <a:pt x="355905" y="16682"/>
                </a:lnTo>
                <a:lnTo>
                  <a:pt x="352069" y="16682"/>
                </a:lnTo>
                <a:lnTo>
                  <a:pt x="357810" y="9865"/>
                </a:lnTo>
                <a:lnTo>
                  <a:pt x="361367" y="3812"/>
                </a:lnTo>
                <a:lnTo>
                  <a:pt x="360668" y="0"/>
                </a:lnTo>
                <a:close/>
              </a:path>
              <a:path w="367664" h="203834">
                <a:moveTo>
                  <a:pt x="211381" y="150464"/>
                </a:moveTo>
                <a:lnTo>
                  <a:pt x="47117" y="150464"/>
                </a:lnTo>
                <a:lnTo>
                  <a:pt x="45882" y="159582"/>
                </a:lnTo>
                <a:lnTo>
                  <a:pt x="45834" y="159938"/>
                </a:lnTo>
                <a:lnTo>
                  <a:pt x="51435" y="161411"/>
                </a:lnTo>
                <a:lnTo>
                  <a:pt x="63868" y="154934"/>
                </a:lnTo>
                <a:lnTo>
                  <a:pt x="204391" y="154934"/>
                </a:lnTo>
                <a:lnTo>
                  <a:pt x="211381" y="150464"/>
                </a:lnTo>
                <a:close/>
              </a:path>
              <a:path w="367664" h="203834">
                <a:moveTo>
                  <a:pt x="348602" y="85071"/>
                </a:moveTo>
                <a:lnTo>
                  <a:pt x="339064" y="88564"/>
                </a:lnTo>
                <a:lnTo>
                  <a:pt x="346048" y="88564"/>
                </a:lnTo>
                <a:lnTo>
                  <a:pt x="348602" y="85071"/>
                </a:lnTo>
                <a:close/>
              </a:path>
              <a:path w="367664" h="203834">
                <a:moveTo>
                  <a:pt x="367563" y="68130"/>
                </a:moveTo>
                <a:lnTo>
                  <a:pt x="361073" y="70339"/>
                </a:lnTo>
                <a:lnTo>
                  <a:pt x="352158" y="75661"/>
                </a:lnTo>
                <a:lnTo>
                  <a:pt x="344995" y="76169"/>
                </a:lnTo>
                <a:lnTo>
                  <a:pt x="366954" y="76169"/>
                </a:lnTo>
                <a:lnTo>
                  <a:pt x="365010" y="71051"/>
                </a:lnTo>
                <a:lnTo>
                  <a:pt x="367563" y="68130"/>
                </a:lnTo>
                <a:close/>
              </a:path>
              <a:path w="367664" h="203834">
                <a:moveTo>
                  <a:pt x="362165" y="53779"/>
                </a:moveTo>
                <a:lnTo>
                  <a:pt x="355600" y="56065"/>
                </a:lnTo>
                <a:lnTo>
                  <a:pt x="363025" y="56065"/>
                </a:lnTo>
                <a:lnTo>
                  <a:pt x="362165" y="53779"/>
                </a:lnTo>
                <a:close/>
              </a:path>
              <a:path w="367664" h="203834">
                <a:moveTo>
                  <a:pt x="355409" y="35821"/>
                </a:moveTo>
                <a:lnTo>
                  <a:pt x="345376" y="39364"/>
                </a:lnTo>
                <a:lnTo>
                  <a:pt x="358205" y="39364"/>
                </a:lnTo>
                <a:lnTo>
                  <a:pt x="359422" y="36456"/>
                </a:lnTo>
                <a:lnTo>
                  <a:pt x="355409" y="35821"/>
                </a:lnTo>
                <a:close/>
              </a:path>
              <a:path w="367664" h="203834">
                <a:moveTo>
                  <a:pt x="359549" y="16110"/>
                </a:moveTo>
                <a:lnTo>
                  <a:pt x="356793" y="19108"/>
                </a:lnTo>
                <a:lnTo>
                  <a:pt x="359781" y="19108"/>
                </a:lnTo>
                <a:lnTo>
                  <a:pt x="359593" y="16682"/>
                </a:lnTo>
                <a:lnTo>
                  <a:pt x="359549" y="16110"/>
                </a:lnTo>
                <a:close/>
              </a:path>
              <a:path w="367664" h="203834">
                <a:moveTo>
                  <a:pt x="354812" y="13697"/>
                </a:moveTo>
                <a:lnTo>
                  <a:pt x="352069" y="16682"/>
                </a:lnTo>
                <a:lnTo>
                  <a:pt x="355905" y="16682"/>
                </a:lnTo>
                <a:lnTo>
                  <a:pt x="354812" y="13697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10142" y="7055393"/>
            <a:ext cx="320040" cy="243840"/>
          </a:xfrm>
          <a:custGeom>
            <a:avLst/>
            <a:gdLst/>
            <a:ahLst/>
            <a:cxnLst/>
            <a:rect l="l" t="t" r="r" b="b"/>
            <a:pathLst>
              <a:path w="320039" h="243840">
                <a:moveTo>
                  <a:pt x="12527" y="241797"/>
                </a:moveTo>
                <a:lnTo>
                  <a:pt x="6578" y="241797"/>
                </a:lnTo>
                <a:lnTo>
                  <a:pt x="10845" y="243588"/>
                </a:lnTo>
                <a:lnTo>
                  <a:pt x="12527" y="241797"/>
                </a:lnTo>
                <a:close/>
              </a:path>
              <a:path w="320039" h="243840">
                <a:moveTo>
                  <a:pt x="264377" y="0"/>
                </a:moveTo>
                <a:lnTo>
                  <a:pt x="215623" y="32842"/>
                </a:lnTo>
                <a:lnTo>
                  <a:pt x="176035" y="64930"/>
                </a:lnTo>
                <a:lnTo>
                  <a:pt x="138336" y="98202"/>
                </a:lnTo>
                <a:lnTo>
                  <a:pt x="102321" y="132346"/>
                </a:lnTo>
                <a:lnTo>
                  <a:pt x="67789" y="167049"/>
                </a:lnTo>
                <a:lnTo>
                  <a:pt x="34505" y="202034"/>
                </a:lnTo>
                <a:lnTo>
                  <a:pt x="3229" y="235943"/>
                </a:lnTo>
                <a:lnTo>
                  <a:pt x="0" y="242305"/>
                </a:lnTo>
                <a:lnTo>
                  <a:pt x="6578" y="241797"/>
                </a:lnTo>
                <a:lnTo>
                  <a:pt x="12527" y="241797"/>
                </a:lnTo>
                <a:lnTo>
                  <a:pt x="23488" y="230128"/>
                </a:lnTo>
                <a:lnTo>
                  <a:pt x="30112" y="224277"/>
                </a:lnTo>
                <a:lnTo>
                  <a:pt x="37731" y="219763"/>
                </a:lnTo>
                <a:lnTo>
                  <a:pt x="39992" y="217515"/>
                </a:lnTo>
                <a:lnTo>
                  <a:pt x="58316" y="217515"/>
                </a:lnTo>
                <a:lnTo>
                  <a:pt x="59474" y="216372"/>
                </a:lnTo>
                <a:lnTo>
                  <a:pt x="91070" y="216372"/>
                </a:lnTo>
                <a:lnTo>
                  <a:pt x="91821" y="214708"/>
                </a:lnTo>
                <a:lnTo>
                  <a:pt x="98259" y="214416"/>
                </a:lnTo>
                <a:lnTo>
                  <a:pt x="103046" y="213678"/>
                </a:lnTo>
                <a:lnTo>
                  <a:pt x="166162" y="213678"/>
                </a:lnTo>
                <a:lnTo>
                  <a:pt x="177765" y="202034"/>
                </a:lnTo>
                <a:lnTo>
                  <a:pt x="196570" y="181340"/>
                </a:lnTo>
                <a:lnTo>
                  <a:pt x="213055" y="159984"/>
                </a:lnTo>
                <a:lnTo>
                  <a:pt x="229190" y="142677"/>
                </a:lnTo>
                <a:lnTo>
                  <a:pt x="269158" y="109735"/>
                </a:lnTo>
                <a:lnTo>
                  <a:pt x="285623" y="92699"/>
                </a:lnTo>
                <a:lnTo>
                  <a:pt x="291804" y="87564"/>
                </a:lnTo>
                <a:lnTo>
                  <a:pt x="299769" y="82547"/>
                </a:lnTo>
                <a:lnTo>
                  <a:pt x="305902" y="77056"/>
                </a:lnTo>
                <a:lnTo>
                  <a:pt x="305965" y="76456"/>
                </a:lnTo>
                <a:lnTo>
                  <a:pt x="299135" y="76456"/>
                </a:lnTo>
                <a:lnTo>
                  <a:pt x="302342" y="70500"/>
                </a:lnTo>
                <a:lnTo>
                  <a:pt x="308027" y="66077"/>
                </a:lnTo>
                <a:lnTo>
                  <a:pt x="310207" y="64721"/>
                </a:lnTo>
                <a:lnTo>
                  <a:pt x="297319" y="64721"/>
                </a:lnTo>
                <a:lnTo>
                  <a:pt x="291769" y="61254"/>
                </a:lnTo>
                <a:lnTo>
                  <a:pt x="295008" y="56098"/>
                </a:lnTo>
                <a:lnTo>
                  <a:pt x="306222" y="52390"/>
                </a:lnTo>
                <a:lnTo>
                  <a:pt x="309537" y="47271"/>
                </a:lnTo>
                <a:lnTo>
                  <a:pt x="306627" y="45405"/>
                </a:lnTo>
                <a:lnTo>
                  <a:pt x="295262" y="45405"/>
                </a:lnTo>
                <a:lnTo>
                  <a:pt x="286080" y="39550"/>
                </a:lnTo>
                <a:lnTo>
                  <a:pt x="290965" y="35753"/>
                </a:lnTo>
                <a:lnTo>
                  <a:pt x="274332" y="35753"/>
                </a:lnTo>
                <a:lnTo>
                  <a:pt x="278563" y="28793"/>
                </a:lnTo>
                <a:lnTo>
                  <a:pt x="279222" y="22176"/>
                </a:lnTo>
                <a:lnTo>
                  <a:pt x="277240" y="16672"/>
                </a:lnTo>
                <a:lnTo>
                  <a:pt x="276734" y="16144"/>
                </a:lnTo>
                <a:lnTo>
                  <a:pt x="272808" y="16144"/>
                </a:lnTo>
                <a:lnTo>
                  <a:pt x="272338" y="15839"/>
                </a:lnTo>
                <a:lnTo>
                  <a:pt x="266522" y="15839"/>
                </a:lnTo>
                <a:lnTo>
                  <a:pt x="267883" y="8624"/>
                </a:lnTo>
                <a:lnTo>
                  <a:pt x="267536" y="2734"/>
                </a:lnTo>
                <a:lnTo>
                  <a:pt x="264377" y="0"/>
                </a:lnTo>
                <a:close/>
              </a:path>
              <a:path w="320039" h="243840">
                <a:moveTo>
                  <a:pt x="144751" y="234749"/>
                </a:moveTo>
                <a:lnTo>
                  <a:pt x="129438" y="234749"/>
                </a:lnTo>
                <a:lnTo>
                  <a:pt x="133527" y="239702"/>
                </a:lnTo>
                <a:lnTo>
                  <a:pt x="137731" y="241569"/>
                </a:lnTo>
                <a:lnTo>
                  <a:pt x="144751" y="234749"/>
                </a:lnTo>
                <a:close/>
              </a:path>
              <a:path w="320039" h="243840">
                <a:moveTo>
                  <a:pt x="151889" y="227815"/>
                </a:moveTo>
                <a:lnTo>
                  <a:pt x="99796" y="227815"/>
                </a:lnTo>
                <a:lnTo>
                  <a:pt x="88849" y="232476"/>
                </a:lnTo>
                <a:lnTo>
                  <a:pt x="93103" y="234330"/>
                </a:lnTo>
                <a:lnTo>
                  <a:pt x="99538" y="236962"/>
                </a:lnTo>
                <a:lnTo>
                  <a:pt x="106608" y="238694"/>
                </a:lnTo>
                <a:lnTo>
                  <a:pt x="114754" y="238694"/>
                </a:lnTo>
                <a:lnTo>
                  <a:pt x="125133" y="235943"/>
                </a:lnTo>
                <a:lnTo>
                  <a:pt x="129438" y="234749"/>
                </a:lnTo>
                <a:lnTo>
                  <a:pt x="144751" y="234749"/>
                </a:lnTo>
                <a:lnTo>
                  <a:pt x="151889" y="227815"/>
                </a:lnTo>
                <a:close/>
              </a:path>
              <a:path w="320039" h="243840">
                <a:moveTo>
                  <a:pt x="166162" y="213678"/>
                </a:moveTo>
                <a:lnTo>
                  <a:pt x="103046" y="213678"/>
                </a:lnTo>
                <a:lnTo>
                  <a:pt x="102544" y="216372"/>
                </a:lnTo>
                <a:lnTo>
                  <a:pt x="102437" y="216943"/>
                </a:lnTo>
                <a:lnTo>
                  <a:pt x="102412" y="217077"/>
                </a:lnTo>
                <a:lnTo>
                  <a:pt x="98474" y="222571"/>
                </a:lnTo>
                <a:lnTo>
                  <a:pt x="93345" y="228119"/>
                </a:lnTo>
                <a:lnTo>
                  <a:pt x="99796" y="227815"/>
                </a:lnTo>
                <a:lnTo>
                  <a:pt x="151889" y="227815"/>
                </a:lnTo>
                <a:lnTo>
                  <a:pt x="157773" y="222099"/>
                </a:lnTo>
                <a:lnTo>
                  <a:pt x="166162" y="213678"/>
                </a:lnTo>
                <a:close/>
              </a:path>
              <a:path w="320039" h="243840">
                <a:moveTo>
                  <a:pt x="58316" y="217515"/>
                </a:moveTo>
                <a:lnTo>
                  <a:pt x="39992" y="217515"/>
                </a:lnTo>
                <a:lnTo>
                  <a:pt x="43954" y="225656"/>
                </a:lnTo>
                <a:lnTo>
                  <a:pt x="49590" y="225325"/>
                </a:lnTo>
                <a:lnTo>
                  <a:pt x="50405" y="225325"/>
                </a:lnTo>
                <a:lnTo>
                  <a:pt x="58316" y="217515"/>
                </a:lnTo>
                <a:close/>
              </a:path>
              <a:path w="320039" h="243840">
                <a:moveTo>
                  <a:pt x="91070" y="216372"/>
                </a:moveTo>
                <a:lnTo>
                  <a:pt x="59474" y="216372"/>
                </a:lnTo>
                <a:lnTo>
                  <a:pt x="68072" y="216943"/>
                </a:lnTo>
                <a:lnTo>
                  <a:pt x="69862" y="224144"/>
                </a:lnTo>
                <a:lnTo>
                  <a:pt x="87033" y="225325"/>
                </a:lnTo>
                <a:lnTo>
                  <a:pt x="91070" y="216372"/>
                </a:lnTo>
                <a:close/>
              </a:path>
              <a:path w="320039" h="243840">
                <a:moveTo>
                  <a:pt x="306590" y="70500"/>
                </a:moveTo>
                <a:lnTo>
                  <a:pt x="299135" y="76456"/>
                </a:lnTo>
                <a:lnTo>
                  <a:pt x="305965" y="76456"/>
                </a:lnTo>
                <a:lnTo>
                  <a:pt x="306590" y="70500"/>
                </a:lnTo>
                <a:close/>
              </a:path>
              <a:path w="320039" h="243840">
                <a:moveTo>
                  <a:pt x="315010" y="50802"/>
                </a:moveTo>
                <a:lnTo>
                  <a:pt x="309880" y="54739"/>
                </a:lnTo>
                <a:lnTo>
                  <a:pt x="304241" y="61902"/>
                </a:lnTo>
                <a:lnTo>
                  <a:pt x="297319" y="64721"/>
                </a:lnTo>
                <a:lnTo>
                  <a:pt x="310207" y="64721"/>
                </a:lnTo>
                <a:lnTo>
                  <a:pt x="314428" y="62097"/>
                </a:lnTo>
                <a:lnTo>
                  <a:pt x="319786" y="57470"/>
                </a:lnTo>
                <a:lnTo>
                  <a:pt x="314286" y="53952"/>
                </a:lnTo>
                <a:lnTo>
                  <a:pt x="315010" y="50802"/>
                </a:lnTo>
                <a:close/>
              </a:path>
              <a:path w="320039" h="243840">
                <a:moveTo>
                  <a:pt x="300400" y="41409"/>
                </a:moveTo>
                <a:lnTo>
                  <a:pt x="295262" y="45405"/>
                </a:lnTo>
                <a:lnTo>
                  <a:pt x="306627" y="45405"/>
                </a:lnTo>
                <a:lnTo>
                  <a:pt x="300400" y="41409"/>
                </a:lnTo>
                <a:close/>
              </a:path>
              <a:path w="320039" h="243840">
                <a:moveTo>
                  <a:pt x="286575" y="28793"/>
                </a:moveTo>
                <a:lnTo>
                  <a:pt x="282130" y="29644"/>
                </a:lnTo>
                <a:lnTo>
                  <a:pt x="274332" y="35753"/>
                </a:lnTo>
                <a:lnTo>
                  <a:pt x="290965" y="35753"/>
                </a:lnTo>
                <a:lnTo>
                  <a:pt x="291261" y="35524"/>
                </a:lnTo>
                <a:lnTo>
                  <a:pt x="287616" y="33174"/>
                </a:lnTo>
                <a:lnTo>
                  <a:pt x="286575" y="28793"/>
                </a:lnTo>
                <a:close/>
              </a:path>
              <a:path w="320039" h="243840">
                <a:moveTo>
                  <a:pt x="273634" y="12905"/>
                </a:moveTo>
                <a:lnTo>
                  <a:pt x="272886" y="15839"/>
                </a:lnTo>
                <a:lnTo>
                  <a:pt x="272808" y="16144"/>
                </a:lnTo>
                <a:lnTo>
                  <a:pt x="276734" y="16144"/>
                </a:lnTo>
                <a:lnTo>
                  <a:pt x="273634" y="12905"/>
                </a:lnTo>
                <a:close/>
              </a:path>
              <a:path w="320039" h="243840">
                <a:moveTo>
                  <a:pt x="267347" y="12600"/>
                </a:moveTo>
                <a:lnTo>
                  <a:pt x="266522" y="15839"/>
                </a:lnTo>
                <a:lnTo>
                  <a:pt x="272338" y="15839"/>
                </a:lnTo>
                <a:lnTo>
                  <a:pt x="267347" y="12600"/>
                </a:lnTo>
                <a:close/>
              </a:path>
            </a:pathLst>
          </a:custGeom>
          <a:solidFill>
            <a:srgbClr val="F583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0331" y="1085405"/>
            <a:ext cx="1476375" cy="961390"/>
          </a:xfrm>
          <a:custGeom>
            <a:avLst/>
            <a:gdLst/>
            <a:ahLst/>
            <a:cxnLst/>
            <a:rect l="l" t="t" r="r" b="b"/>
            <a:pathLst>
              <a:path w="1476375" h="961389">
                <a:moveTo>
                  <a:pt x="1025945" y="770394"/>
                </a:moveTo>
                <a:lnTo>
                  <a:pt x="803070" y="770394"/>
                </a:lnTo>
                <a:lnTo>
                  <a:pt x="845424" y="862451"/>
                </a:lnTo>
                <a:lnTo>
                  <a:pt x="871917" y="912825"/>
                </a:lnTo>
                <a:lnTo>
                  <a:pt x="893685" y="939233"/>
                </a:lnTo>
                <a:lnTo>
                  <a:pt x="921866" y="959396"/>
                </a:lnTo>
                <a:lnTo>
                  <a:pt x="939979" y="961368"/>
                </a:lnTo>
                <a:lnTo>
                  <a:pt x="935817" y="931951"/>
                </a:lnTo>
                <a:lnTo>
                  <a:pt x="926931" y="887008"/>
                </a:lnTo>
                <a:lnTo>
                  <a:pt x="930870" y="842403"/>
                </a:lnTo>
                <a:lnTo>
                  <a:pt x="954298" y="807896"/>
                </a:lnTo>
                <a:lnTo>
                  <a:pt x="991392" y="782331"/>
                </a:lnTo>
                <a:lnTo>
                  <a:pt x="1025945" y="770394"/>
                </a:lnTo>
                <a:close/>
              </a:path>
              <a:path w="1476375" h="961389">
                <a:moveTo>
                  <a:pt x="981264" y="0"/>
                </a:moveTo>
                <a:lnTo>
                  <a:pt x="918327" y="364"/>
                </a:lnTo>
                <a:lnTo>
                  <a:pt x="836019" y="2924"/>
                </a:lnTo>
                <a:lnTo>
                  <a:pt x="733688" y="7213"/>
                </a:lnTo>
                <a:lnTo>
                  <a:pt x="731061" y="7213"/>
                </a:lnTo>
                <a:lnTo>
                  <a:pt x="672788" y="8267"/>
                </a:lnTo>
                <a:lnTo>
                  <a:pt x="623272" y="10110"/>
                </a:lnTo>
                <a:lnTo>
                  <a:pt x="565969" y="13368"/>
                </a:lnTo>
                <a:lnTo>
                  <a:pt x="505228" y="18443"/>
                </a:lnTo>
                <a:lnTo>
                  <a:pt x="445399" y="25739"/>
                </a:lnTo>
                <a:lnTo>
                  <a:pt x="390830" y="35657"/>
                </a:lnTo>
                <a:lnTo>
                  <a:pt x="345870" y="48602"/>
                </a:lnTo>
                <a:lnTo>
                  <a:pt x="299352" y="66509"/>
                </a:lnTo>
                <a:lnTo>
                  <a:pt x="254314" y="85391"/>
                </a:lnTo>
                <a:lnTo>
                  <a:pt x="211354" y="106225"/>
                </a:lnTo>
                <a:lnTo>
                  <a:pt x="171070" y="129987"/>
                </a:lnTo>
                <a:lnTo>
                  <a:pt x="134061" y="157653"/>
                </a:lnTo>
                <a:lnTo>
                  <a:pt x="100926" y="190198"/>
                </a:lnTo>
                <a:lnTo>
                  <a:pt x="72262" y="228600"/>
                </a:lnTo>
                <a:lnTo>
                  <a:pt x="44249" y="275052"/>
                </a:lnTo>
                <a:lnTo>
                  <a:pt x="22134" y="318803"/>
                </a:lnTo>
                <a:lnTo>
                  <a:pt x="7017" y="362254"/>
                </a:lnTo>
                <a:lnTo>
                  <a:pt x="108" y="407098"/>
                </a:lnTo>
                <a:lnTo>
                  <a:pt x="0" y="407805"/>
                </a:lnTo>
                <a:lnTo>
                  <a:pt x="2183" y="457856"/>
                </a:lnTo>
                <a:lnTo>
                  <a:pt x="14667" y="514807"/>
                </a:lnTo>
                <a:lnTo>
                  <a:pt x="25024" y="553532"/>
                </a:lnTo>
                <a:lnTo>
                  <a:pt x="33781" y="588363"/>
                </a:lnTo>
                <a:lnTo>
                  <a:pt x="56626" y="647819"/>
                </a:lnTo>
                <a:lnTo>
                  <a:pt x="103470" y="696135"/>
                </a:lnTo>
                <a:lnTo>
                  <a:pt x="142225" y="717042"/>
                </a:lnTo>
                <a:lnTo>
                  <a:pt x="194579" y="736274"/>
                </a:lnTo>
                <a:lnTo>
                  <a:pt x="263066" y="754202"/>
                </a:lnTo>
                <a:lnTo>
                  <a:pt x="445404" y="778752"/>
                </a:lnTo>
                <a:lnTo>
                  <a:pt x="620146" y="781872"/>
                </a:lnTo>
                <a:lnTo>
                  <a:pt x="751349" y="775204"/>
                </a:lnTo>
                <a:lnTo>
                  <a:pt x="803070" y="770394"/>
                </a:lnTo>
                <a:lnTo>
                  <a:pt x="1025945" y="770394"/>
                </a:lnTo>
                <a:lnTo>
                  <a:pt x="1040974" y="765202"/>
                </a:lnTo>
                <a:lnTo>
                  <a:pt x="1152606" y="748179"/>
                </a:lnTo>
                <a:lnTo>
                  <a:pt x="1211998" y="733603"/>
                </a:lnTo>
                <a:lnTo>
                  <a:pt x="1273089" y="714827"/>
                </a:lnTo>
                <a:lnTo>
                  <a:pt x="1328931" y="694401"/>
                </a:lnTo>
                <a:lnTo>
                  <a:pt x="1372572" y="674875"/>
                </a:lnTo>
                <a:lnTo>
                  <a:pt x="1416080" y="636845"/>
                </a:lnTo>
                <a:lnTo>
                  <a:pt x="1450735" y="577411"/>
                </a:lnTo>
                <a:lnTo>
                  <a:pt x="1463674" y="536397"/>
                </a:lnTo>
                <a:lnTo>
                  <a:pt x="1472275" y="491395"/>
                </a:lnTo>
                <a:lnTo>
                  <a:pt x="1475818" y="448097"/>
                </a:lnTo>
                <a:lnTo>
                  <a:pt x="1473333" y="407805"/>
                </a:lnTo>
                <a:lnTo>
                  <a:pt x="1463674" y="368998"/>
                </a:lnTo>
                <a:lnTo>
                  <a:pt x="1445415" y="326472"/>
                </a:lnTo>
                <a:lnTo>
                  <a:pt x="1421591" y="278549"/>
                </a:lnTo>
                <a:lnTo>
                  <a:pt x="1398106" y="235349"/>
                </a:lnTo>
                <a:lnTo>
                  <a:pt x="1356776" y="185759"/>
                </a:lnTo>
                <a:lnTo>
                  <a:pt x="1312121" y="154702"/>
                </a:lnTo>
                <a:lnTo>
                  <a:pt x="1259172" y="120707"/>
                </a:lnTo>
                <a:lnTo>
                  <a:pt x="1210198" y="90650"/>
                </a:lnTo>
                <a:lnTo>
                  <a:pt x="1140482" y="52401"/>
                </a:lnTo>
                <a:lnTo>
                  <a:pt x="1088142" y="29176"/>
                </a:lnTo>
                <a:lnTo>
                  <a:pt x="1031414" y="9216"/>
                </a:lnTo>
                <a:lnTo>
                  <a:pt x="981264" y="0"/>
                </a:lnTo>
                <a:close/>
              </a:path>
            </a:pathLst>
          </a:custGeom>
          <a:solidFill>
            <a:srgbClr val="EBD0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2078989" y="914568"/>
            <a:ext cx="4198620" cy="1350645"/>
            <a:chOff x="2078989" y="914568"/>
            <a:chExt cx="4198620" cy="1350645"/>
          </a:xfrm>
        </p:grpSpPr>
        <p:sp>
          <p:nvSpPr>
            <p:cNvPr id="18" name="object 18"/>
            <p:cNvSpPr/>
            <p:nvPr/>
          </p:nvSpPr>
          <p:spPr>
            <a:xfrm>
              <a:off x="2078989" y="969340"/>
              <a:ext cx="4154804" cy="1295400"/>
            </a:xfrm>
            <a:custGeom>
              <a:avLst/>
              <a:gdLst/>
              <a:ahLst/>
              <a:cxnLst/>
              <a:rect l="l" t="t" r="r" b="b"/>
              <a:pathLst>
                <a:path w="4154804" h="1295400">
                  <a:moveTo>
                    <a:pt x="4154424" y="0"/>
                  </a:moveTo>
                  <a:lnTo>
                    <a:pt x="0" y="0"/>
                  </a:lnTo>
                  <a:lnTo>
                    <a:pt x="0" y="1295400"/>
                  </a:lnTo>
                  <a:lnTo>
                    <a:pt x="4154424" y="1295400"/>
                  </a:lnTo>
                  <a:lnTo>
                    <a:pt x="4154424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25827" y="914568"/>
              <a:ext cx="4151629" cy="1292860"/>
            </a:xfrm>
            <a:custGeom>
              <a:avLst/>
              <a:gdLst/>
              <a:ahLst/>
              <a:cxnLst/>
              <a:rect l="l" t="t" r="r" b="b"/>
              <a:pathLst>
                <a:path w="4151629" h="1292860">
                  <a:moveTo>
                    <a:pt x="2452541" y="1361"/>
                  </a:moveTo>
                  <a:lnTo>
                    <a:pt x="1262834" y="1361"/>
                  </a:lnTo>
                  <a:lnTo>
                    <a:pt x="858259" y="2994"/>
                  </a:lnTo>
                  <a:lnTo>
                    <a:pt x="860754" y="2994"/>
                  </a:lnTo>
                  <a:lnTo>
                    <a:pt x="0" y="16659"/>
                  </a:lnTo>
                  <a:lnTo>
                    <a:pt x="13921" y="1268739"/>
                  </a:lnTo>
                  <a:lnTo>
                    <a:pt x="1576238" y="1289661"/>
                  </a:lnTo>
                  <a:lnTo>
                    <a:pt x="2095342" y="1291895"/>
                  </a:lnTo>
                  <a:lnTo>
                    <a:pt x="2293261" y="1292439"/>
                  </a:lnTo>
                  <a:lnTo>
                    <a:pt x="2977283" y="1292439"/>
                  </a:lnTo>
                  <a:lnTo>
                    <a:pt x="3064213" y="1292153"/>
                  </a:lnTo>
                  <a:lnTo>
                    <a:pt x="3255973" y="1291189"/>
                  </a:lnTo>
                  <a:lnTo>
                    <a:pt x="3357391" y="1290461"/>
                  </a:lnTo>
                  <a:lnTo>
                    <a:pt x="4141266" y="1280817"/>
                  </a:lnTo>
                  <a:lnTo>
                    <a:pt x="4141403" y="1268739"/>
                  </a:lnTo>
                  <a:lnTo>
                    <a:pt x="4123220" y="1268739"/>
                  </a:lnTo>
                  <a:lnTo>
                    <a:pt x="4132287" y="1256458"/>
                  </a:lnTo>
                  <a:lnTo>
                    <a:pt x="4141542" y="1256458"/>
                  </a:lnTo>
                  <a:lnTo>
                    <a:pt x="4142186" y="1196725"/>
                  </a:lnTo>
                  <a:lnTo>
                    <a:pt x="4143103" y="1102102"/>
                  </a:lnTo>
                  <a:lnTo>
                    <a:pt x="4144011" y="999053"/>
                  </a:lnTo>
                  <a:lnTo>
                    <a:pt x="4144909" y="889684"/>
                  </a:lnTo>
                  <a:lnTo>
                    <a:pt x="4146225" y="718388"/>
                  </a:lnTo>
                  <a:lnTo>
                    <a:pt x="4150202" y="170186"/>
                  </a:lnTo>
                  <a:lnTo>
                    <a:pt x="4150994" y="69161"/>
                  </a:lnTo>
                  <a:lnTo>
                    <a:pt x="19926" y="69161"/>
                  </a:lnTo>
                  <a:lnTo>
                    <a:pt x="39535" y="42618"/>
                  </a:lnTo>
                  <a:lnTo>
                    <a:pt x="4114466" y="42618"/>
                  </a:lnTo>
                  <a:lnTo>
                    <a:pt x="4112501" y="39964"/>
                  </a:lnTo>
                  <a:lnTo>
                    <a:pt x="4151223" y="39964"/>
                  </a:lnTo>
                  <a:lnTo>
                    <a:pt x="4151382" y="16659"/>
                  </a:lnTo>
                  <a:lnTo>
                    <a:pt x="4151401" y="13954"/>
                  </a:lnTo>
                  <a:lnTo>
                    <a:pt x="3564787" y="8468"/>
                  </a:lnTo>
                  <a:lnTo>
                    <a:pt x="3008843" y="4502"/>
                  </a:lnTo>
                  <a:lnTo>
                    <a:pt x="2550330" y="1841"/>
                  </a:lnTo>
                  <a:lnTo>
                    <a:pt x="2452541" y="1361"/>
                  </a:lnTo>
                  <a:close/>
                </a:path>
                <a:path w="4151629" h="1292860">
                  <a:moveTo>
                    <a:pt x="4141542" y="1256458"/>
                  </a:moveTo>
                  <a:lnTo>
                    <a:pt x="4132287" y="1256458"/>
                  </a:lnTo>
                  <a:lnTo>
                    <a:pt x="4123220" y="1268739"/>
                  </a:lnTo>
                  <a:lnTo>
                    <a:pt x="4141403" y="1268739"/>
                  </a:lnTo>
                  <a:lnTo>
                    <a:pt x="4141542" y="1256458"/>
                  </a:lnTo>
                  <a:close/>
                </a:path>
                <a:path w="4151629" h="1292860">
                  <a:moveTo>
                    <a:pt x="4114466" y="42618"/>
                  </a:moveTo>
                  <a:lnTo>
                    <a:pt x="39535" y="42618"/>
                  </a:lnTo>
                  <a:lnTo>
                    <a:pt x="19926" y="69161"/>
                  </a:lnTo>
                  <a:lnTo>
                    <a:pt x="4150994" y="69161"/>
                  </a:lnTo>
                  <a:lnTo>
                    <a:pt x="4151018" y="66126"/>
                  </a:lnTo>
                  <a:lnTo>
                    <a:pt x="4131868" y="66126"/>
                  </a:lnTo>
                  <a:lnTo>
                    <a:pt x="4114466" y="42618"/>
                  </a:lnTo>
                  <a:close/>
                </a:path>
                <a:path w="4151629" h="1292860">
                  <a:moveTo>
                    <a:pt x="4151223" y="39964"/>
                  </a:moveTo>
                  <a:lnTo>
                    <a:pt x="4112501" y="39964"/>
                  </a:lnTo>
                  <a:lnTo>
                    <a:pt x="4131868" y="66126"/>
                  </a:lnTo>
                  <a:lnTo>
                    <a:pt x="4151018" y="66126"/>
                  </a:lnTo>
                  <a:lnTo>
                    <a:pt x="4151202" y="42618"/>
                  </a:lnTo>
                  <a:lnTo>
                    <a:pt x="4151223" y="39964"/>
                  </a:lnTo>
                  <a:close/>
                </a:path>
                <a:path w="4151629" h="1292860">
                  <a:moveTo>
                    <a:pt x="2210442" y="0"/>
                  </a:moveTo>
                  <a:lnTo>
                    <a:pt x="2147237" y="0"/>
                  </a:lnTo>
                  <a:lnTo>
                    <a:pt x="2461157" y="1361"/>
                  </a:lnTo>
                  <a:lnTo>
                    <a:pt x="1195660" y="1361"/>
                  </a:lnTo>
                  <a:lnTo>
                    <a:pt x="2210442" y="0"/>
                  </a:lnTo>
                  <a:close/>
                </a:path>
              </a:pathLst>
            </a:custGeom>
            <a:solidFill>
              <a:srgbClr val="FBF6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431304" y="7919999"/>
            <a:ext cx="2484755" cy="1539875"/>
            <a:chOff x="431304" y="7919999"/>
            <a:chExt cx="2484755" cy="1539875"/>
          </a:xfrm>
        </p:grpSpPr>
        <p:sp>
          <p:nvSpPr>
            <p:cNvPr id="21" name="object 21"/>
            <p:cNvSpPr/>
            <p:nvPr/>
          </p:nvSpPr>
          <p:spPr>
            <a:xfrm>
              <a:off x="431304" y="7974939"/>
              <a:ext cx="2441575" cy="1484630"/>
            </a:xfrm>
            <a:custGeom>
              <a:avLst/>
              <a:gdLst/>
              <a:ahLst/>
              <a:cxnLst/>
              <a:rect l="l" t="t" r="r" b="b"/>
              <a:pathLst>
                <a:path w="2441575" h="1484629">
                  <a:moveTo>
                    <a:pt x="2441448" y="0"/>
                  </a:moveTo>
                  <a:lnTo>
                    <a:pt x="0" y="0"/>
                  </a:lnTo>
                  <a:lnTo>
                    <a:pt x="0" y="1484376"/>
                  </a:lnTo>
                  <a:lnTo>
                    <a:pt x="2441448" y="1484376"/>
                  </a:lnTo>
                  <a:lnTo>
                    <a:pt x="2441448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78142" y="7919999"/>
              <a:ext cx="2438400" cy="1480820"/>
            </a:xfrm>
            <a:custGeom>
              <a:avLst/>
              <a:gdLst/>
              <a:ahLst/>
              <a:cxnLst/>
              <a:rect l="l" t="t" r="r" b="b"/>
              <a:pathLst>
                <a:path w="2438400" h="1480820">
                  <a:moveTo>
                    <a:pt x="1219022" y="0"/>
                  </a:moveTo>
                  <a:lnTo>
                    <a:pt x="651498" y="2251"/>
                  </a:lnTo>
                  <a:lnTo>
                    <a:pt x="654648" y="2251"/>
                  </a:lnTo>
                  <a:lnTo>
                    <a:pt x="297314" y="7331"/>
                  </a:lnTo>
                  <a:lnTo>
                    <a:pt x="101717" y="13946"/>
                  </a:lnTo>
                  <a:lnTo>
                    <a:pt x="0" y="19265"/>
                  </a:lnTo>
                  <a:lnTo>
                    <a:pt x="8022" y="1427385"/>
                  </a:lnTo>
                  <a:lnTo>
                    <a:pt x="8089" y="1439113"/>
                  </a:lnTo>
                  <a:lnTo>
                    <a:pt x="8169" y="1453184"/>
                  </a:lnTo>
                  <a:lnTo>
                    <a:pt x="8242" y="1466011"/>
                  </a:lnTo>
                  <a:lnTo>
                    <a:pt x="95442" y="1467027"/>
                  </a:lnTo>
                  <a:lnTo>
                    <a:pt x="95304" y="1467027"/>
                  </a:lnTo>
                  <a:lnTo>
                    <a:pt x="1127331" y="1478960"/>
                  </a:lnTo>
                  <a:lnTo>
                    <a:pt x="1196625" y="1479477"/>
                  </a:lnTo>
                  <a:lnTo>
                    <a:pt x="1452490" y="1480694"/>
                  </a:lnTo>
                  <a:lnTo>
                    <a:pt x="1659706" y="1480694"/>
                  </a:lnTo>
                  <a:lnTo>
                    <a:pt x="1706911" y="1480535"/>
                  </a:lnTo>
                  <a:lnTo>
                    <a:pt x="1752070" y="1480318"/>
                  </a:lnTo>
                  <a:lnTo>
                    <a:pt x="2035676" y="1476932"/>
                  </a:lnTo>
                  <a:lnTo>
                    <a:pt x="2036378" y="1476932"/>
                  </a:lnTo>
                  <a:lnTo>
                    <a:pt x="2380621" y="1468941"/>
                  </a:lnTo>
                  <a:lnTo>
                    <a:pt x="2431897" y="1467027"/>
                  </a:lnTo>
                  <a:lnTo>
                    <a:pt x="2431978" y="1453184"/>
                  </a:lnTo>
                  <a:lnTo>
                    <a:pt x="2421305" y="1453184"/>
                  </a:lnTo>
                  <a:lnTo>
                    <a:pt x="2426627" y="1439113"/>
                  </a:lnTo>
                  <a:lnTo>
                    <a:pt x="2432060" y="1439113"/>
                  </a:lnTo>
                  <a:lnTo>
                    <a:pt x="2432591" y="1340885"/>
                  </a:lnTo>
                  <a:lnTo>
                    <a:pt x="2433280" y="1195944"/>
                  </a:lnTo>
                  <a:lnTo>
                    <a:pt x="2434185" y="982307"/>
                  </a:lnTo>
                  <a:lnTo>
                    <a:pt x="2437613" y="79400"/>
                  </a:lnTo>
                  <a:lnTo>
                    <a:pt x="11696" y="79400"/>
                  </a:lnTo>
                  <a:lnTo>
                    <a:pt x="23215" y="48996"/>
                  </a:lnTo>
                  <a:lnTo>
                    <a:pt x="2416158" y="48996"/>
                  </a:lnTo>
                  <a:lnTo>
                    <a:pt x="2415006" y="45961"/>
                  </a:lnTo>
                  <a:lnTo>
                    <a:pt x="2437740" y="45961"/>
                  </a:lnTo>
                  <a:lnTo>
                    <a:pt x="2437853" y="16167"/>
                  </a:lnTo>
                  <a:lnTo>
                    <a:pt x="1830213" y="6166"/>
                  </a:lnTo>
                  <a:lnTo>
                    <a:pt x="1830490" y="6166"/>
                  </a:lnTo>
                  <a:lnTo>
                    <a:pt x="1452342" y="1860"/>
                  </a:lnTo>
                  <a:lnTo>
                    <a:pt x="1453030" y="1860"/>
                  </a:lnTo>
                  <a:lnTo>
                    <a:pt x="1301503" y="548"/>
                  </a:lnTo>
                  <a:lnTo>
                    <a:pt x="1268904" y="306"/>
                  </a:lnTo>
                  <a:lnTo>
                    <a:pt x="1219022" y="0"/>
                  </a:lnTo>
                  <a:close/>
                </a:path>
                <a:path w="2438400" h="1480820">
                  <a:moveTo>
                    <a:pt x="2432060" y="1439113"/>
                  </a:moveTo>
                  <a:lnTo>
                    <a:pt x="2426627" y="1439113"/>
                  </a:lnTo>
                  <a:lnTo>
                    <a:pt x="2421305" y="1453184"/>
                  </a:lnTo>
                  <a:lnTo>
                    <a:pt x="2431978" y="1453184"/>
                  </a:lnTo>
                  <a:lnTo>
                    <a:pt x="2432060" y="1439113"/>
                  </a:lnTo>
                  <a:close/>
                </a:path>
                <a:path w="2438400" h="1480820">
                  <a:moveTo>
                    <a:pt x="2416158" y="48996"/>
                  </a:moveTo>
                  <a:lnTo>
                    <a:pt x="23215" y="48996"/>
                  </a:lnTo>
                  <a:lnTo>
                    <a:pt x="11696" y="79400"/>
                  </a:lnTo>
                  <a:lnTo>
                    <a:pt x="2437613" y="79400"/>
                  </a:lnTo>
                  <a:lnTo>
                    <a:pt x="2437626" y="75933"/>
                  </a:lnTo>
                  <a:lnTo>
                    <a:pt x="2426385" y="75933"/>
                  </a:lnTo>
                  <a:lnTo>
                    <a:pt x="2416158" y="48996"/>
                  </a:lnTo>
                  <a:close/>
                </a:path>
                <a:path w="2438400" h="1480820">
                  <a:moveTo>
                    <a:pt x="2437740" y="45961"/>
                  </a:moveTo>
                  <a:lnTo>
                    <a:pt x="2415006" y="45961"/>
                  </a:lnTo>
                  <a:lnTo>
                    <a:pt x="2426385" y="75933"/>
                  </a:lnTo>
                  <a:lnTo>
                    <a:pt x="2437626" y="75933"/>
                  </a:lnTo>
                  <a:lnTo>
                    <a:pt x="2437740" y="45961"/>
                  </a:lnTo>
                  <a:close/>
                </a:path>
              </a:pathLst>
            </a:custGeom>
            <a:solidFill>
              <a:srgbClr val="FBF6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1417154" y="2864523"/>
            <a:ext cx="4559300" cy="1938655"/>
            <a:chOff x="1417154" y="2864523"/>
            <a:chExt cx="4559300" cy="1938655"/>
          </a:xfrm>
        </p:grpSpPr>
        <p:sp>
          <p:nvSpPr>
            <p:cNvPr id="24" name="object 24"/>
            <p:cNvSpPr/>
            <p:nvPr/>
          </p:nvSpPr>
          <p:spPr>
            <a:xfrm>
              <a:off x="1417154" y="2919463"/>
              <a:ext cx="4514215" cy="1884045"/>
            </a:xfrm>
            <a:custGeom>
              <a:avLst/>
              <a:gdLst/>
              <a:ahLst/>
              <a:cxnLst/>
              <a:rect l="l" t="t" r="r" b="b"/>
              <a:pathLst>
                <a:path w="4514215" h="1884045">
                  <a:moveTo>
                    <a:pt x="4514088" y="0"/>
                  </a:moveTo>
                  <a:lnTo>
                    <a:pt x="0" y="0"/>
                  </a:lnTo>
                  <a:lnTo>
                    <a:pt x="0" y="1883664"/>
                  </a:lnTo>
                  <a:lnTo>
                    <a:pt x="4514088" y="1883664"/>
                  </a:lnTo>
                  <a:lnTo>
                    <a:pt x="4514088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63992" y="2864523"/>
              <a:ext cx="4512310" cy="1882139"/>
            </a:xfrm>
            <a:custGeom>
              <a:avLst/>
              <a:gdLst/>
              <a:ahLst/>
              <a:cxnLst/>
              <a:rect l="l" t="t" r="r" b="b"/>
              <a:pathLst>
                <a:path w="4512310" h="1882139">
                  <a:moveTo>
                    <a:pt x="3194793" y="1881428"/>
                  </a:moveTo>
                  <a:lnTo>
                    <a:pt x="2547265" y="1881428"/>
                  </a:lnTo>
                  <a:lnTo>
                    <a:pt x="2616086" y="1881607"/>
                  </a:lnTo>
                  <a:lnTo>
                    <a:pt x="3135225" y="1881607"/>
                  </a:lnTo>
                  <a:lnTo>
                    <a:pt x="3194793" y="1881428"/>
                  </a:lnTo>
                  <a:close/>
                </a:path>
                <a:path w="4512310" h="1882139">
                  <a:moveTo>
                    <a:pt x="2608630" y="1858"/>
                  </a:moveTo>
                  <a:lnTo>
                    <a:pt x="1511599" y="1858"/>
                  </a:lnTo>
                  <a:lnTo>
                    <a:pt x="1292794" y="2506"/>
                  </a:lnTo>
                  <a:lnTo>
                    <a:pt x="1069604" y="3616"/>
                  </a:lnTo>
                  <a:lnTo>
                    <a:pt x="903905" y="4863"/>
                  </a:lnTo>
                  <a:lnTo>
                    <a:pt x="905456" y="4863"/>
                  </a:lnTo>
                  <a:lnTo>
                    <a:pt x="201028" y="17325"/>
                  </a:lnTo>
                  <a:lnTo>
                    <a:pt x="201250" y="17325"/>
                  </a:lnTo>
                  <a:lnTo>
                    <a:pt x="0" y="24485"/>
                  </a:lnTo>
                  <a:lnTo>
                    <a:pt x="15265" y="1863090"/>
                  </a:lnTo>
                  <a:lnTo>
                    <a:pt x="2074333" y="1879479"/>
                  </a:lnTo>
                  <a:lnTo>
                    <a:pt x="2415862" y="1881033"/>
                  </a:lnTo>
                  <a:lnTo>
                    <a:pt x="2538400" y="1881428"/>
                  </a:lnTo>
                  <a:lnTo>
                    <a:pt x="3202470" y="1881428"/>
                  </a:lnTo>
                  <a:lnTo>
                    <a:pt x="3709092" y="1877727"/>
                  </a:lnTo>
                  <a:lnTo>
                    <a:pt x="3796791" y="1876570"/>
                  </a:lnTo>
                  <a:lnTo>
                    <a:pt x="4449233" y="1865761"/>
                  </a:lnTo>
                  <a:lnTo>
                    <a:pt x="4500994" y="1864372"/>
                  </a:lnTo>
                  <a:lnTo>
                    <a:pt x="4501141" y="1846783"/>
                  </a:lnTo>
                  <a:lnTo>
                    <a:pt x="4481385" y="1846783"/>
                  </a:lnTo>
                  <a:lnTo>
                    <a:pt x="4491240" y="1828914"/>
                  </a:lnTo>
                  <a:lnTo>
                    <a:pt x="4501290" y="1828914"/>
                  </a:lnTo>
                  <a:lnTo>
                    <a:pt x="4501660" y="1784634"/>
                  </a:lnTo>
                  <a:lnTo>
                    <a:pt x="4502326" y="1697629"/>
                  </a:lnTo>
                  <a:lnTo>
                    <a:pt x="4503319" y="1555484"/>
                  </a:lnTo>
                  <a:lnTo>
                    <a:pt x="4504302" y="1402097"/>
                  </a:lnTo>
                  <a:lnTo>
                    <a:pt x="4505909" y="1129797"/>
                  </a:lnTo>
                  <a:lnTo>
                    <a:pt x="4510044" y="367317"/>
                  </a:lnTo>
                  <a:lnTo>
                    <a:pt x="4511571" y="100901"/>
                  </a:lnTo>
                  <a:lnTo>
                    <a:pt x="21653" y="100901"/>
                  </a:lnTo>
                  <a:lnTo>
                    <a:pt x="42964" y="62268"/>
                  </a:lnTo>
                  <a:lnTo>
                    <a:pt x="4471861" y="62268"/>
                  </a:lnTo>
                  <a:lnTo>
                    <a:pt x="4469726" y="58407"/>
                  </a:lnTo>
                  <a:lnTo>
                    <a:pt x="4511814" y="58407"/>
                  </a:lnTo>
                  <a:lnTo>
                    <a:pt x="4511985" y="24485"/>
                  </a:lnTo>
                  <a:lnTo>
                    <a:pt x="4512005" y="20548"/>
                  </a:lnTo>
                  <a:lnTo>
                    <a:pt x="3548527" y="9311"/>
                  </a:lnTo>
                  <a:lnTo>
                    <a:pt x="3548758" y="9311"/>
                  </a:lnTo>
                  <a:lnTo>
                    <a:pt x="3217075" y="6353"/>
                  </a:lnTo>
                  <a:lnTo>
                    <a:pt x="2608630" y="1858"/>
                  </a:lnTo>
                  <a:close/>
                </a:path>
                <a:path w="4512310" h="1882139">
                  <a:moveTo>
                    <a:pt x="4501290" y="1828914"/>
                  </a:moveTo>
                  <a:lnTo>
                    <a:pt x="4491240" y="1828914"/>
                  </a:lnTo>
                  <a:lnTo>
                    <a:pt x="4481385" y="1846783"/>
                  </a:lnTo>
                  <a:lnTo>
                    <a:pt x="4501141" y="1846783"/>
                  </a:lnTo>
                  <a:lnTo>
                    <a:pt x="4501290" y="1828914"/>
                  </a:lnTo>
                  <a:close/>
                </a:path>
                <a:path w="4512310" h="1882139">
                  <a:moveTo>
                    <a:pt x="4471861" y="62268"/>
                  </a:moveTo>
                  <a:lnTo>
                    <a:pt x="42964" y="62268"/>
                  </a:lnTo>
                  <a:lnTo>
                    <a:pt x="21653" y="100901"/>
                  </a:lnTo>
                  <a:lnTo>
                    <a:pt x="4511571" y="100901"/>
                  </a:lnTo>
                  <a:lnTo>
                    <a:pt x="4511596" y="96494"/>
                  </a:lnTo>
                  <a:lnTo>
                    <a:pt x="4490783" y="96494"/>
                  </a:lnTo>
                  <a:lnTo>
                    <a:pt x="4471861" y="62268"/>
                  </a:lnTo>
                  <a:close/>
                </a:path>
                <a:path w="4512310" h="1882139">
                  <a:moveTo>
                    <a:pt x="4511814" y="58407"/>
                  </a:moveTo>
                  <a:lnTo>
                    <a:pt x="4469726" y="58407"/>
                  </a:lnTo>
                  <a:lnTo>
                    <a:pt x="4490783" y="96494"/>
                  </a:lnTo>
                  <a:lnTo>
                    <a:pt x="4511596" y="96494"/>
                  </a:lnTo>
                  <a:lnTo>
                    <a:pt x="4511792" y="62268"/>
                  </a:lnTo>
                  <a:lnTo>
                    <a:pt x="4511814" y="58407"/>
                  </a:lnTo>
                  <a:close/>
                </a:path>
                <a:path w="4512310" h="1882139">
                  <a:moveTo>
                    <a:pt x="2352440" y="421"/>
                  </a:moveTo>
                  <a:lnTo>
                    <a:pt x="2165341" y="421"/>
                  </a:lnTo>
                  <a:lnTo>
                    <a:pt x="2066646" y="761"/>
                  </a:lnTo>
                  <a:lnTo>
                    <a:pt x="1485761" y="1858"/>
                  </a:lnTo>
                  <a:lnTo>
                    <a:pt x="2614780" y="1858"/>
                  </a:lnTo>
                  <a:lnTo>
                    <a:pt x="2352440" y="421"/>
                  </a:lnTo>
                  <a:close/>
                </a:path>
                <a:path w="4512310" h="1882139">
                  <a:moveTo>
                    <a:pt x="2256180" y="0"/>
                  </a:moveTo>
                  <a:lnTo>
                    <a:pt x="2171659" y="421"/>
                  </a:lnTo>
                  <a:lnTo>
                    <a:pt x="2355205" y="421"/>
                  </a:lnTo>
                  <a:lnTo>
                    <a:pt x="2256180" y="0"/>
                  </a:lnTo>
                  <a:close/>
                </a:path>
              </a:pathLst>
            </a:custGeom>
            <a:solidFill>
              <a:srgbClr val="F4F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3289706" y="7408585"/>
            <a:ext cx="2211705" cy="1621790"/>
            <a:chOff x="3289706" y="7408585"/>
            <a:chExt cx="2211705" cy="1621790"/>
          </a:xfrm>
        </p:grpSpPr>
        <p:sp>
          <p:nvSpPr>
            <p:cNvPr id="27" name="object 27"/>
            <p:cNvSpPr/>
            <p:nvPr/>
          </p:nvSpPr>
          <p:spPr>
            <a:xfrm>
              <a:off x="3508730" y="7756004"/>
              <a:ext cx="1667510" cy="1274445"/>
            </a:xfrm>
            <a:custGeom>
              <a:avLst/>
              <a:gdLst/>
              <a:ahLst/>
              <a:cxnLst/>
              <a:rect l="l" t="t" r="r" b="b"/>
              <a:pathLst>
                <a:path w="1667510" h="1274445">
                  <a:moveTo>
                    <a:pt x="1667255" y="0"/>
                  </a:moveTo>
                  <a:lnTo>
                    <a:pt x="0" y="0"/>
                  </a:lnTo>
                  <a:lnTo>
                    <a:pt x="0" y="1274064"/>
                  </a:lnTo>
                  <a:lnTo>
                    <a:pt x="1667255" y="1274064"/>
                  </a:lnTo>
                  <a:lnTo>
                    <a:pt x="1667255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555568" y="7701064"/>
              <a:ext cx="1663700" cy="1270635"/>
            </a:xfrm>
            <a:custGeom>
              <a:avLst/>
              <a:gdLst/>
              <a:ahLst/>
              <a:cxnLst/>
              <a:rect l="l" t="t" r="r" b="b"/>
              <a:pathLst>
                <a:path w="1663700" h="1270634">
                  <a:moveTo>
                    <a:pt x="831659" y="0"/>
                  </a:moveTo>
                  <a:lnTo>
                    <a:pt x="418393" y="2182"/>
                  </a:lnTo>
                  <a:lnTo>
                    <a:pt x="202839" y="6284"/>
                  </a:lnTo>
                  <a:lnTo>
                    <a:pt x="101572" y="10263"/>
                  </a:lnTo>
                  <a:lnTo>
                    <a:pt x="53659" y="12882"/>
                  </a:lnTo>
                  <a:lnTo>
                    <a:pt x="0" y="16535"/>
                  </a:lnTo>
                  <a:lnTo>
                    <a:pt x="5449" y="1218362"/>
                  </a:lnTo>
                  <a:lnTo>
                    <a:pt x="5521" y="1234300"/>
                  </a:lnTo>
                  <a:lnTo>
                    <a:pt x="5626" y="1257376"/>
                  </a:lnTo>
                  <a:lnTo>
                    <a:pt x="1009136" y="1270016"/>
                  </a:lnTo>
                  <a:lnTo>
                    <a:pt x="1115667" y="1270016"/>
                  </a:lnTo>
                  <a:lnTo>
                    <a:pt x="1164735" y="1269830"/>
                  </a:lnTo>
                  <a:lnTo>
                    <a:pt x="1210676" y="1269533"/>
                  </a:lnTo>
                  <a:lnTo>
                    <a:pt x="1357778" y="1267440"/>
                  </a:lnTo>
                  <a:lnTo>
                    <a:pt x="1358780" y="1267440"/>
                  </a:lnTo>
                  <a:lnTo>
                    <a:pt x="1606654" y="1260588"/>
                  </a:lnTo>
                  <a:lnTo>
                    <a:pt x="1659128" y="1258239"/>
                  </a:lnTo>
                  <a:lnTo>
                    <a:pt x="1659183" y="1246365"/>
                  </a:lnTo>
                  <a:lnTo>
                    <a:pt x="1651901" y="1246365"/>
                  </a:lnTo>
                  <a:lnTo>
                    <a:pt x="1655533" y="1234300"/>
                  </a:lnTo>
                  <a:lnTo>
                    <a:pt x="1659239" y="1234300"/>
                  </a:lnTo>
                  <a:lnTo>
                    <a:pt x="1659867" y="1082697"/>
                  </a:lnTo>
                  <a:lnTo>
                    <a:pt x="1660594" y="874049"/>
                  </a:lnTo>
                  <a:lnTo>
                    <a:pt x="1663041" y="68097"/>
                  </a:lnTo>
                  <a:lnTo>
                    <a:pt x="7975" y="68097"/>
                  </a:lnTo>
                  <a:lnTo>
                    <a:pt x="15714" y="42431"/>
                  </a:lnTo>
                  <a:lnTo>
                    <a:pt x="15829" y="42049"/>
                  </a:lnTo>
                  <a:lnTo>
                    <a:pt x="1648402" y="42049"/>
                  </a:lnTo>
                  <a:lnTo>
                    <a:pt x="1647609" y="39420"/>
                  </a:lnTo>
                  <a:lnTo>
                    <a:pt x="1663128" y="39420"/>
                  </a:lnTo>
                  <a:lnTo>
                    <a:pt x="1663192" y="13868"/>
                  </a:lnTo>
                  <a:lnTo>
                    <a:pt x="1307842" y="6284"/>
                  </a:lnTo>
                  <a:lnTo>
                    <a:pt x="1308202" y="6284"/>
                  </a:lnTo>
                  <a:lnTo>
                    <a:pt x="973445" y="1388"/>
                  </a:lnTo>
                  <a:lnTo>
                    <a:pt x="974178" y="1388"/>
                  </a:lnTo>
                  <a:lnTo>
                    <a:pt x="922794" y="822"/>
                  </a:lnTo>
                  <a:lnTo>
                    <a:pt x="923512" y="822"/>
                  </a:lnTo>
                  <a:lnTo>
                    <a:pt x="877993" y="372"/>
                  </a:lnTo>
                  <a:lnTo>
                    <a:pt x="831659" y="0"/>
                  </a:lnTo>
                  <a:close/>
                </a:path>
                <a:path w="1663700" h="1270634">
                  <a:moveTo>
                    <a:pt x="1659239" y="1234300"/>
                  </a:moveTo>
                  <a:lnTo>
                    <a:pt x="1655533" y="1234300"/>
                  </a:lnTo>
                  <a:lnTo>
                    <a:pt x="1651901" y="1246365"/>
                  </a:lnTo>
                  <a:lnTo>
                    <a:pt x="1659183" y="1246365"/>
                  </a:lnTo>
                  <a:lnTo>
                    <a:pt x="1659239" y="1234300"/>
                  </a:lnTo>
                  <a:close/>
                </a:path>
                <a:path w="1663700" h="1270634">
                  <a:moveTo>
                    <a:pt x="1648402" y="42049"/>
                  </a:moveTo>
                  <a:lnTo>
                    <a:pt x="15829" y="42049"/>
                  </a:lnTo>
                  <a:lnTo>
                    <a:pt x="7975" y="68097"/>
                  </a:lnTo>
                  <a:lnTo>
                    <a:pt x="1663041" y="68097"/>
                  </a:lnTo>
                  <a:lnTo>
                    <a:pt x="1663050" y="65125"/>
                  </a:lnTo>
                  <a:lnTo>
                    <a:pt x="1655368" y="65125"/>
                  </a:lnTo>
                  <a:lnTo>
                    <a:pt x="1648518" y="42431"/>
                  </a:lnTo>
                  <a:lnTo>
                    <a:pt x="1648402" y="42049"/>
                  </a:lnTo>
                  <a:close/>
                </a:path>
                <a:path w="1663700" h="1270634">
                  <a:moveTo>
                    <a:pt x="1663128" y="39420"/>
                  </a:moveTo>
                  <a:lnTo>
                    <a:pt x="1647609" y="39420"/>
                  </a:lnTo>
                  <a:lnTo>
                    <a:pt x="1655247" y="64723"/>
                  </a:lnTo>
                  <a:lnTo>
                    <a:pt x="1655368" y="65125"/>
                  </a:lnTo>
                  <a:lnTo>
                    <a:pt x="1663050" y="65125"/>
                  </a:lnTo>
                  <a:lnTo>
                    <a:pt x="1663128" y="39420"/>
                  </a:lnTo>
                  <a:close/>
                </a:path>
              </a:pathLst>
            </a:custGeom>
            <a:solidFill>
              <a:srgbClr val="F4F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289706" y="7462901"/>
              <a:ext cx="2167255" cy="332740"/>
            </a:xfrm>
            <a:custGeom>
              <a:avLst/>
              <a:gdLst/>
              <a:ahLst/>
              <a:cxnLst/>
              <a:rect l="l" t="t" r="r" b="b"/>
              <a:pathLst>
                <a:path w="2167254" h="332740">
                  <a:moveTo>
                    <a:pt x="2167128" y="0"/>
                  </a:moveTo>
                  <a:lnTo>
                    <a:pt x="0" y="0"/>
                  </a:lnTo>
                  <a:lnTo>
                    <a:pt x="0" y="332231"/>
                  </a:lnTo>
                  <a:lnTo>
                    <a:pt x="2167128" y="332231"/>
                  </a:lnTo>
                  <a:lnTo>
                    <a:pt x="2167128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336544" y="7408585"/>
              <a:ext cx="2164715" cy="329565"/>
            </a:xfrm>
            <a:custGeom>
              <a:avLst/>
              <a:gdLst/>
              <a:ahLst/>
              <a:cxnLst/>
              <a:rect l="l" t="t" r="r" b="b"/>
              <a:pathLst>
                <a:path w="2164715" h="329565">
                  <a:moveTo>
                    <a:pt x="2164257" y="2981"/>
                  </a:moveTo>
                  <a:lnTo>
                    <a:pt x="49830" y="2981"/>
                  </a:lnTo>
                  <a:lnTo>
                    <a:pt x="0" y="3680"/>
                  </a:lnTo>
                  <a:lnTo>
                    <a:pt x="7191" y="320697"/>
                  </a:lnTo>
                  <a:lnTo>
                    <a:pt x="7262" y="323834"/>
                  </a:lnTo>
                  <a:lnTo>
                    <a:pt x="7333" y="326933"/>
                  </a:lnTo>
                  <a:lnTo>
                    <a:pt x="725235" y="328942"/>
                  </a:lnTo>
                  <a:lnTo>
                    <a:pt x="922300" y="329430"/>
                  </a:lnTo>
                  <a:lnTo>
                    <a:pt x="1741964" y="329430"/>
                  </a:lnTo>
                  <a:lnTo>
                    <a:pt x="2158974" y="326933"/>
                  </a:lnTo>
                  <a:lnTo>
                    <a:pt x="2159039" y="323834"/>
                  </a:lnTo>
                  <a:lnTo>
                    <a:pt x="2149563" y="323834"/>
                  </a:lnTo>
                  <a:lnTo>
                    <a:pt x="2154288" y="320697"/>
                  </a:lnTo>
                  <a:lnTo>
                    <a:pt x="2159105" y="320697"/>
                  </a:lnTo>
                  <a:lnTo>
                    <a:pt x="2159930" y="281234"/>
                  </a:lnTo>
                  <a:lnTo>
                    <a:pt x="2160871" y="226916"/>
                  </a:lnTo>
                  <a:lnTo>
                    <a:pt x="2161781" y="168289"/>
                  </a:lnTo>
                  <a:lnTo>
                    <a:pt x="2163445" y="55341"/>
                  </a:lnTo>
                  <a:lnTo>
                    <a:pt x="2164050" y="17104"/>
                  </a:lnTo>
                  <a:lnTo>
                    <a:pt x="10388" y="17104"/>
                  </a:lnTo>
                  <a:lnTo>
                    <a:pt x="20612" y="10309"/>
                  </a:lnTo>
                  <a:lnTo>
                    <a:pt x="2144991" y="10309"/>
                  </a:lnTo>
                  <a:lnTo>
                    <a:pt x="2143975" y="9636"/>
                  </a:lnTo>
                  <a:lnTo>
                    <a:pt x="2164168" y="9636"/>
                  </a:lnTo>
                  <a:lnTo>
                    <a:pt x="2164257" y="2981"/>
                  </a:lnTo>
                  <a:close/>
                </a:path>
                <a:path w="2164715" h="329565">
                  <a:moveTo>
                    <a:pt x="2159105" y="320697"/>
                  </a:moveTo>
                  <a:lnTo>
                    <a:pt x="2154288" y="320697"/>
                  </a:lnTo>
                  <a:lnTo>
                    <a:pt x="2149563" y="323834"/>
                  </a:lnTo>
                  <a:lnTo>
                    <a:pt x="2159039" y="323834"/>
                  </a:lnTo>
                  <a:lnTo>
                    <a:pt x="2159105" y="320697"/>
                  </a:lnTo>
                  <a:close/>
                </a:path>
                <a:path w="2164715" h="329565">
                  <a:moveTo>
                    <a:pt x="2144991" y="10309"/>
                  </a:moveTo>
                  <a:lnTo>
                    <a:pt x="20612" y="10309"/>
                  </a:lnTo>
                  <a:lnTo>
                    <a:pt x="10388" y="17104"/>
                  </a:lnTo>
                  <a:lnTo>
                    <a:pt x="2164050" y="17104"/>
                  </a:lnTo>
                  <a:lnTo>
                    <a:pt x="2164062" y="16329"/>
                  </a:lnTo>
                  <a:lnTo>
                    <a:pt x="2154072" y="16329"/>
                  </a:lnTo>
                  <a:lnTo>
                    <a:pt x="2144991" y="10309"/>
                  </a:lnTo>
                  <a:close/>
                </a:path>
                <a:path w="2164715" h="329565">
                  <a:moveTo>
                    <a:pt x="2164168" y="9636"/>
                  </a:moveTo>
                  <a:lnTo>
                    <a:pt x="2143975" y="9636"/>
                  </a:lnTo>
                  <a:lnTo>
                    <a:pt x="2154072" y="16329"/>
                  </a:lnTo>
                  <a:lnTo>
                    <a:pt x="2164062" y="16329"/>
                  </a:lnTo>
                  <a:lnTo>
                    <a:pt x="2164168" y="9636"/>
                  </a:lnTo>
                  <a:close/>
                </a:path>
                <a:path w="2164715" h="329565">
                  <a:moveTo>
                    <a:pt x="1366963" y="0"/>
                  </a:moveTo>
                  <a:lnTo>
                    <a:pt x="517281" y="0"/>
                  </a:lnTo>
                  <a:lnTo>
                    <a:pt x="48775" y="2981"/>
                  </a:lnTo>
                  <a:lnTo>
                    <a:pt x="2161295" y="2981"/>
                  </a:lnTo>
                  <a:lnTo>
                    <a:pt x="1929712" y="1870"/>
                  </a:lnTo>
                  <a:lnTo>
                    <a:pt x="1556115" y="526"/>
                  </a:lnTo>
                  <a:lnTo>
                    <a:pt x="1366963" y="0"/>
                  </a:lnTo>
                  <a:close/>
                </a:path>
              </a:pathLst>
            </a:custGeom>
            <a:solidFill>
              <a:srgbClr val="E6C5E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716368" y="5309096"/>
            <a:ext cx="5314315" cy="1481455"/>
            <a:chOff x="716368" y="5309096"/>
            <a:chExt cx="5314315" cy="1481455"/>
          </a:xfrm>
        </p:grpSpPr>
        <p:sp>
          <p:nvSpPr>
            <p:cNvPr id="32" name="object 32"/>
            <p:cNvSpPr/>
            <p:nvPr/>
          </p:nvSpPr>
          <p:spPr>
            <a:xfrm>
              <a:off x="716368" y="5363819"/>
              <a:ext cx="5255260" cy="1426845"/>
            </a:xfrm>
            <a:custGeom>
              <a:avLst/>
              <a:gdLst/>
              <a:ahLst/>
              <a:cxnLst/>
              <a:rect l="l" t="t" r="r" b="b"/>
              <a:pathLst>
                <a:path w="5255260" h="1426845">
                  <a:moveTo>
                    <a:pt x="5254752" y="0"/>
                  </a:moveTo>
                  <a:lnTo>
                    <a:pt x="0" y="0"/>
                  </a:lnTo>
                  <a:lnTo>
                    <a:pt x="0" y="1426464"/>
                  </a:lnTo>
                  <a:lnTo>
                    <a:pt x="5254752" y="1426464"/>
                  </a:lnTo>
                  <a:lnTo>
                    <a:pt x="5254752" y="0"/>
                  </a:lnTo>
                  <a:close/>
                </a:path>
              </a:pathLst>
            </a:custGeom>
            <a:solidFill>
              <a:srgbClr val="000000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63206" y="5309096"/>
              <a:ext cx="5267960" cy="1423035"/>
            </a:xfrm>
            <a:custGeom>
              <a:avLst/>
              <a:gdLst/>
              <a:ahLst/>
              <a:cxnLst/>
              <a:rect l="l" t="t" r="r" b="b"/>
              <a:pathLst>
                <a:path w="5267960" h="1423034">
                  <a:moveTo>
                    <a:pt x="3147460" y="1666"/>
                  </a:moveTo>
                  <a:lnTo>
                    <a:pt x="1511035" y="1666"/>
                  </a:lnTo>
                  <a:lnTo>
                    <a:pt x="494335" y="8611"/>
                  </a:lnTo>
                  <a:lnTo>
                    <a:pt x="494737" y="8611"/>
                  </a:lnTo>
                  <a:lnTo>
                    <a:pt x="300115" y="11648"/>
                  </a:lnTo>
                  <a:lnTo>
                    <a:pt x="300279" y="11648"/>
                  </a:lnTo>
                  <a:lnTo>
                    <a:pt x="0" y="18300"/>
                  </a:lnTo>
                  <a:lnTo>
                    <a:pt x="17767" y="1408657"/>
                  </a:lnTo>
                  <a:lnTo>
                    <a:pt x="206122" y="1409635"/>
                  </a:lnTo>
                  <a:lnTo>
                    <a:pt x="1820082" y="1418555"/>
                  </a:lnTo>
                  <a:lnTo>
                    <a:pt x="2907344" y="1422451"/>
                  </a:lnTo>
                  <a:lnTo>
                    <a:pt x="3753741" y="1422451"/>
                  </a:lnTo>
                  <a:lnTo>
                    <a:pt x="3928305" y="1421929"/>
                  </a:lnTo>
                  <a:lnTo>
                    <a:pt x="4041806" y="1421437"/>
                  </a:lnTo>
                  <a:lnTo>
                    <a:pt x="4313730" y="1419755"/>
                  </a:lnTo>
                  <a:lnTo>
                    <a:pt x="5238902" y="1409635"/>
                  </a:lnTo>
                  <a:lnTo>
                    <a:pt x="5239076" y="1396326"/>
                  </a:lnTo>
                  <a:lnTo>
                    <a:pt x="5216080" y="1396326"/>
                  </a:lnTo>
                  <a:lnTo>
                    <a:pt x="5227561" y="1382813"/>
                  </a:lnTo>
                  <a:lnTo>
                    <a:pt x="5239253" y="1382813"/>
                  </a:lnTo>
                  <a:lnTo>
                    <a:pt x="5239937" y="1327983"/>
                  </a:lnTo>
                  <a:lnTo>
                    <a:pt x="5240454" y="1283544"/>
                  </a:lnTo>
                  <a:lnTo>
                    <a:pt x="5241482" y="1188459"/>
                  </a:lnTo>
                  <a:lnTo>
                    <a:pt x="5242503" y="1086453"/>
                  </a:lnTo>
                  <a:lnTo>
                    <a:pt x="5243512" y="979154"/>
                  </a:lnTo>
                  <a:lnTo>
                    <a:pt x="5244995" y="811845"/>
                  </a:lnTo>
                  <a:lnTo>
                    <a:pt x="5250359" y="170046"/>
                  </a:lnTo>
                  <a:lnTo>
                    <a:pt x="5251209" y="76085"/>
                  </a:lnTo>
                  <a:lnTo>
                    <a:pt x="25209" y="76085"/>
                  </a:lnTo>
                  <a:lnTo>
                    <a:pt x="49999" y="46875"/>
                  </a:lnTo>
                  <a:lnTo>
                    <a:pt x="5205002" y="46875"/>
                  </a:lnTo>
                  <a:lnTo>
                    <a:pt x="5202516" y="43954"/>
                  </a:lnTo>
                  <a:lnTo>
                    <a:pt x="5251500" y="43954"/>
                  </a:lnTo>
                  <a:lnTo>
                    <a:pt x="5251705" y="18300"/>
                  </a:lnTo>
                  <a:lnTo>
                    <a:pt x="5251728" y="15449"/>
                  </a:lnTo>
                  <a:lnTo>
                    <a:pt x="5267464" y="15449"/>
                  </a:lnTo>
                  <a:lnTo>
                    <a:pt x="4201036" y="7263"/>
                  </a:lnTo>
                  <a:lnTo>
                    <a:pt x="3630453" y="3978"/>
                  </a:lnTo>
                  <a:lnTo>
                    <a:pt x="3344229" y="2544"/>
                  </a:lnTo>
                  <a:lnTo>
                    <a:pt x="3147460" y="1666"/>
                  </a:lnTo>
                  <a:close/>
                </a:path>
                <a:path w="5267960" h="1423034">
                  <a:moveTo>
                    <a:pt x="5239253" y="1382813"/>
                  </a:moveTo>
                  <a:lnTo>
                    <a:pt x="5227561" y="1382813"/>
                  </a:lnTo>
                  <a:lnTo>
                    <a:pt x="5216080" y="1396326"/>
                  </a:lnTo>
                  <a:lnTo>
                    <a:pt x="5239076" y="1396326"/>
                  </a:lnTo>
                  <a:lnTo>
                    <a:pt x="5239253" y="1382813"/>
                  </a:lnTo>
                  <a:close/>
                </a:path>
                <a:path w="5267960" h="1423034">
                  <a:moveTo>
                    <a:pt x="5205002" y="46875"/>
                  </a:moveTo>
                  <a:lnTo>
                    <a:pt x="49999" y="46875"/>
                  </a:lnTo>
                  <a:lnTo>
                    <a:pt x="25209" y="76085"/>
                  </a:lnTo>
                  <a:lnTo>
                    <a:pt x="5251209" y="76085"/>
                  </a:lnTo>
                  <a:lnTo>
                    <a:pt x="5251239" y="72757"/>
                  </a:lnTo>
                  <a:lnTo>
                    <a:pt x="5227027" y="72757"/>
                  </a:lnTo>
                  <a:lnTo>
                    <a:pt x="5205002" y="46875"/>
                  </a:lnTo>
                  <a:close/>
                </a:path>
                <a:path w="5267960" h="1423034">
                  <a:moveTo>
                    <a:pt x="5251500" y="43954"/>
                  </a:moveTo>
                  <a:lnTo>
                    <a:pt x="5202516" y="43954"/>
                  </a:lnTo>
                  <a:lnTo>
                    <a:pt x="5227027" y="72757"/>
                  </a:lnTo>
                  <a:lnTo>
                    <a:pt x="5251239" y="72757"/>
                  </a:lnTo>
                  <a:lnTo>
                    <a:pt x="5251474" y="46875"/>
                  </a:lnTo>
                  <a:lnTo>
                    <a:pt x="5251500" y="43954"/>
                  </a:lnTo>
                  <a:close/>
                </a:path>
                <a:path w="5267960" h="1423034">
                  <a:moveTo>
                    <a:pt x="2822229" y="0"/>
                  </a:moveTo>
                  <a:lnTo>
                    <a:pt x="2732280" y="0"/>
                  </a:lnTo>
                  <a:lnTo>
                    <a:pt x="3157904" y="1666"/>
                  </a:lnTo>
                  <a:lnTo>
                    <a:pt x="1287599" y="1666"/>
                  </a:lnTo>
                  <a:lnTo>
                    <a:pt x="2822229" y="0"/>
                  </a:lnTo>
                  <a:close/>
                </a:path>
              </a:pathLst>
            </a:custGeom>
            <a:solidFill>
              <a:srgbClr val="FCDF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4" name="object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7601" y="584822"/>
            <a:ext cx="177990" cy="181940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25437" y="6120003"/>
            <a:ext cx="177990" cy="181940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90645" y="188557"/>
            <a:ext cx="178625" cy="181648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5630" y="280263"/>
            <a:ext cx="180848" cy="179895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770437" y="9576003"/>
            <a:ext cx="182524" cy="175602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556971" y="7791742"/>
            <a:ext cx="179882" cy="180848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527190" y="3551999"/>
            <a:ext cx="182524" cy="175602"/>
          </a:xfrm>
          <a:prstGeom prst="rect">
            <a:avLst/>
          </a:prstGeom>
        </p:spPr>
      </p:pic>
      <p:pic>
        <p:nvPicPr>
          <p:cNvPr id="41" name="object 4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218006" y="221297"/>
            <a:ext cx="182613" cy="174701"/>
          </a:xfrm>
          <a:prstGeom prst="rect">
            <a:avLst/>
          </a:prstGeom>
        </p:spPr>
      </p:pic>
      <p:pic>
        <p:nvPicPr>
          <p:cNvPr id="42" name="object 4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63992" y="144005"/>
            <a:ext cx="182613" cy="174701"/>
          </a:xfrm>
          <a:prstGeom prst="rect">
            <a:avLst/>
          </a:prstGeom>
        </p:spPr>
      </p:pic>
      <p:sp>
        <p:nvSpPr>
          <p:cNvPr id="43" name="object 43"/>
          <p:cNvSpPr/>
          <p:nvPr/>
        </p:nvSpPr>
        <p:spPr>
          <a:xfrm>
            <a:off x="433133" y="5114506"/>
            <a:ext cx="1972310" cy="332740"/>
          </a:xfrm>
          <a:custGeom>
            <a:avLst/>
            <a:gdLst/>
            <a:ahLst/>
            <a:cxnLst/>
            <a:rect l="l" t="t" r="r" b="b"/>
            <a:pathLst>
              <a:path w="1972310" h="332739">
                <a:moveTo>
                  <a:pt x="1972056" y="0"/>
                </a:moveTo>
                <a:lnTo>
                  <a:pt x="0" y="0"/>
                </a:lnTo>
                <a:lnTo>
                  <a:pt x="0" y="332232"/>
                </a:lnTo>
                <a:lnTo>
                  <a:pt x="1972056" y="332232"/>
                </a:lnTo>
                <a:lnTo>
                  <a:pt x="1972056" y="0"/>
                </a:lnTo>
                <a:close/>
              </a:path>
            </a:pathLst>
          </a:custGeom>
          <a:solidFill>
            <a:srgbClr val="000000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79971" y="2631313"/>
            <a:ext cx="1925320" cy="310515"/>
          </a:xfrm>
          <a:prstGeom prst="rect">
            <a:avLst/>
          </a:prstGeom>
          <a:solidFill>
            <a:srgbClr val="FCDFCE"/>
          </a:solidFill>
        </p:spPr>
        <p:txBody>
          <a:bodyPr vert="horz" wrap="square" lIns="0" tIns="0" rIns="0" bIns="0" rtlCol="0">
            <a:spAutoFit/>
          </a:bodyPr>
          <a:lstStyle/>
          <a:p>
            <a:pPr marL="140335">
              <a:lnSpc>
                <a:spcPts val="1855"/>
              </a:lnSpc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Getting </a:t>
            </a: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started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79971" y="5114506"/>
            <a:ext cx="1925320" cy="249554"/>
          </a:xfrm>
          <a:prstGeom prst="rect">
            <a:avLst/>
          </a:prstGeom>
          <a:solidFill>
            <a:srgbClr val="FBF6DC"/>
          </a:solidFill>
        </p:spPr>
        <p:txBody>
          <a:bodyPr vert="horz" wrap="square" lIns="0" tIns="0" rIns="0" bIns="0" rtlCol="0">
            <a:spAutoFit/>
          </a:bodyPr>
          <a:lstStyle/>
          <a:p>
            <a:pPr marL="140335">
              <a:lnSpc>
                <a:spcPts val="1855"/>
              </a:lnSpc>
            </a:pPr>
            <a:r>
              <a:rPr sz="1700" b="1" spc="-25" dirty="0">
                <a:solidFill>
                  <a:srgbClr val="0084A9"/>
                </a:solidFill>
                <a:latin typeface="Gotham"/>
                <a:cs typeface="Gotham"/>
              </a:rPr>
              <a:t>Test</a:t>
            </a:r>
            <a:r>
              <a:rPr sz="1700" b="1" spc="-10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your</a:t>
            </a:r>
            <a:r>
              <a:rPr sz="1700" b="1" spc="-9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ideas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4269" y="7405979"/>
            <a:ext cx="184594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Share</a:t>
            </a:r>
            <a:r>
              <a:rPr sz="1700" b="1" spc="-8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your</a:t>
            </a:r>
            <a:r>
              <a:rPr sz="1700" b="1" spc="-8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ideas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89706" y="7426820"/>
            <a:ext cx="216725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Extra</a:t>
            </a:r>
            <a:r>
              <a:rPr sz="1700" b="1" spc="-3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things</a:t>
            </a:r>
            <a:r>
              <a:rPr sz="1700" b="1" spc="-3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dirty="0">
                <a:solidFill>
                  <a:srgbClr val="0084A9"/>
                </a:solidFill>
                <a:latin typeface="Gotham"/>
                <a:cs typeface="Gotham"/>
              </a:rPr>
              <a:t>to</a:t>
            </a:r>
            <a:r>
              <a:rPr sz="1700" b="1" spc="-30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700" b="1" spc="-25" dirty="0">
                <a:solidFill>
                  <a:srgbClr val="0084A9"/>
                </a:solidFill>
                <a:latin typeface="Gotham"/>
                <a:cs typeface="Gotham"/>
              </a:rPr>
              <a:t>do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016791" y="10368545"/>
            <a:ext cx="257175" cy="321945"/>
          </a:xfrm>
          <a:custGeom>
            <a:avLst/>
            <a:gdLst/>
            <a:ahLst/>
            <a:cxnLst/>
            <a:rect l="l" t="t" r="r" b="b"/>
            <a:pathLst>
              <a:path w="257175" h="321945">
                <a:moveTo>
                  <a:pt x="175349" y="318897"/>
                </a:moveTo>
                <a:lnTo>
                  <a:pt x="173024" y="318897"/>
                </a:lnTo>
                <a:lnTo>
                  <a:pt x="176706" y="321351"/>
                </a:lnTo>
                <a:lnTo>
                  <a:pt x="175349" y="318897"/>
                </a:lnTo>
                <a:close/>
              </a:path>
              <a:path w="257175" h="321945">
                <a:moveTo>
                  <a:pt x="254926" y="312483"/>
                </a:moveTo>
                <a:lnTo>
                  <a:pt x="236372" y="312483"/>
                </a:lnTo>
                <a:lnTo>
                  <a:pt x="243595" y="317080"/>
                </a:lnTo>
                <a:lnTo>
                  <a:pt x="245017" y="317957"/>
                </a:lnTo>
                <a:lnTo>
                  <a:pt x="252252" y="321351"/>
                </a:lnTo>
                <a:lnTo>
                  <a:pt x="256705" y="321059"/>
                </a:lnTo>
                <a:lnTo>
                  <a:pt x="256646" y="320179"/>
                </a:lnTo>
                <a:lnTo>
                  <a:pt x="256561" y="318897"/>
                </a:lnTo>
                <a:lnTo>
                  <a:pt x="256440" y="317080"/>
                </a:lnTo>
                <a:lnTo>
                  <a:pt x="256341" y="315595"/>
                </a:lnTo>
                <a:lnTo>
                  <a:pt x="256232" y="314998"/>
                </a:lnTo>
                <a:lnTo>
                  <a:pt x="254926" y="312483"/>
                </a:lnTo>
                <a:close/>
              </a:path>
              <a:path w="257175" h="321945">
                <a:moveTo>
                  <a:pt x="245902" y="295109"/>
                </a:moveTo>
                <a:lnTo>
                  <a:pt x="150291" y="295109"/>
                </a:lnTo>
                <a:lnTo>
                  <a:pt x="156572" y="300893"/>
                </a:lnTo>
                <a:lnTo>
                  <a:pt x="160129" y="307287"/>
                </a:lnTo>
                <a:lnTo>
                  <a:pt x="162842" y="313728"/>
                </a:lnTo>
                <a:lnTo>
                  <a:pt x="162898" y="313860"/>
                </a:lnTo>
                <a:lnTo>
                  <a:pt x="166814" y="320179"/>
                </a:lnTo>
                <a:lnTo>
                  <a:pt x="173024" y="318897"/>
                </a:lnTo>
                <a:lnTo>
                  <a:pt x="175349" y="318897"/>
                </a:lnTo>
                <a:lnTo>
                  <a:pt x="173545" y="315595"/>
                </a:lnTo>
                <a:lnTo>
                  <a:pt x="166585" y="307492"/>
                </a:lnTo>
                <a:lnTo>
                  <a:pt x="165430" y="301332"/>
                </a:lnTo>
                <a:lnTo>
                  <a:pt x="171602" y="299974"/>
                </a:lnTo>
                <a:lnTo>
                  <a:pt x="248428" y="299974"/>
                </a:lnTo>
                <a:lnTo>
                  <a:pt x="245902" y="295109"/>
                </a:lnTo>
                <a:close/>
              </a:path>
              <a:path w="257175" h="321945">
                <a:moveTo>
                  <a:pt x="248428" y="299974"/>
                </a:moveTo>
                <a:lnTo>
                  <a:pt x="171602" y="299974"/>
                </a:lnTo>
                <a:lnTo>
                  <a:pt x="176898" y="305282"/>
                </a:lnTo>
                <a:lnTo>
                  <a:pt x="177459" y="312031"/>
                </a:lnTo>
                <a:lnTo>
                  <a:pt x="177497" y="312483"/>
                </a:lnTo>
                <a:lnTo>
                  <a:pt x="177601" y="313728"/>
                </a:lnTo>
                <a:lnTo>
                  <a:pt x="177685" y="314744"/>
                </a:lnTo>
                <a:lnTo>
                  <a:pt x="183004" y="320179"/>
                </a:lnTo>
                <a:lnTo>
                  <a:pt x="182330" y="320179"/>
                </a:lnTo>
                <a:lnTo>
                  <a:pt x="193268" y="317957"/>
                </a:lnTo>
                <a:lnTo>
                  <a:pt x="190055" y="312166"/>
                </a:lnTo>
                <a:lnTo>
                  <a:pt x="200405" y="310007"/>
                </a:lnTo>
                <a:lnTo>
                  <a:pt x="211916" y="310007"/>
                </a:lnTo>
                <a:lnTo>
                  <a:pt x="209080" y="304927"/>
                </a:lnTo>
                <a:lnTo>
                  <a:pt x="251001" y="304927"/>
                </a:lnTo>
                <a:lnTo>
                  <a:pt x="248428" y="299974"/>
                </a:lnTo>
                <a:close/>
              </a:path>
              <a:path w="257175" h="321945">
                <a:moveTo>
                  <a:pt x="251001" y="304927"/>
                </a:moveTo>
                <a:lnTo>
                  <a:pt x="209080" y="304927"/>
                </a:lnTo>
                <a:lnTo>
                  <a:pt x="216297" y="312031"/>
                </a:lnTo>
                <a:lnTo>
                  <a:pt x="224226" y="316572"/>
                </a:lnTo>
                <a:lnTo>
                  <a:pt x="232136" y="318897"/>
                </a:lnTo>
                <a:lnTo>
                  <a:pt x="237665" y="318897"/>
                </a:lnTo>
                <a:lnTo>
                  <a:pt x="233870" y="316280"/>
                </a:lnTo>
                <a:lnTo>
                  <a:pt x="240297" y="314998"/>
                </a:lnTo>
                <a:lnTo>
                  <a:pt x="236372" y="312483"/>
                </a:lnTo>
                <a:lnTo>
                  <a:pt x="254926" y="312483"/>
                </a:lnTo>
                <a:lnTo>
                  <a:pt x="251001" y="304927"/>
                </a:lnTo>
                <a:close/>
              </a:path>
              <a:path w="257175" h="321945">
                <a:moveTo>
                  <a:pt x="213826" y="314998"/>
                </a:moveTo>
                <a:lnTo>
                  <a:pt x="207771" y="314998"/>
                </a:lnTo>
                <a:lnTo>
                  <a:pt x="213550" y="317080"/>
                </a:lnTo>
                <a:lnTo>
                  <a:pt x="213656" y="316280"/>
                </a:lnTo>
                <a:lnTo>
                  <a:pt x="213747" y="315595"/>
                </a:lnTo>
                <a:lnTo>
                  <a:pt x="213826" y="314998"/>
                </a:lnTo>
                <a:close/>
              </a:path>
              <a:path w="257175" h="321945">
                <a:moveTo>
                  <a:pt x="211916" y="310007"/>
                </a:moveTo>
                <a:lnTo>
                  <a:pt x="200405" y="310007"/>
                </a:lnTo>
                <a:lnTo>
                  <a:pt x="203631" y="315836"/>
                </a:lnTo>
                <a:lnTo>
                  <a:pt x="207771" y="314998"/>
                </a:lnTo>
                <a:lnTo>
                  <a:pt x="213826" y="314998"/>
                </a:lnTo>
                <a:lnTo>
                  <a:pt x="213860" y="314744"/>
                </a:lnTo>
                <a:lnTo>
                  <a:pt x="213977" y="313860"/>
                </a:lnTo>
                <a:lnTo>
                  <a:pt x="213994" y="313728"/>
                </a:lnTo>
                <a:lnTo>
                  <a:pt x="211916" y="310007"/>
                </a:lnTo>
                <a:close/>
              </a:path>
              <a:path w="257175" h="321945">
                <a:moveTo>
                  <a:pt x="3657" y="88988"/>
                </a:moveTo>
                <a:lnTo>
                  <a:pt x="35771" y="140017"/>
                </a:lnTo>
                <a:lnTo>
                  <a:pt x="76009" y="188252"/>
                </a:lnTo>
                <a:lnTo>
                  <a:pt x="91983" y="209241"/>
                </a:lnTo>
                <a:lnTo>
                  <a:pt x="105700" y="232187"/>
                </a:lnTo>
                <a:lnTo>
                  <a:pt x="119263" y="255181"/>
                </a:lnTo>
                <a:lnTo>
                  <a:pt x="134772" y="276313"/>
                </a:lnTo>
                <a:lnTo>
                  <a:pt x="139021" y="283471"/>
                </a:lnTo>
                <a:lnTo>
                  <a:pt x="142543" y="291682"/>
                </a:lnTo>
                <a:lnTo>
                  <a:pt x="147272" y="299029"/>
                </a:lnTo>
                <a:lnTo>
                  <a:pt x="155143" y="303593"/>
                </a:lnTo>
                <a:lnTo>
                  <a:pt x="150291" y="295109"/>
                </a:lnTo>
                <a:lnTo>
                  <a:pt x="245902" y="295109"/>
                </a:lnTo>
                <a:lnTo>
                  <a:pt x="206157" y="223995"/>
                </a:lnTo>
                <a:lnTo>
                  <a:pt x="177480" y="178931"/>
                </a:lnTo>
                <a:lnTo>
                  <a:pt x="146942" y="134364"/>
                </a:lnTo>
                <a:lnTo>
                  <a:pt x="114948" y="90413"/>
                </a:lnTo>
                <a:lnTo>
                  <a:pt x="114082" y="89281"/>
                </a:lnTo>
                <a:lnTo>
                  <a:pt x="11099" y="89281"/>
                </a:lnTo>
                <a:lnTo>
                  <a:pt x="3657" y="88988"/>
                </a:lnTo>
                <a:close/>
              </a:path>
              <a:path w="257175" h="321945">
                <a:moveTo>
                  <a:pt x="26835" y="64300"/>
                </a:moveTo>
                <a:lnTo>
                  <a:pt x="11099" y="89281"/>
                </a:lnTo>
                <a:lnTo>
                  <a:pt x="114082" y="89281"/>
                </a:lnTo>
                <a:lnTo>
                  <a:pt x="110661" y="84806"/>
                </a:lnTo>
                <a:lnTo>
                  <a:pt x="45637" y="84806"/>
                </a:lnTo>
                <a:lnTo>
                  <a:pt x="41624" y="82345"/>
                </a:lnTo>
                <a:lnTo>
                  <a:pt x="36068" y="76480"/>
                </a:lnTo>
                <a:lnTo>
                  <a:pt x="34271" y="74206"/>
                </a:lnTo>
                <a:lnTo>
                  <a:pt x="29146" y="74206"/>
                </a:lnTo>
                <a:lnTo>
                  <a:pt x="26835" y="64300"/>
                </a:lnTo>
                <a:close/>
              </a:path>
              <a:path w="257175" h="321945">
                <a:moveTo>
                  <a:pt x="43179" y="56896"/>
                </a:moveTo>
                <a:lnTo>
                  <a:pt x="39738" y="62166"/>
                </a:lnTo>
                <a:lnTo>
                  <a:pt x="39642" y="64300"/>
                </a:lnTo>
                <a:lnTo>
                  <a:pt x="39533" y="66734"/>
                </a:lnTo>
                <a:lnTo>
                  <a:pt x="42409" y="72145"/>
                </a:lnTo>
                <a:lnTo>
                  <a:pt x="45471" y="77157"/>
                </a:lnTo>
                <a:lnTo>
                  <a:pt x="46266" y="81254"/>
                </a:lnTo>
                <a:lnTo>
                  <a:pt x="45637" y="84806"/>
                </a:lnTo>
                <a:lnTo>
                  <a:pt x="110661" y="84806"/>
                </a:lnTo>
                <a:lnTo>
                  <a:pt x="91738" y="60058"/>
                </a:lnTo>
                <a:lnTo>
                  <a:pt x="52692" y="60058"/>
                </a:lnTo>
                <a:lnTo>
                  <a:pt x="43179" y="56896"/>
                </a:lnTo>
                <a:close/>
              </a:path>
              <a:path w="257175" h="321945">
                <a:moveTo>
                  <a:pt x="30810" y="69824"/>
                </a:moveTo>
                <a:lnTo>
                  <a:pt x="29146" y="74206"/>
                </a:lnTo>
                <a:lnTo>
                  <a:pt x="34271" y="74206"/>
                </a:lnTo>
                <a:lnTo>
                  <a:pt x="30810" y="69824"/>
                </a:lnTo>
                <a:close/>
              </a:path>
              <a:path w="257175" h="321945">
                <a:moveTo>
                  <a:pt x="49402" y="39014"/>
                </a:moveTo>
                <a:lnTo>
                  <a:pt x="47866" y="43510"/>
                </a:lnTo>
                <a:lnTo>
                  <a:pt x="56121" y="54800"/>
                </a:lnTo>
                <a:lnTo>
                  <a:pt x="52692" y="60058"/>
                </a:lnTo>
                <a:lnTo>
                  <a:pt x="91738" y="60058"/>
                </a:lnTo>
                <a:lnTo>
                  <a:pt x="81902" y="47194"/>
                </a:lnTo>
                <a:lnTo>
                  <a:pt x="77235" y="41325"/>
                </a:lnTo>
                <a:lnTo>
                  <a:pt x="60794" y="41325"/>
                </a:lnTo>
                <a:lnTo>
                  <a:pt x="49402" y="39014"/>
                </a:lnTo>
                <a:close/>
              </a:path>
              <a:path w="257175" h="321945">
                <a:moveTo>
                  <a:pt x="42151" y="0"/>
                </a:moveTo>
                <a:lnTo>
                  <a:pt x="40792" y="4699"/>
                </a:lnTo>
                <a:lnTo>
                  <a:pt x="37236" y="6426"/>
                </a:lnTo>
                <a:lnTo>
                  <a:pt x="50179" y="22860"/>
                </a:lnTo>
                <a:lnTo>
                  <a:pt x="55444" y="30754"/>
                </a:lnTo>
                <a:lnTo>
                  <a:pt x="58712" y="38493"/>
                </a:lnTo>
                <a:lnTo>
                  <a:pt x="60794" y="41325"/>
                </a:lnTo>
                <a:lnTo>
                  <a:pt x="77235" y="41325"/>
                </a:lnTo>
                <a:lnTo>
                  <a:pt x="48209" y="4826"/>
                </a:lnTo>
                <a:lnTo>
                  <a:pt x="42151" y="0"/>
                </a:lnTo>
                <a:close/>
              </a:path>
            </a:pathLst>
          </a:custGeom>
          <a:solidFill>
            <a:srgbClr val="EAD5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88842" y="9832191"/>
            <a:ext cx="313690" cy="283845"/>
          </a:xfrm>
          <a:custGeom>
            <a:avLst/>
            <a:gdLst/>
            <a:ahLst/>
            <a:cxnLst/>
            <a:rect l="l" t="t" r="r" b="b"/>
            <a:pathLst>
              <a:path w="313690" h="283845">
                <a:moveTo>
                  <a:pt x="239135" y="264742"/>
                </a:moveTo>
                <a:lnTo>
                  <a:pt x="225122" y="264742"/>
                </a:lnTo>
                <a:lnTo>
                  <a:pt x="232307" y="267941"/>
                </a:lnTo>
                <a:lnTo>
                  <a:pt x="237902" y="273134"/>
                </a:lnTo>
                <a:lnTo>
                  <a:pt x="243021" y="278900"/>
                </a:lnTo>
                <a:lnTo>
                  <a:pt x="248831" y="283844"/>
                </a:lnTo>
                <a:lnTo>
                  <a:pt x="252641" y="279526"/>
                </a:lnTo>
                <a:lnTo>
                  <a:pt x="255460" y="279526"/>
                </a:lnTo>
                <a:lnTo>
                  <a:pt x="251434" y="275716"/>
                </a:lnTo>
                <a:lnTo>
                  <a:pt x="242715" y="270387"/>
                </a:lnTo>
                <a:lnTo>
                  <a:pt x="241754" y="268970"/>
                </a:lnTo>
                <a:lnTo>
                  <a:pt x="239135" y="264742"/>
                </a:lnTo>
                <a:close/>
              </a:path>
              <a:path w="313690" h="283845">
                <a:moveTo>
                  <a:pt x="255460" y="279526"/>
                </a:moveTo>
                <a:lnTo>
                  <a:pt x="252641" y="279526"/>
                </a:lnTo>
                <a:lnTo>
                  <a:pt x="256412" y="280428"/>
                </a:lnTo>
                <a:lnTo>
                  <a:pt x="255460" y="279526"/>
                </a:lnTo>
                <a:close/>
              </a:path>
              <a:path w="313690" h="283845">
                <a:moveTo>
                  <a:pt x="265394" y="259803"/>
                </a:moveTo>
                <a:lnTo>
                  <a:pt x="242506" y="259803"/>
                </a:lnTo>
                <a:lnTo>
                  <a:pt x="248831" y="263029"/>
                </a:lnTo>
                <a:lnTo>
                  <a:pt x="253974" y="272834"/>
                </a:lnTo>
                <a:lnTo>
                  <a:pt x="260235" y="276136"/>
                </a:lnTo>
                <a:lnTo>
                  <a:pt x="266602" y="268970"/>
                </a:lnTo>
                <a:lnTo>
                  <a:pt x="261518" y="264223"/>
                </a:lnTo>
                <a:lnTo>
                  <a:pt x="265394" y="259803"/>
                </a:lnTo>
                <a:close/>
              </a:path>
              <a:path w="313690" h="283845">
                <a:moveTo>
                  <a:pt x="23177" y="77177"/>
                </a:moveTo>
                <a:lnTo>
                  <a:pt x="21551" y="80797"/>
                </a:lnTo>
                <a:lnTo>
                  <a:pt x="19307" y="86316"/>
                </a:lnTo>
                <a:lnTo>
                  <a:pt x="18168" y="92395"/>
                </a:lnTo>
                <a:lnTo>
                  <a:pt x="19214" y="99574"/>
                </a:lnTo>
                <a:lnTo>
                  <a:pt x="23520" y="108394"/>
                </a:lnTo>
                <a:lnTo>
                  <a:pt x="25412" y="112102"/>
                </a:lnTo>
                <a:lnTo>
                  <a:pt x="20192" y="115557"/>
                </a:lnTo>
                <a:lnTo>
                  <a:pt x="68348" y="154257"/>
                </a:lnTo>
                <a:lnTo>
                  <a:pt x="120459" y="186029"/>
                </a:lnTo>
                <a:lnTo>
                  <a:pt x="142047" y="200688"/>
                </a:lnTo>
                <a:lnTo>
                  <a:pt x="162983" y="218620"/>
                </a:lnTo>
                <a:lnTo>
                  <a:pt x="183794" y="236739"/>
                </a:lnTo>
                <a:lnTo>
                  <a:pt x="205003" y="251955"/>
                </a:lnTo>
                <a:lnTo>
                  <a:pt x="211479" y="257599"/>
                </a:lnTo>
                <a:lnTo>
                  <a:pt x="217933" y="264742"/>
                </a:lnTo>
                <a:lnTo>
                  <a:pt x="224818" y="270387"/>
                </a:lnTo>
                <a:lnTo>
                  <a:pt x="232587" y="271538"/>
                </a:lnTo>
                <a:lnTo>
                  <a:pt x="225095" y="264742"/>
                </a:lnTo>
                <a:lnTo>
                  <a:pt x="239135" y="264742"/>
                </a:lnTo>
                <a:lnTo>
                  <a:pt x="238813" y="264223"/>
                </a:lnTo>
                <a:lnTo>
                  <a:pt x="239784" y="263029"/>
                </a:lnTo>
                <a:lnTo>
                  <a:pt x="242506" y="259803"/>
                </a:lnTo>
                <a:lnTo>
                  <a:pt x="265394" y="259803"/>
                </a:lnTo>
                <a:lnTo>
                  <a:pt x="267855" y="256997"/>
                </a:lnTo>
                <a:lnTo>
                  <a:pt x="280156" y="256997"/>
                </a:lnTo>
                <a:lnTo>
                  <a:pt x="279349" y="254622"/>
                </a:lnTo>
                <a:lnTo>
                  <a:pt x="271551" y="247395"/>
                </a:lnTo>
                <a:lnTo>
                  <a:pt x="295401" y="247395"/>
                </a:lnTo>
                <a:lnTo>
                  <a:pt x="298653" y="243801"/>
                </a:lnTo>
                <a:lnTo>
                  <a:pt x="294728" y="242760"/>
                </a:lnTo>
                <a:lnTo>
                  <a:pt x="313296" y="242760"/>
                </a:lnTo>
                <a:lnTo>
                  <a:pt x="275753" y="202370"/>
                </a:lnTo>
                <a:lnTo>
                  <a:pt x="239691" y="169865"/>
                </a:lnTo>
                <a:lnTo>
                  <a:pt x="202392" y="138760"/>
                </a:lnTo>
                <a:lnTo>
                  <a:pt x="164123" y="108994"/>
                </a:lnTo>
                <a:lnTo>
                  <a:pt x="137842" y="89785"/>
                </a:lnTo>
                <a:lnTo>
                  <a:pt x="46656" y="89785"/>
                </a:lnTo>
                <a:lnTo>
                  <a:pt x="42638" y="89163"/>
                </a:lnTo>
                <a:lnTo>
                  <a:pt x="37847" y="86702"/>
                </a:lnTo>
                <a:lnTo>
                  <a:pt x="29895" y="86702"/>
                </a:lnTo>
                <a:lnTo>
                  <a:pt x="23177" y="77177"/>
                </a:lnTo>
                <a:close/>
              </a:path>
              <a:path w="313690" h="283845">
                <a:moveTo>
                  <a:pt x="280156" y="256997"/>
                </a:moveTo>
                <a:lnTo>
                  <a:pt x="267855" y="256997"/>
                </a:lnTo>
                <a:lnTo>
                  <a:pt x="272973" y="261797"/>
                </a:lnTo>
                <a:lnTo>
                  <a:pt x="275513" y="258927"/>
                </a:lnTo>
                <a:lnTo>
                  <a:pt x="280657" y="258470"/>
                </a:lnTo>
                <a:lnTo>
                  <a:pt x="280156" y="256997"/>
                </a:lnTo>
                <a:close/>
              </a:path>
              <a:path w="313690" h="283845">
                <a:moveTo>
                  <a:pt x="295401" y="247395"/>
                </a:moveTo>
                <a:lnTo>
                  <a:pt x="271551" y="247395"/>
                </a:lnTo>
                <a:lnTo>
                  <a:pt x="280344" y="251787"/>
                </a:lnTo>
                <a:lnTo>
                  <a:pt x="280748" y="251787"/>
                </a:lnTo>
                <a:lnTo>
                  <a:pt x="288043" y="252906"/>
                </a:lnTo>
                <a:lnTo>
                  <a:pt x="294466" y="251787"/>
                </a:lnTo>
                <a:lnTo>
                  <a:pt x="298716" y="249110"/>
                </a:lnTo>
                <a:lnTo>
                  <a:pt x="294792" y="248069"/>
                </a:lnTo>
                <a:lnTo>
                  <a:pt x="295401" y="247395"/>
                </a:lnTo>
                <a:close/>
              </a:path>
              <a:path w="313690" h="283845">
                <a:moveTo>
                  <a:pt x="313296" y="242760"/>
                </a:moveTo>
                <a:lnTo>
                  <a:pt x="294728" y="242760"/>
                </a:lnTo>
                <a:lnTo>
                  <a:pt x="303434" y="244667"/>
                </a:lnTo>
                <a:lnTo>
                  <a:pt x="310449" y="244995"/>
                </a:lnTo>
                <a:lnTo>
                  <a:pt x="313296" y="242760"/>
                </a:lnTo>
                <a:close/>
              </a:path>
              <a:path w="313690" h="283845">
                <a:moveTo>
                  <a:pt x="0" y="0"/>
                </a:moveTo>
                <a:lnTo>
                  <a:pt x="1549" y="5753"/>
                </a:lnTo>
                <a:lnTo>
                  <a:pt x="25" y="9436"/>
                </a:lnTo>
                <a:lnTo>
                  <a:pt x="17445" y="20602"/>
                </a:lnTo>
                <a:lnTo>
                  <a:pt x="25166" y="26452"/>
                </a:lnTo>
                <a:lnTo>
                  <a:pt x="31445" y="33159"/>
                </a:lnTo>
                <a:lnTo>
                  <a:pt x="34340" y="35166"/>
                </a:lnTo>
                <a:lnTo>
                  <a:pt x="25374" y="38442"/>
                </a:lnTo>
                <a:lnTo>
                  <a:pt x="26669" y="44081"/>
                </a:lnTo>
                <a:lnTo>
                  <a:pt x="38201" y="52082"/>
                </a:lnTo>
                <a:lnTo>
                  <a:pt x="38595" y="59499"/>
                </a:lnTo>
                <a:lnTo>
                  <a:pt x="30454" y="60896"/>
                </a:lnTo>
                <a:lnTo>
                  <a:pt x="30860" y="68325"/>
                </a:lnTo>
                <a:lnTo>
                  <a:pt x="31216" y="75730"/>
                </a:lnTo>
                <a:lnTo>
                  <a:pt x="44119" y="80073"/>
                </a:lnTo>
                <a:lnTo>
                  <a:pt x="45242" y="85650"/>
                </a:lnTo>
                <a:lnTo>
                  <a:pt x="46656" y="89785"/>
                </a:lnTo>
                <a:lnTo>
                  <a:pt x="137842" y="89785"/>
                </a:lnTo>
                <a:lnTo>
                  <a:pt x="125150" y="80509"/>
                </a:lnTo>
                <a:lnTo>
                  <a:pt x="85739" y="53243"/>
                </a:lnTo>
                <a:lnTo>
                  <a:pt x="46156" y="27138"/>
                </a:lnTo>
                <a:lnTo>
                  <a:pt x="6667" y="2133"/>
                </a:lnTo>
                <a:lnTo>
                  <a:pt x="0" y="0"/>
                </a:lnTo>
                <a:close/>
              </a:path>
              <a:path w="313690" h="283845">
                <a:moveTo>
                  <a:pt x="28752" y="81127"/>
                </a:moveTo>
                <a:lnTo>
                  <a:pt x="29816" y="86316"/>
                </a:lnTo>
                <a:lnTo>
                  <a:pt x="29895" y="86702"/>
                </a:lnTo>
                <a:lnTo>
                  <a:pt x="37847" y="86702"/>
                </a:lnTo>
                <a:lnTo>
                  <a:pt x="35798" y="85650"/>
                </a:lnTo>
                <a:lnTo>
                  <a:pt x="28752" y="81127"/>
                </a:lnTo>
                <a:close/>
              </a:path>
            </a:pathLst>
          </a:custGeom>
          <a:solidFill>
            <a:srgbClr val="EAD51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0" name="object 5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9572813"/>
            <a:ext cx="162545" cy="147380"/>
          </a:xfrm>
          <a:prstGeom prst="rect">
            <a:avLst/>
          </a:prstGeom>
        </p:spPr>
      </p:pic>
      <p:grpSp>
        <p:nvGrpSpPr>
          <p:cNvPr id="51" name="object 51"/>
          <p:cNvGrpSpPr/>
          <p:nvPr/>
        </p:nvGrpSpPr>
        <p:grpSpPr>
          <a:xfrm>
            <a:off x="6105372" y="9708805"/>
            <a:ext cx="991869" cy="422909"/>
            <a:chOff x="6105372" y="9708805"/>
            <a:chExt cx="991869" cy="422909"/>
          </a:xfrm>
        </p:grpSpPr>
        <p:pic>
          <p:nvPicPr>
            <p:cNvPr id="52" name="object 5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105372" y="9708805"/>
              <a:ext cx="730377" cy="422672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6854545" y="10005794"/>
              <a:ext cx="18415" cy="125730"/>
            </a:xfrm>
            <a:custGeom>
              <a:avLst/>
              <a:gdLst/>
              <a:ahLst/>
              <a:cxnLst/>
              <a:rect l="l" t="t" r="r" b="b"/>
              <a:pathLst>
                <a:path w="18415" h="125729">
                  <a:moveTo>
                    <a:pt x="14109" y="0"/>
                  </a:moveTo>
                  <a:lnTo>
                    <a:pt x="4178" y="0"/>
                  </a:lnTo>
                  <a:lnTo>
                    <a:pt x="0" y="3657"/>
                  </a:lnTo>
                  <a:lnTo>
                    <a:pt x="0" y="122008"/>
                  </a:lnTo>
                  <a:lnTo>
                    <a:pt x="4178" y="125679"/>
                  </a:lnTo>
                  <a:lnTo>
                    <a:pt x="14109" y="125679"/>
                  </a:lnTo>
                  <a:lnTo>
                    <a:pt x="18300" y="122008"/>
                  </a:lnTo>
                  <a:lnTo>
                    <a:pt x="18300" y="8889"/>
                  </a:lnTo>
                  <a:lnTo>
                    <a:pt x="18300" y="3657"/>
                  </a:lnTo>
                  <a:lnTo>
                    <a:pt x="14109" y="0"/>
                  </a:lnTo>
                  <a:close/>
                </a:path>
              </a:pathLst>
            </a:custGeom>
            <a:solidFill>
              <a:srgbClr val="1B65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899859" y="10005795"/>
              <a:ext cx="86283" cy="125679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013143" y="10005800"/>
              <a:ext cx="83832" cy="125666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5561698" y="9693157"/>
            <a:ext cx="457200" cy="457200"/>
            <a:chOff x="5561698" y="9693157"/>
            <a:chExt cx="457200" cy="457200"/>
          </a:xfrm>
        </p:grpSpPr>
        <p:sp>
          <p:nvSpPr>
            <p:cNvPr id="57" name="object 57"/>
            <p:cNvSpPr/>
            <p:nvPr/>
          </p:nvSpPr>
          <p:spPr>
            <a:xfrm>
              <a:off x="5616016" y="9693160"/>
              <a:ext cx="402590" cy="300355"/>
            </a:xfrm>
            <a:custGeom>
              <a:avLst/>
              <a:gdLst/>
              <a:ahLst/>
              <a:cxnLst/>
              <a:rect l="l" t="t" r="r" b="b"/>
              <a:pathLst>
                <a:path w="402589" h="300354">
                  <a:moveTo>
                    <a:pt x="368541" y="244754"/>
                  </a:moveTo>
                  <a:lnTo>
                    <a:pt x="366852" y="241757"/>
                  </a:lnTo>
                  <a:lnTo>
                    <a:pt x="358114" y="228346"/>
                  </a:lnTo>
                  <a:lnTo>
                    <a:pt x="337553" y="250253"/>
                  </a:lnTo>
                  <a:lnTo>
                    <a:pt x="312508" y="267017"/>
                  </a:lnTo>
                  <a:lnTo>
                    <a:pt x="283870" y="277736"/>
                  </a:lnTo>
                  <a:lnTo>
                    <a:pt x="252526" y="281508"/>
                  </a:lnTo>
                  <a:lnTo>
                    <a:pt x="95605" y="281508"/>
                  </a:lnTo>
                  <a:lnTo>
                    <a:pt x="68160" y="278625"/>
                  </a:lnTo>
                  <a:lnTo>
                    <a:pt x="42684" y="270383"/>
                  </a:lnTo>
                  <a:lnTo>
                    <a:pt x="19761" y="257390"/>
                  </a:lnTo>
                  <a:lnTo>
                    <a:pt x="0" y="240220"/>
                  </a:lnTo>
                  <a:lnTo>
                    <a:pt x="2552" y="242976"/>
                  </a:lnTo>
                  <a:lnTo>
                    <a:pt x="53301" y="293725"/>
                  </a:lnTo>
                  <a:lnTo>
                    <a:pt x="95605" y="299847"/>
                  </a:lnTo>
                  <a:lnTo>
                    <a:pt x="252526" y="299847"/>
                  </a:lnTo>
                  <a:lnTo>
                    <a:pt x="286486" y="295960"/>
                  </a:lnTo>
                  <a:lnTo>
                    <a:pt x="317728" y="284899"/>
                  </a:lnTo>
                  <a:lnTo>
                    <a:pt x="345363" y="267538"/>
                  </a:lnTo>
                  <a:lnTo>
                    <a:pt x="368541" y="244754"/>
                  </a:lnTo>
                  <a:close/>
                </a:path>
                <a:path w="402589" h="300354">
                  <a:moveTo>
                    <a:pt x="402437" y="27635"/>
                  </a:moveTo>
                  <a:lnTo>
                    <a:pt x="400253" y="16891"/>
                  </a:lnTo>
                  <a:lnTo>
                    <a:pt x="394322" y="8102"/>
                  </a:lnTo>
                  <a:lnTo>
                    <a:pt x="385533" y="2171"/>
                  </a:lnTo>
                  <a:lnTo>
                    <a:pt x="374802" y="0"/>
                  </a:lnTo>
                  <a:lnTo>
                    <a:pt x="95745" y="0"/>
                  </a:lnTo>
                  <a:lnTo>
                    <a:pt x="114655" y="1193"/>
                  </a:lnTo>
                  <a:lnTo>
                    <a:pt x="133032" y="4699"/>
                  </a:lnTo>
                  <a:lnTo>
                    <a:pt x="150698" y="10439"/>
                  </a:lnTo>
                  <a:lnTo>
                    <a:pt x="167513" y="18326"/>
                  </a:lnTo>
                  <a:lnTo>
                    <a:pt x="379933" y="18326"/>
                  </a:lnTo>
                  <a:lnTo>
                    <a:pt x="384098" y="22491"/>
                  </a:lnTo>
                  <a:lnTo>
                    <a:pt x="384098" y="149936"/>
                  </a:lnTo>
                  <a:lnTo>
                    <a:pt x="383057" y="166471"/>
                  </a:lnTo>
                  <a:lnTo>
                    <a:pt x="380034" y="182397"/>
                  </a:lnTo>
                  <a:lnTo>
                    <a:pt x="375158" y="197586"/>
                  </a:lnTo>
                  <a:lnTo>
                    <a:pt x="368554" y="211912"/>
                  </a:lnTo>
                  <a:lnTo>
                    <a:pt x="377926" y="224663"/>
                  </a:lnTo>
                  <a:lnTo>
                    <a:pt x="396608" y="191350"/>
                  </a:lnTo>
                  <a:lnTo>
                    <a:pt x="402437" y="149936"/>
                  </a:lnTo>
                  <a:lnTo>
                    <a:pt x="402437" y="27635"/>
                  </a:lnTo>
                  <a:close/>
                </a:path>
              </a:pathLst>
            </a:custGeom>
            <a:solidFill>
              <a:srgbClr val="3DAB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561698" y="9849993"/>
              <a:ext cx="400050" cy="300355"/>
            </a:xfrm>
            <a:custGeom>
              <a:avLst/>
              <a:gdLst/>
              <a:ahLst/>
              <a:cxnLst/>
              <a:rect l="l" t="t" r="r" b="b"/>
              <a:pathLst>
                <a:path w="400050" h="300354">
                  <a:moveTo>
                    <a:pt x="306730" y="299847"/>
                  </a:moveTo>
                  <a:lnTo>
                    <a:pt x="287782" y="298665"/>
                  </a:lnTo>
                  <a:lnTo>
                    <a:pt x="269367" y="295160"/>
                  </a:lnTo>
                  <a:lnTo>
                    <a:pt x="251663" y="289420"/>
                  </a:lnTo>
                  <a:lnTo>
                    <a:pt x="234823" y="281508"/>
                  </a:lnTo>
                  <a:lnTo>
                    <a:pt x="22504" y="281508"/>
                  </a:lnTo>
                  <a:lnTo>
                    <a:pt x="18326" y="277342"/>
                  </a:lnTo>
                  <a:lnTo>
                    <a:pt x="18326" y="149898"/>
                  </a:lnTo>
                  <a:lnTo>
                    <a:pt x="19354" y="133388"/>
                  </a:lnTo>
                  <a:lnTo>
                    <a:pt x="22377" y="117475"/>
                  </a:lnTo>
                  <a:lnTo>
                    <a:pt x="27254" y="102298"/>
                  </a:lnTo>
                  <a:lnTo>
                    <a:pt x="33858" y="87985"/>
                  </a:lnTo>
                  <a:lnTo>
                    <a:pt x="29540" y="82715"/>
                  </a:lnTo>
                  <a:lnTo>
                    <a:pt x="25679" y="77203"/>
                  </a:lnTo>
                  <a:lnTo>
                    <a:pt x="22186" y="71526"/>
                  </a:lnTo>
                  <a:lnTo>
                    <a:pt x="12788" y="89357"/>
                  </a:lnTo>
                  <a:lnTo>
                    <a:pt x="5816" y="108508"/>
                  </a:lnTo>
                  <a:lnTo>
                    <a:pt x="1485" y="128752"/>
                  </a:lnTo>
                  <a:lnTo>
                    <a:pt x="0" y="149898"/>
                  </a:lnTo>
                  <a:lnTo>
                    <a:pt x="0" y="272211"/>
                  </a:lnTo>
                  <a:lnTo>
                    <a:pt x="2171" y="282956"/>
                  </a:lnTo>
                  <a:lnTo>
                    <a:pt x="8102" y="291744"/>
                  </a:lnTo>
                  <a:lnTo>
                    <a:pt x="16878" y="297675"/>
                  </a:lnTo>
                  <a:lnTo>
                    <a:pt x="27635" y="299847"/>
                  </a:lnTo>
                  <a:lnTo>
                    <a:pt x="306730" y="299847"/>
                  </a:lnTo>
                  <a:close/>
                </a:path>
                <a:path w="400050" h="300354">
                  <a:moveTo>
                    <a:pt x="399796" y="56883"/>
                  </a:moveTo>
                  <a:lnTo>
                    <a:pt x="348996" y="6083"/>
                  </a:lnTo>
                  <a:lnTo>
                    <a:pt x="306832" y="0"/>
                  </a:lnTo>
                  <a:lnTo>
                    <a:pt x="149910" y="0"/>
                  </a:lnTo>
                  <a:lnTo>
                    <a:pt x="115938" y="3886"/>
                  </a:lnTo>
                  <a:lnTo>
                    <a:pt x="84696" y="14947"/>
                  </a:lnTo>
                  <a:lnTo>
                    <a:pt x="57048" y="32308"/>
                  </a:lnTo>
                  <a:lnTo>
                    <a:pt x="33896" y="55092"/>
                  </a:lnTo>
                  <a:lnTo>
                    <a:pt x="36969" y="60820"/>
                  </a:lnTo>
                  <a:lnTo>
                    <a:pt x="40462" y="66306"/>
                  </a:lnTo>
                  <a:lnTo>
                    <a:pt x="44310" y="71488"/>
                  </a:lnTo>
                  <a:lnTo>
                    <a:pt x="64858" y="49580"/>
                  </a:lnTo>
                  <a:lnTo>
                    <a:pt x="89916" y="32816"/>
                  </a:lnTo>
                  <a:lnTo>
                    <a:pt x="118554" y="22098"/>
                  </a:lnTo>
                  <a:lnTo>
                    <a:pt x="149910" y="18326"/>
                  </a:lnTo>
                  <a:lnTo>
                    <a:pt x="306832" y="18326"/>
                  </a:lnTo>
                  <a:lnTo>
                    <a:pt x="333298" y="21005"/>
                  </a:lnTo>
                  <a:lnTo>
                    <a:pt x="357974" y="28676"/>
                  </a:lnTo>
                  <a:lnTo>
                    <a:pt x="380314" y="40817"/>
                  </a:lnTo>
                  <a:lnTo>
                    <a:pt x="399796" y="56883"/>
                  </a:lnTo>
                  <a:close/>
                </a:path>
              </a:pathLst>
            </a:custGeom>
            <a:solidFill>
              <a:srgbClr val="0F5F6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595581" y="9711499"/>
              <a:ext cx="380365" cy="420370"/>
            </a:xfrm>
            <a:custGeom>
              <a:avLst/>
              <a:gdLst/>
              <a:ahLst/>
              <a:cxnLst/>
              <a:rect l="l" t="t" r="r" b="b"/>
              <a:pathLst>
                <a:path w="380364" h="420370">
                  <a:moveTo>
                    <a:pt x="272961" y="420001"/>
                  </a:moveTo>
                  <a:lnTo>
                    <a:pt x="222465" y="410057"/>
                  </a:lnTo>
                  <a:lnTo>
                    <a:pt x="179819" y="381469"/>
                  </a:lnTo>
                  <a:lnTo>
                    <a:pt x="73736" y="275386"/>
                  </a:lnTo>
                  <a:lnTo>
                    <a:pt x="52501" y="267335"/>
                  </a:lnTo>
                  <a:lnTo>
                    <a:pt x="32956" y="256298"/>
                  </a:lnTo>
                  <a:lnTo>
                    <a:pt x="15354" y="242557"/>
                  </a:lnTo>
                  <a:lnTo>
                    <a:pt x="0" y="226402"/>
                  </a:lnTo>
                  <a:lnTo>
                    <a:pt x="3098" y="230314"/>
                  </a:lnTo>
                  <a:lnTo>
                    <a:pt x="166852" y="394436"/>
                  </a:lnTo>
                  <a:lnTo>
                    <a:pt x="200939" y="420001"/>
                  </a:lnTo>
                  <a:lnTo>
                    <a:pt x="272961" y="420001"/>
                  </a:lnTo>
                  <a:close/>
                </a:path>
                <a:path w="380364" h="420370">
                  <a:moveTo>
                    <a:pt x="380263" y="183870"/>
                  </a:moveTo>
                  <a:lnTo>
                    <a:pt x="222021" y="25565"/>
                  </a:lnTo>
                  <a:lnTo>
                    <a:pt x="187947" y="0"/>
                  </a:lnTo>
                  <a:lnTo>
                    <a:pt x="116027" y="0"/>
                  </a:lnTo>
                  <a:lnTo>
                    <a:pt x="141884" y="2527"/>
                  </a:lnTo>
                  <a:lnTo>
                    <a:pt x="166395" y="9944"/>
                  </a:lnTo>
                  <a:lnTo>
                    <a:pt x="188976" y="22021"/>
                  </a:lnTo>
                  <a:lnTo>
                    <a:pt x="209054" y="38531"/>
                  </a:lnTo>
                  <a:lnTo>
                    <a:pt x="315099" y="144576"/>
                  </a:lnTo>
                  <a:lnTo>
                    <a:pt x="333349" y="151257"/>
                  </a:lnTo>
                  <a:lnTo>
                    <a:pt x="350405" y="160147"/>
                  </a:lnTo>
                  <a:lnTo>
                    <a:pt x="366102" y="171069"/>
                  </a:lnTo>
                  <a:lnTo>
                    <a:pt x="380263" y="183870"/>
                  </a:lnTo>
                  <a:close/>
                </a:path>
              </a:pathLst>
            </a:custGeom>
            <a:solidFill>
              <a:srgbClr val="1B65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561783" y="9693157"/>
              <a:ext cx="222250" cy="294005"/>
            </a:xfrm>
            <a:custGeom>
              <a:avLst/>
              <a:gdLst/>
              <a:ahLst/>
              <a:cxnLst/>
              <a:rect l="l" t="t" r="r" b="b"/>
              <a:pathLst>
                <a:path w="222250" h="294004">
                  <a:moveTo>
                    <a:pt x="149977" y="0"/>
                  </a:moveTo>
                  <a:lnTo>
                    <a:pt x="98433" y="9070"/>
                  </a:lnTo>
                  <a:lnTo>
                    <a:pt x="39173" y="48884"/>
                  </a:lnTo>
                  <a:lnTo>
                    <a:pt x="9058" y="98374"/>
                  </a:lnTo>
                  <a:lnTo>
                    <a:pt x="0" y="149704"/>
                  </a:lnTo>
                  <a:lnTo>
                    <a:pt x="2016" y="174517"/>
                  </a:lnTo>
                  <a:lnTo>
                    <a:pt x="15154" y="215709"/>
                  </a:lnTo>
                  <a:lnTo>
                    <a:pt x="49169" y="260900"/>
                  </a:lnTo>
                  <a:lnTo>
                    <a:pt x="86322" y="285668"/>
                  </a:lnTo>
                  <a:lnTo>
                    <a:pt x="107546" y="293725"/>
                  </a:lnTo>
                  <a:lnTo>
                    <a:pt x="52174" y="238353"/>
                  </a:lnTo>
                  <a:lnTo>
                    <a:pt x="47983" y="233464"/>
                  </a:lnTo>
                  <a:lnTo>
                    <a:pt x="25390" y="192595"/>
                  </a:lnTo>
                  <a:lnTo>
                    <a:pt x="18240" y="149898"/>
                  </a:lnTo>
                  <a:lnTo>
                    <a:pt x="18858" y="137166"/>
                  </a:lnTo>
                  <a:lnTo>
                    <a:pt x="33315" y="88811"/>
                  </a:lnTo>
                  <a:lnTo>
                    <a:pt x="56797" y="56870"/>
                  </a:lnTo>
                  <a:lnTo>
                    <a:pt x="93129" y="31113"/>
                  </a:lnTo>
                  <a:lnTo>
                    <a:pt x="136451" y="19011"/>
                  </a:lnTo>
                  <a:lnTo>
                    <a:pt x="149825" y="18326"/>
                  </a:lnTo>
                  <a:lnTo>
                    <a:pt x="221745" y="18326"/>
                  </a:lnTo>
                  <a:lnTo>
                    <a:pt x="204939" y="10435"/>
                  </a:lnTo>
                  <a:lnTo>
                    <a:pt x="187266" y="4700"/>
                  </a:lnTo>
                  <a:lnTo>
                    <a:pt x="168890" y="1197"/>
                  </a:lnTo>
                  <a:lnTo>
                    <a:pt x="149977" y="0"/>
                  </a:lnTo>
                  <a:close/>
                </a:path>
              </a:pathLst>
            </a:custGeom>
            <a:solidFill>
              <a:srgbClr val="25A09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796521" y="9856071"/>
              <a:ext cx="222250" cy="294005"/>
            </a:xfrm>
            <a:custGeom>
              <a:avLst/>
              <a:gdLst/>
              <a:ahLst/>
              <a:cxnLst/>
              <a:rect l="l" t="t" r="r" b="b"/>
              <a:pathLst>
                <a:path w="222250" h="294004">
                  <a:moveTo>
                    <a:pt x="114160" y="0"/>
                  </a:moveTo>
                  <a:lnTo>
                    <a:pt x="172504" y="58978"/>
                  </a:lnTo>
                  <a:lnTo>
                    <a:pt x="193535" y="93433"/>
                  </a:lnTo>
                  <a:lnTo>
                    <a:pt x="202933" y="130644"/>
                  </a:lnTo>
                  <a:lnTo>
                    <a:pt x="203593" y="143852"/>
                  </a:lnTo>
                  <a:lnTo>
                    <a:pt x="200190" y="173641"/>
                  </a:lnTo>
                  <a:lnTo>
                    <a:pt x="175283" y="225288"/>
                  </a:lnTo>
                  <a:lnTo>
                    <a:pt x="142036" y="255219"/>
                  </a:lnTo>
                  <a:lnTo>
                    <a:pt x="103301" y="271678"/>
                  </a:lnTo>
                  <a:lnTo>
                    <a:pt x="72021" y="275424"/>
                  </a:lnTo>
                  <a:lnTo>
                    <a:pt x="0" y="275424"/>
                  </a:lnTo>
                  <a:lnTo>
                    <a:pt x="16836" y="283337"/>
                  </a:lnTo>
                  <a:lnTo>
                    <a:pt x="34543" y="289080"/>
                  </a:lnTo>
                  <a:lnTo>
                    <a:pt x="52956" y="292580"/>
                  </a:lnTo>
                  <a:lnTo>
                    <a:pt x="77927" y="293649"/>
                  </a:lnTo>
                  <a:lnTo>
                    <a:pt x="100393" y="291071"/>
                  </a:lnTo>
                  <a:lnTo>
                    <a:pt x="137234" y="278807"/>
                  </a:lnTo>
                  <a:lnTo>
                    <a:pt x="176148" y="251612"/>
                  </a:lnTo>
                  <a:lnTo>
                    <a:pt x="208000" y="206832"/>
                  </a:lnTo>
                  <a:lnTo>
                    <a:pt x="220929" y="160269"/>
                  </a:lnTo>
                  <a:lnTo>
                    <a:pt x="221818" y="143827"/>
                  </a:lnTo>
                  <a:lnTo>
                    <a:pt x="221116" y="129207"/>
                  </a:lnTo>
                  <a:lnTo>
                    <a:pt x="210870" y="87426"/>
                  </a:lnTo>
                  <a:lnTo>
                    <a:pt x="189166" y="50406"/>
                  </a:lnTo>
                  <a:lnTo>
                    <a:pt x="154147" y="18519"/>
                  </a:lnTo>
                  <a:lnTo>
                    <a:pt x="134950" y="7826"/>
                  </a:lnTo>
                  <a:lnTo>
                    <a:pt x="114160" y="0"/>
                  </a:lnTo>
                  <a:close/>
                </a:path>
              </a:pathLst>
            </a:custGeom>
            <a:solidFill>
              <a:srgbClr val="06A2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2" name="object 62"/>
          <p:cNvSpPr txBox="1"/>
          <p:nvPr/>
        </p:nvSpPr>
        <p:spPr>
          <a:xfrm>
            <a:off x="448776" y="10139260"/>
            <a:ext cx="3267710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latin typeface="Gotham"/>
                <a:cs typeface="Gotham"/>
              </a:rPr>
              <a:t>British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Science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Association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Registered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Charity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No.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dirty="0">
                <a:latin typeface="Gotham"/>
                <a:cs typeface="Gotham"/>
              </a:rPr>
              <a:t>212479 and</a:t>
            </a:r>
            <a:r>
              <a:rPr sz="700" spc="-5" dirty="0">
                <a:latin typeface="Gotham"/>
                <a:cs typeface="Gotham"/>
              </a:rPr>
              <a:t> </a:t>
            </a:r>
            <a:r>
              <a:rPr sz="700" spc="-10" dirty="0">
                <a:latin typeface="Gotham"/>
                <a:cs typeface="Gotham"/>
              </a:rPr>
              <a:t>SC039236</a:t>
            </a:r>
            <a:endParaRPr sz="700">
              <a:latin typeface="Gotham"/>
              <a:cs typeface="Gotham"/>
            </a:endParaRPr>
          </a:p>
        </p:txBody>
      </p:sp>
      <p:pic>
        <p:nvPicPr>
          <p:cNvPr id="63" name="object 6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651309" y="142862"/>
            <a:ext cx="175183" cy="169773"/>
          </a:xfrm>
          <a:prstGeom prst="rect">
            <a:avLst/>
          </a:prstGeom>
        </p:spPr>
      </p:pic>
      <p:pic>
        <p:nvPicPr>
          <p:cNvPr id="64" name="object 6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672156" y="415061"/>
            <a:ext cx="175183" cy="169760"/>
          </a:xfrm>
          <a:prstGeom prst="rect">
            <a:avLst/>
          </a:prstGeom>
        </p:spPr>
      </p:pic>
      <p:pic>
        <p:nvPicPr>
          <p:cNvPr id="65" name="object 6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6927608" y="4722254"/>
            <a:ext cx="175183" cy="169760"/>
          </a:xfrm>
          <a:prstGeom prst="rect">
            <a:avLst/>
          </a:prstGeom>
        </p:spPr>
      </p:pic>
      <p:pic>
        <p:nvPicPr>
          <p:cNvPr id="66" name="object 6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6461315" y="9025864"/>
            <a:ext cx="175183" cy="169773"/>
          </a:xfrm>
          <a:prstGeom prst="rect">
            <a:avLst/>
          </a:prstGeom>
        </p:spPr>
      </p:pic>
      <p:grpSp>
        <p:nvGrpSpPr>
          <p:cNvPr id="67" name="object 67"/>
          <p:cNvGrpSpPr/>
          <p:nvPr/>
        </p:nvGrpSpPr>
        <p:grpSpPr>
          <a:xfrm>
            <a:off x="5864799" y="726995"/>
            <a:ext cx="1695450" cy="2005330"/>
            <a:chOff x="5864799" y="726995"/>
            <a:chExt cx="1695450" cy="2005330"/>
          </a:xfrm>
        </p:grpSpPr>
        <p:sp>
          <p:nvSpPr>
            <p:cNvPr id="68" name="object 68"/>
            <p:cNvSpPr/>
            <p:nvPr/>
          </p:nvSpPr>
          <p:spPr>
            <a:xfrm>
              <a:off x="6966800" y="1893900"/>
              <a:ext cx="577215" cy="502920"/>
            </a:xfrm>
            <a:custGeom>
              <a:avLst/>
              <a:gdLst/>
              <a:ahLst/>
              <a:cxnLst/>
              <a:rect l="l" t="t" r="r" b="b"/>
              <a:pathLst>
                <a:path w="577215" h="502919">
                  <a:moveTo>
                    <a:pt x="233438" y="0"/>
                  </a:moveTo>
                  <a:lnTo>
                    <a:pt x="40887" y="264416"/>
                  </a:lnTo>
                  <a:lnTo>
                    <a:pt x="0" y="404879"/>
                  </a:lnTo>
                  <a:lnTo>
                    <a:pt x="131743" y="468479"/>
                  </a:lnTo>
                  <a:lnTo>
                    <a:pt x="457085" y="502310"/>
                  </a:lnTo>
                  <a:lnTo>
                    <a:pt x="564219" y="292193"/>
                  </a:lnTo>
                  <a:lnTo>
                    <a:pt x="576633" y="169830"/>
                  </a:lnTo>
                  <a:lnTo>
                    <a:pt x="473362" y="88130"/>
                  </a:lnTo>
                  <a:lnTo>
                    <a:pt x="233438" y="0"/>
                  </a:lnTo>
                  <a:close/>
                </a:path>
              </a:pathLst>
            </a:custGeom>
            <a:solidFill>
              <a:srgbClr val="B9C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166396" y="1804428"/>
              <a:ext cx="183515" cy="549910"/>
            </a:xfrm>
            <a:custGeom>
              <a:avLst/>
              <a:gdLst/>
              <a:ahLst/>
              <a:cxnLst/>
              <a:rect l="l" t="t" r="r" b="b"/>
              <a:pathLst>
                <a:path w="183515" h="549910">
                  <a:moveTo>
                    <a:pt x="53211" y="0"/>
                  </a:moveTo>
                  <a:lnTo>
                    <a:pt x="21791" y="13995"/>
                  </a:lnTo>
                  <a:lnTo>
                    <a:pt x="0" y="319497"/>
                  </a:lnTo>
                  <a:lnTo>
                    <a:pt x="9576" y="477099"/>
                  </a:lnTo>
                  <a:lnTo>
                    <a:pt x="65678" y="536991"/>
                  </a:lnTo>
                  <a:lnTo>
                    <a:pt x="183462" y="549363"/>
                  </a:lnTo>
                  <a:lnTo>
                    <a:pt x="111996" y="529300"/>
                  </a:lnTo>
                  <a:lnTo>
                    <a:pt x="74607" y="465386"/>
                  </a:lnTo>
                  <a:lnTo>
                    <a:pt x="59082" y="306120"/>
                  </a:lnTo>
                  <a:lnTo>
                    <a:pt x="53211" y="0"/>
                  </a:lnTo>
                  <a:close/>
                </a:path>
              </a:pathLst>
            </a:custGeom>
            <a:solidFill>
              <a:srgbClr val="6EAB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784962" y="1004559"/>
              <a:ext cx="509905" cy="584835"/>
            </a:xfrm>
            <a:custGeom>
              <a:avLst/>
              <a:gdLst/>
              <a:ahLst/>
              <a:cxnLst/>
              <a:rect l="l" t="t" r="r" b="b"/>
              <a:pathLst>
                <a:path w="509904" h="584835">
                  <a:moveTo>
                    <a:pt x="113333" y="0"/>
                  </a:moveTo>
                  <a:lnTo>
                    <a:pt x="45170" y="129442"/>
                  </a:lnTo>
                  <a:lnTo>
                    <a:pt x="0" y="453401"/>
                  </a:lnTo>
                  <a:lnTo>
                    <a:pt x="206254" y="567804"/>
                  </a:lnTo>
                  <a:lnTo>
                    <a:pt x="328112" y="584482"/>
                  </a:lnTo>
                  <a:lnTo>
                    <a:pt x="413367" y="484124"/>
                  </a:lnTo>
                  <a:lnTo>
                    <a:pt x="509816" y="247419"/>
                  </a:lnTo>
                  <a:lnTo>
                    <a:pt x="252283" y="45762"/>
                  </a:lnTo>
                  <a:lnTo>
                    <a:pt x="113333" y="0"/>
                  </a:lnTo>
                  <a:close/>
                </a:path>
              </a:pathLst>
            </a:custGeom>
            <a:solidFill>
              <a:srgbClr val="B9C4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829933" y="1210125"/>
              <a:ext cx="553720" cy="175895"/>
            </a:xfrm>
            <a:custGeom>
              <a:avLst/>
              <a:gdLst/>
              <a:ahLst/>
              <a:cxnLst/>
              <a:rect l="l" t="t" r="r" b="b"/>
              <a:pathLst>
                <a:path w="553720" h="175894">
                  <a:moveTo>
                    <a:pt x="236133" y="0"/>
                  </a:moveTo>
                  <a:lnTo>
                    <a:pt x="78292" y="4069"/>
                  </a:lnTo>
                  <a:lnTo>
                    <a:pt x="16477" y="58048"/>
                  </a:lnTo>
                  <a:lnTo>
                    <a:pt x="0" y="175330"/>
                  </a:lnTo>
                  <a:lnTo>
                    <a:pt x="22551" y="104616"/>
                  </a:lnTo>
                  <a:lnTo>
                    <a:pt x="87733" y="69482"/>
                  </a:lnTo>
                  <a:lnTo>
                    <a:pt x="247443" y="59523"/>
                  </a:lnTo>
                  <a:lnTo>
                    <a:pt x="553580" y="64332"/>
                  </a:lnTo>
                  <a:lnTo>
                    <a:pt x="540689" y="32443"/>
                  </a:lnTo>
                  <a:lnTo>
                    <a:pt x="236133" y="0"/>
                  </a:lnTo>
                  <a:close/>
                </a:path>
              </a:pathLst>
            </a:custGeom>
            <a:solidFill>
              <a:srgbClr val="6EAB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020333" y="726995"/>
              <a:ext cx="1539875" cy="2005330"/>
            </a:xfrm>
            <a:custGeom>
              <a:avLst/>
              <a:gdLst/>
              <a:ahLst/>
              <a:cxnLst/>
              <a:rect l="l" t="t" r="r" b="b"/>
              <a:pathLst>
                <a:path w="1539875" h="2005330">
                  <a:moveTo>
                    <a:pt x="1508566" y="0"/>
                  </a:moveTo>
                  <a:lnTo>
                    <a:pt x="1439684" y="213782"/>
                  </a:lnTo>
                  <a:lnTo>
                    <a:pt x="1429961" y="259662"/>
                  </a:lnTo>
                  <a:lnTo>
                    <a:pt x="1418327" y="306815"/>
                  </a:lnTo>
                  <a:lnTo>
                    <a:pt x="1404873" y="355106"/>
                  </a:lnTo>
                  <a:lnTo>
                    <a:pt x="1389695" y="404403"/>
                  </a:lnTo>
                  <a:lnTo>
                    <a:pt x="1372885" y="454571"/>
                  </a:lnTo>
                  <a:lnTo>
                    <a:pt x="1354537" y="505475"/>
                  </a:lnTo>
                  <a:lnTo>
                    <a:pt x="1334744" y="556982"/>
                  </a:lnTo>
                  <a:lnTo>
                    <a:pt x="1313600" y="608958"/>
                  </a:lnTo>
                  <a:lnTo>
                    <a:pt x="1291198" y="661269"/>
                  </a:lnTo>
                  <a:lnTo>
                    <a:pt x="1267632" y="713781"/>
                  </a:lnTo>
                  <a:lnTo>
                    <a:pt x="1242995" y="766359"/>
                  </a:lnTo>
                  <a:lnTo>
                    <a:pt x="1217380" y="818869"/>
                  </a:lnTo>
                  <a:lnTo>
                    <a:pt x="1190881" y="871179"/>
                  </a:lnTo>
                  <a:lnTo>
                    <a:pt x="1163591" y="923152"/>
                  </a:lnTo>
                  <a:lnTo>
                    <a:pt x="1135604" y="974657"/>
                  </a:lnTo>
                  <a:lnTo>
                    <a:pt x="1107013" y="1025557"/>
                  </a:lnTo>
                  <a:lnTo>
                    <a:pt x="1077912" y="1075720"/>
                  </a:lnTo>
                  <a:lnTo>
                    <a:pt x="1048394" y="1125012"/>
                  </a:lnTo>
                  <a:lnTo>
                    <a:pt x="1018552" y="1173298"/>
                  </a:lnTo>
                  <a:lnTo>
                    <a:pt x="988480" y="1220444"/>
                  </a:lnTo>
                  <a:lnTo>
                    <a:pt x="958272" y="1266316"/>
                  </a:lnTo>
                  <a:lnTo>
                    <a:pt x="928020" y="1310781"/>
                  </a:lnTo>
                  <a:lnTo>
                    <a:pt x="897819" y="1353703"/>
                  </a:lnTo>
                  <a:lnTo>
                    <a:pt x="867761" y="1394950"/>
                  </a:lnTo>
                  <a:lnTo>
                    <a:pt x="837940" y="1434387"/>
                  </a:lnTo>
                  <a:lnTo>
                    <a:pt x="808450" y="1471880"/>
                  </a:lnTo>
                  <a:lnTo>
                    <a:pt x="779384" y="1507295"/>
                  </a:lnTo>
                  <a:lnTo>
                    <a:pt x="750835" y="1540497"/>
                  </a:lnTo>
                  <a:lnTo>
                    <a:pt x="722897" y="1571354"/>
                  </a:lnTo>
                  <a:lnTo>
                    <a:pt x="695663" y="1599731"/>
                  </a:lnTo>
                  <a:lnTo>
                    <a:pt x="643682" y="1648507"/>
                  </a:lnTo>
                  <a:lnTo>
                    <a:pt x="595639" y="1685755"/>
                  </a:lnTo>
                  <a:lnTo>
                    <a:pt x="422002" y="1785371"/>
                  </a:lnTo>
                  <a:lnTo>
                    <a:pt x="311838" y="1844862"/>
                  </a:lnTo>
                  <a:lnTo>
                    <a:pt x="189087" y="1906039"/>
                  </a:lnTo>
                  <a:lnTo>
                    <a:pt x="0" y="1996748"/>
                  </a:lnTo>
                  <a:lnTo>
                    <a:pt x="8958" y="2004880"/>
                  </a:lnTo>
                  <a:lnTo>
                    <a:pt x="71666" y="2002838"/>
                  </a:lnTo>
                  <a:lnTo>
                    <a:pt x="241873" y="1950960"/>
                  </a:lnTo>
                  <a:lnTo>
                    <a:pt x="573328" y="1809588"/>
                  </a:lnTo>
                  <a:lnTo>
                    <a:pt x="911951" y="1636024"/>
                  </a:lnTo>
                  <a:lnTo>
                    <a:pt x="1132324" y="1417722"/>
                  </a:lnTo>
                  <a:lnTo>
                    <a:pt x="1331196" y="1010279"/>
                  </a:lnTo>
                  <a:lnTo>
                    <a:pt x="1539671" y="446744"/>
                  </a:lnTo>
                  <a:lnTo>
                    <a:pt x="1539671" y="26120"/>
                  </a:lnTo>
                  <a:lnTo>
                    <a:pt x="1508566" y="0"/>
                  </a:lnTo>
                  <a:close/>
                </a:path>
              </a:pathLst>
            </a:custGeom>
            <a:solidFill>
              <a:srgbClr val="936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089326" y="2576906"/>
              <a:ext cx="64135" cy="92075"/>
            </a:xfrm>
            <a:custGeom>
              <a:avLst/>
              <a:gdLst/>
              <a:ahLst/>
              <a:cxnLst/>
              <a:rect l="l" t="t" r="r" b="b"/>
              <a:pathLst>
                <a:path w="64135" h="92075">
                  <a:moveTo>
                    <a:pt x="38703" y="0"/>
                  </a:moveTo>
                  <a:lnTo>
                    <a:pt x="7707" y="24722"/>
                  </a:lnTo>
                  <a:lnTo>
                    <a:pt x="0" y="42525"/>
                  </a:lnTo>
                  <a:lnTo>
                    <a:pt x="17943" y="62014"/>
                  </a:lnTo>
                  <a:lnTo>
                    <a:pt x="63900" y="91795"/>
                  </a:lnTo>
                </a:path>
              </a:pathLst>
            </a:custGeom>
            <a:ln w="25400">
              <a:solidFill>
                <a:srgbClr val="431F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269958" y="2487701"/>
              <a:ext cx="64135" cy="92075"/>
            </a:xfrm>
            <a:custGeom>
              <a:avLst/>
              <a:gdLst/>
              <a:ahLst/>
              <a:cxnLst/>
              <a:rect l="l" t="t" r="r" b="b"/>
              <a:pathLst>
                <a:path w="64135" h="92075">
                  <a:moveTo>
                    <a:pt x="38703" y="0"/>
                  </a:moveTo>
                  <a:lnTo>
                    <a:pt x="7707" y="24722"/>
                  </a:lnTo>
                  <a:lnTo>
                    <a:pt x="0" y="42525"/>
                  </a:lnTo>
                  <a:lnTo>
                    <a:pt x="17943" y="62014"/>
                  </a:lnTo>
                  <a:lnTo>
                    <a:pt x="63900" y="91795"/>
                  </a:lnTo>
                </a:path>
              </a:pathLst>
            </a:custGeom>
            <a:ln w="25400">
              <a:solidFill>
                <a:srgbClr val="431F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417094" y="2402604"/>
              <a:ext cx="60960" cy="86995"/>
            </a:xfrm>
            <a:custGeom>
              <a:avLst/>
              <a:gdLst/>
              <a:ahLst/>
              <a:cxnLst/>
              <a:rect l="l" t="t" r="r" b="b"/>
              <a:pathLst>
                <a:path w="60960" h="86994">
                  <a:moveTo>
                    <a:pt x="0" y="7169"/>
                  </a:moveTo>
                  <a:lnTo>
                    <a:pt x="38993" y="0"/>
                  </a:lnTo>
                  <a:lnTo>
                    <a:pt x="57486" y="5865"/>
                  </a:lnTo>
                  <a:lnTo>
                    <a:pt x="60425" y="32194"/>
                  </a:lnTo>
                  <a:lnTo>
                    <a:pt x="52755" y="86417"/>
                  </a:lnTo>
                </a:path>
              </a:pathLst>
            </a:custGeom>
            <a:ln w="25400">
              <a:solidFill>
                <a:srgbClr val="431F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270783" y="2096731"/>
              <a:ext cx="406400" cy="279400"/>
            </a:xfrm>
            <a:custGeom>
              <a:avLst/>
              <a:gdLst/>
              <a:ahLst/>
              <a:cxnLst/>
              <a:rect l="l" t="t" r="r" b="b"/>
              <a:pathLst>
                <a:path w="406400" h="279400">
                  <a:moveTo>
                    <a:pt x="121711" y="0"/>
                  </a:moveTo>
                  <a:lnTo>
                    <a:pt x="71666" y="3418"/>
                  </a:lnTo>
                  <a:lnTo>
                    <a:pt x="31731" y="11162"/>
                  </a:lnTo>
                  <a:lnTo>
                    <a:pt x="6153" y="23241"/>
                  </a:lnTo>
                  <a:lnTo>
                    <a:pt x="0" y="43624"/>
                  </a:lnTo>
                  <a:lnTo>
                    <a:pt x="20367" y="66293"/>
                  </a:lnTo>
                  <a:lnTo>
                    <a:pt x="57564" y="90526"/>
                  </a:lnTo>
                  <a:lnTo>
                    <a:pt x="101900" y="115601"/>
                  </a:lnTo>
                  <a:lnTo>
                    <a:pt x="143682" y="140797"/>
                  </a:lnTo>
                  <a:lnTo>
                    <a:pt x="173221" y="165392"/>
                  </a:lnTo>
                  <a:lnTo>
                    <a:pt x="180173" y="179702"/>
                  </a:lnTo>
                  <a:lnTo>
                    <a:pt x="182071" y="197430"/>
                  </a:lnTo>
                  <a:lnTo>
                    <a:pt x="180756" y="216853"/>
                  </a:lnTo>
                  <a:lnTo>
                    <a:pt x="175858" y="253893"/>
                  </a:lnTo>
                  <a:lnTo>
                    <a:pt x="175958" y="268065"/>
                  </a:lnTo>
                  <a:lnTo>
                    <a:pt x="180215" y="277043"/>
                  </a:lnTo>
                  <a:lnTo>
                    <a:pt x="190470" y="279102"/>
                  </a:lnTo>
                  <a:lnTo>
                    <a:pt x="208565" y="272520"/>
                  </a:lnTo>
                  <a:lnTo>
                    <a:pt x="275645" y="226545"/>
                  </a:lnTo>
                  <a:lnTo>
                    <a:pt x="328314" y="183706"/>
                  </a:lnTo>
                  <a:lnTo>
                    <a:pt x="382141" y="134450"/>
                  </a:lnTo>
                  <a:lnTo>
                    <a:pt x="405982" y="99538"/>
                  </a:lnTo>
                  <a:lnTo>
                    <a:pt x="402632" y="72658"/>
                  </a:lnTo>
                  <a:lnTo>
                    <a:pt x="338018" y="29415"/>
                  </a:lnTo>
                  <a:lnTo>
                    <a:pt x="290019" y="15615"/>
                  </a:lnTo>
                  <a:lnTo>
                    <a:pt x="235136" y="6107"/>
                  </a:lnTo>
                  <a:lnTo>
                    <a:pt x="177617" y="899"/>
                  </a:lnTo>
                  <a:lnTo>
                    <a:pt x="121711" y="0"/>
                  </a:lnTo>
                  <a:close/>
                </a:path>
              </a:pathLst>
            </a:custGeom>
            <a:solidFill>
              <a:srgbClr val="431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7" name="object 77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496595" y="2135097"/>
              <a:ext cx="121090" cy="121090"/>
            </a:xfrm>
            <a:prstGeom prst="rect">
              <a:avLst/>
            </a:prstGeom>
          </p:spPr>
        </p:pic>
        <p:sp>
          <p:nvSpPr>
            <p:cNvPr id="78" name="object 78"/>
            <p:cNvSpPr/>
            <p:nvPr/>
          </p:nvSpPr>
          <p:spPr>
            <a:xfrm>
              <a:off x="5864799" y="2038422"/>
              <a:ext cx="692150" cy="593725"/>
            </a:xfrm>
            <a:custGeom>
              <a:avLst/>
              <a:gdLst/>
              <a:ahLst/>
              <a:cxnLst/>
              <a:rect l="l" t="t" r="r" b="b"/>
              <a:pathLst>
                <a:path w="692150" h="593725">
                  <a:moveTo>
                    <a:pt x="415345" y="0"/>
                  </a:moveTo>
                  <a:lnTo>
                    <a:pt x="370453" y="2250"/>
                  </a:lnTo>
                  <a:lnTo>
                    <a:pt x="324946" y="9873"/>
                  </a:lnTo>
                  <a:lnTo>
                    <a:pt x="279391" y="22944"/>
                  </a:lnTo>
                  <a:lnTo>
                    <a:pt x="234352" y="41537"/>
                  </a:lnTo>
                  <a:lnTo>
                    <a:pt x="190395" y="65726"/>
                  </a:lnTo>
                  <a:lnTo>
                    <a:pt x="149385" y="94632"/>
                  </a:lnTo>
                  <a:lnTo>
                    <a:pt x="112931" y="126963"/>
                  </a:lnTo>
                  <a:lnTo>
                    <a:pt x="81214" y="162178"/>
                  </a:lnTo>
                  <a:lnTo>
                    <a:pt x="54413" y="199737"/>
                  </a:lnTo>
                  <a:lnTo>
                    <a:pt x="32711" y="239099"/>
                  </a:lnTo>
                  <a:lnTo>
                    <a:pt x="16288" y="279723"/>
                  </a:lnTo>
                  <a:lnTo>
                    <a:pt x="5323" y="321067"/>
                  </a:lnTo>
                  <a:lnTo>
                    <a:pt x="0" y="362592"/>
                  </a:lnTo>
                  <a:lnTo>
                    <a:pt x="496" y="403756"/>
                  </a:lnTo>
                  <a:lnTo>
                    <a:pt x="6995" y="444018"/>
                  </a:lnTo>
                  <a:lnTo>
                    <a:pt x="19675" y="482838"/>
                  </a:lnTo>
                  <a:lnTo>
                    <a:pt x="38719" y="519675"/>
                  </a:lnTo>
                  <a:lnTo>
                    <a:pt x="64241" y="552966"/>
                  </a:lnTo>
                  <a:lnTo>
                    <a:pt x="122353" y="588768"/>
                  </a:lnTo>
                  <a:lnTo>
                    <a:pt x="154808" y="593219"/>
                  </a:lnTo>
                  <a:lnTo>
                    <a:pt x="189441" y="589999"/>
                  </a:lnTo>
                  <a:lnTo>
                    <a:pt x="264970" y="564425"/>
                  </a:lnTo>
                  <a:lnTo>
                    <a:pt x="305733" y="544012"/>
                  </a:lnTo>
                  <a:lnTo>
                    <a:pt x="348406" y="519810"/>
                  </a:lnTo>
                  <a:lnTo>
                    <a:pt x="392922" y="492790"/>
                  </a:lnTo>
                  <a:lnTo>
                    <a:pt x="485455" y="434969"/>
                  </a:lnTo>
                  <a:lnTo>
                    <a:pt x="529256" y="406802"/>
                  </a:lnTo>
                  <a:lnTo>
                    <a:pt x="569716" y="379057"/>
                  </a:lnTo>
                  <a:lnTo>
                    <a:pt x="605932" y="351368"/>
                  </a:lnTo>
                  <a:lnTo>
                    <a:pt x="637003" y="323369"/>
                  </a:lnTo>
                  <a:lnTo>
                    <a:pt x="680103" y="264980"/>
                  </a:lnTo>
                  <a:lnTo>
                    <a:pt x="691804" y="200965"/>
                  </a:lnTo>
                  <a:lnTo>
                    <a:pt x="683626" y="165934"/>
                  </a:lnTo>
                  <a:lnTo>
                    <a:pt x="664892" y="128401"/>
                  </a:lnTo>
                  <a:lnTo>
                    <a:pt x="640133" y="95136"/>
                  </a:lnTo>
                  <a:lnTo>
                    <a:pt x="610800" y="66720"/>
                  </a:lnTo>
                  <a:lnTo>
                    <a:pt x="577461" y="43229"/>
                  </a:lnTo>
                  <a:lnTo>
                    <a:pt x="540681" y="24736"/>
                  </a:lnTo>
                  <a:lnTo>
                    <a:pt x="501024" y="11317"/>
                  </a:lnTo>
                  <a:lnTo>
                    <a:pt x="459057" y="3047"/>
                  </a:lnTo>
                  <a:lnTo>
                    <a:pt x="415345" y="0"/>
                  </a:lnTo>
                  <a:close/>
                </a:path>
              </a:pathLst>
            </a:custGeom>
            <a:solidFill>
              <a:srgbClr val="DE18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573356" y="2149191"/>
              <a:ext cx="52069" cy="58419"/>
            </a:xfrm>
            <a:custGeom>
              <a:avLst/>
              <a:gdLst/>
              <a:ahLst/>
              <a:cxnLst/>
              <a:rect l="l" t="t" r="r" b="b"/>
              <a:pathLst>
                <a:path w="52070" h="58419">
                  <a:moveTo>
                    <a:pt x="18773" y="0"/>
                  </a:moveTo>
                  <a:lnTo>
                    <a:pt x="9574" y="2887"/>
                  </a:lnTo>
                  <a:lnTo>
                    <a:pt x="2949" y="9889"/>
                  </a:lnTo>
                  <a:lnTo>
                    <a:pt x="0" y="19544"/>
                  </a:lnTo>
                  <a:lnTo>
                    <a:pt x="853" y="30603"/>
                  </a:lnTo>
                  <a:lnTo>
                    <a:pt x="5637" y="41812"/>
                  </a:lnTo>
                  <a:lnTo>
                    <a:pt x="13615" y="51025"/>
                  </a:lnTo>
                  <a:lnTo>
                    <a:pt x="23180" y="56638"/>
                  </a:lnTo>
                  <a:lnTo>
                    <a:pt x="33153" y="58220"/>
                  </a:lnTo>
                  <a:lnTo>
                    <a:pt x="42352" y="55338"/>
                  </a:lnTo>
                  <a:lnTo>
                    <a:pt x="48977" y="48334"/>
                  </a:lnTo>
                  <a:lnTo>
                    <a:pt x="51927" y="38675"/>
                  </a:lnTo>
                  <a:lnTo>
                    <a:pt x="51073" y="27616"/>
                  </a:lnTo>
                  <a:lnTo>
                    <a:pt x="46289" y="16412"/>
                  </a:lnTo>
                  <a:lnTo>
                    <a:pt x="38311" y="7198"/>
                  </a:lnTo>
                  <a:lnTo>
                    <a:pt x="28746" y="1582"/>
                  </a:lnTo>
                  <a:lnTo>
                    <a:pt x="18773" y="0"/>
                  </a:lnTo>
                  <a:close/>
                </a:path>
              </a:pathLst>
            </a:custGeom>
            <a:solidFill>
              <a:srgbClr val="431F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0" name="object 8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6241883" y="2161285"/>
              <a:ext cx="203430" cy="203430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020767" y="2124443"/>
              <a:ext cx="133675" cy="133666"/>
            </a:xfrm>
            <a:prstGeom prst="rect">
              <a:avLst/>
            </a:prstGeom>
          </p:spPr>
        </p:pic>
        <p:pic>
          <p:nvPicPr>
            <p:cNvPr id="82" name="object 8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925419" y="2376625"/>
              <a:ext cx="197398" cy="199190"/>
            </a:xfrm>
            <a:prstGeom prst="rect">
              <a:avLst/>
            </a:prstGeom>
          </p:spPr>
        </p:pic>
        <p:sp>
          <p:nvSpPr>
            <p:cNvPr id="83" name="object 83"/>
            <p:cNvSpPr/>
            <p:nvPr/>
          </p:nvSpPr>
          <p:spPr>
            <a:xfrm>
              <a:off x="6595389" y="2162810"/>
              <a:ext cx="24765" cy="24765"/>
            </a:xfrm>
            <a:custGeom>
              <a:avLst/>
              <a:gdLst/>
              <a:ahLst/>
              <a:cxnLst/>
              <a:rect l="l" t="t" r="r" b="b"/>
              <a:pathLst>
                <a:path w="24765" h="24764">
                  <a:moveTo>
                    <a:pt x="11620" y="0"/>
                  </a:moveTo>
                  <a:lnTo>
                    <a:pt x="1524" y="6311"/>
                  </a:lnTo>
                  <a:lnTo>
                    <a:pt x="0" y="12954"/>
                  </a:lnTo>
                  <a:lnTo>
                    <a:pt x="3149" y="17995"/>
                  </a:lnTo>
                  <a:lnTo>
                    <a:pt x="6299" y="23037"/>
                  </a:lnTo>
                  <a:lnTo>
                    <a:pt x="12941" y="24574"/>
                  </a:lnTo>
                  <a:lnTo>
                    <a:pt x="23037" y="18275"/>
                  </a:lnTo>
                  <a:lnTo>
                    <a:pt x="24574" y="11620"/>
                  </a:lnTo>
                  <a:lnTo>
                    <a:pt x="18262" y="1536"/>
                  </a:lnTo>
                  <a:lnTo>
                    <a:pt x="11620" y="0"/>
                  </a:lnTo>
                  <a:close/>
                </a:path>
              </a:pathLst>
            </a:custGeom>
            <a:solidFill>
              <a:srgbClr val="FFF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4" name="object 84"/>
          <p:cNvGrpSpPr/>
          <p:nvPr/>
        </p:nvGrpSpPr>
        <p:grpSpPr>
          <a:xfrm>
            <a:off x="5652252" y="7002259"/>
            <a:ext cx="1914525" cy="1762125"/>
            <a:chOff x="5652252" y="7002259"/>
            <a:chExt cx="1914525" cy="1762125"/>
          </a:xfrm>
        </p:grpSpPr>
        <p:sp>
          <p:nvSpPr>
            <p:cNvPr id="85" name="object 85"/>
            <p:cNvSpPr/>
            <p:nvPr/>
          </p:nvSpPr>
          <p:spPr>
            <a:xfrm>
              <a:off x="6014936" y="8464512"/>
              <a:ext cx="1076325" cy="299720"/>
            </a:xfrm>
            <a:custGeom>
              <a:avLst/>
              <a:gdLst/>
              <a:ahLst/>
              <a:cxnLst/>
              <a:rect l="l" t="t" r="r" b="b"/>
              <a:pathLst>
                <a:path w="1076325" h="299720">
                  <a:moveTo>
                    <a:pt x="538124" y="0"/>
                  </a:moveTo>
                  <a:lnTo>
                    <a:pt x="465105" y="1366"/>
                  </a:lnTo>
                  <a:lnTo>
                    <a:pt x="395071" y="5348"/>
                  </a:lnTo>
                  <a:lnTo>
                    <a:pt x="328664" y="11765"/>
                  </a:lnTo>
                  <a:lnTo>
                    <a:pt x="266525" y="20440"/>
                  </a:lnTo>
                  <a:lnTo>
                    <a:pt x="209294" y="31195"/>
                  </a:lnTo>
                  <a:lnTo>
                    <a:pt x="157614" y="43851"/>
                  </a:lnTo>
                  <a:lnTo>
                    <a:pt x="112126" y="58230"/>
                  </a:lnTo>
                  <a:lnTo>
                    <a:pt x="73470" y="74152"/>
                  </a:lnTo>
                  <a:lnTo>
                    <a:pt x="19222" y="109918"/>
                  </a:lnTo>
                  <a:lnTo>
                    <a:pt x="0" y="149720"/>
                  </a:lnTo>
                  <a:lnTo>
                    <a:pt x="4912" y="170033"/>
                  </a:lnTo>
                  <a:lnTo>
                    <a:pt x="42289" y="207991"/>
                  </a:lnTo>
                  <a:lnTo>
                    <a:pt x="112126" y="241200"/>
                  </a:lnTo>
                  <a:lnTo>
                    <a:pt x="157614" y="255577"/>
                  </a:lnTo>
                  <a:lnTo>
                    <a:pt x="209294" y="268233"/>
                  </a:lnTo>
                  <a:lnTo>
                    <a:pt x="266525" y="278987"/>
                  </a:lnTo>
                  <a:lnTo>
                    <a:pt x="328664" y="287662"/>
                  </a:lnTo>
                  <a:lnTo>
                    <a:pt x="395071" y="294079"/>
                  </a:lnTo>
                  <a:lnTo>
                    <a:pt x="465105" y="298061"/>
                  </a:lnTo>
                  <a:lnTo>
                    <a:pt x="538124" y="299427"/>
                  </a:lnTo>
                  <a:lnTo>
                    <a:pt x="611143" y="298061"/>
                  </a:lnTo>
                  <a:lnTo>
                    <a:pt x="681176" y="294079"/>
                  </a:lnTo>
                  <a:lnTo>
                    <a:pt x="747582" y="287662"/>
                  </a:lnTo>
                  <a:lnTo>
                    <a:pt x="809720" y="278987"/>
                  </a:lnTo>
                  <a:lnTo>
                    <a:pt x="866949" y="268233"/>
                  </a:lnTo>
                  <a:lnTo>
                    <a:pt x="918627" y="255577"/>
                  </a:lnTo>
                  <a:lnTo>
                    <a:pt x="964114" y="241200"/>
                  </a:lnTo>
                  <a:lnTo>
                    <a:pt x="1002768" y="225278"/>
                  </a:lnTo>
                  <a:lnTo>
                    <a:pt x="1057014" y="189517"/>
                  </a:lnTo>
                  <a:lnTo>
                    <a:pt x="1076236" y="149720"/>
                  </a:lnTo>
                  <a:lnTo>
                    <a:pt x="1071323" y="129403"/>
                  </a:lnTo>
                  <a:lnTo>
                    <a:pt x="1033948" y="91441"/>
                  </a:lnTo>
                  <a:lnTo>
                    <a:pt x="964114" y="58230"/>
                  </a:lnTo>
                  <a:lnTo>
                    <a:pt x="918627" y="43851"/>
                  </a:lnTo>
                  <a:lnTo>
                    <a:pt x="866949" y="31195"/>
                  </a:lnTo>
                  <a:lnTo>
                    <a:pt x="809720" y="20440"/>
                  </a:lnTo>
                  <a:lnTo>
                    <a:pt x="747582" y="11765"/>
                  </a:lnTo>
                  <a:lnTo>
                    <a:pt x="681176" y="5348"/>
                  </a:lnTo>
                  <a:lnTo>
                    <a:pt x="611143" y="1366"/>
                  </a:lnTo>
                  <a:lnTo>
                    <a:pt x="538124" y="0"/>
                  </a:lnTo>
                  <a:close/>
                </a:path>
              </a:pathLst>
            </a:custGeom>
            <a:solidFill>
              <a:srgbClr val="E5E3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180373" y="7346555"/>
              <a:ext cx="1379855" cy="1298575"/>
            </a:xfrm>
            <a:custGeom>
              <a:avLst/>
              <a:gdLst/>
              <a:ahLst/>
              <a:cxnLst/>
              <a:rect l="l" t="t" r="r" b="b"/>
              <a:pathLst>
                <a:path w="1379854" h="1298575">
                  <a:moveTo>
                    <a:pt x="1379631" y="0"/>
                  </a:moveTo>
                  <a:lnTo>
                    <a:pt x="1314628" y="32600"/>
                  </a:lnTo>
                  <a:lnTo>
                    <a:pt x="1275636" y="56925"/>
                  </a:lnTo>
                  <a:lnTo>
                    <a:pt x="1236710" y="84934"/>
                  </a:lnTo>
                  <a:lnTo>
                    <a:pt x="1197948" y="116824"/>
                  </a:lnTo>
                  <a:lnTo>
                    <a:pt x="1159448" y="152789"/>
                  </a:lnTo>
                  <a:lnTo>
                    <a:pt x="1121310" y="193023"/>
                  </a:lnTo>
                  <a:lnTo>
                    <a:pt x="1083631" y="237723"/>
                  </a:lnTo>
                  <a:lnTo>
                    <a:pt x="1046511" y="287083"/>
                  </a:lnTo>
                  <a:lnTo>
                    <a:pt x="1010046" y="341298"/>
                  </a:lnTo>
                  <a:lnTo>
                    <a:pt x="974337" y="400564"/>
                  </a:lnTo>
                  <a:lnTo>
                    <a:pt x="939482" y="465075"/>
                  </a:lnTo>
                  <a:lnTo>
                    <a:pt x="905578" y="535026"/>
                  </a:lnTo>
                  <a:lnTo>
                    <a:pt x="864990" y="619448"/>
                  </a:lnTo>
                  <a:lnTo>
                    <a:pt x="824813" y="695393"/>
                  </a:lnTo>
                  <a:lnTo>
                    <a:pt x="785118" y="763280"/>
                  </a:lnTo>
                  <a:lnTo>
                    <a:pt x="745978" y="823526"/>
                  </a:lnTo>
                  <a:lnTo>
                    <a:pt x="707462" y="876551"/>
                  </a:lnTo>
                  <a:lnTo>
                    <a:pt x="669644" y="922774"/>
                  </a:lnTo>
                  <a:lnTo>
                    <a:pt x="632594" y="962613"/>
                  </a:lnTo>
                  <a:lnTo>
                    <a:pt x="596384" y="996488"/>
                  </a:lnTo>
                  <a:lnTo>
                    <a:pt x="561085" y="1024816"/>
                  </a:lnTo>
                  <a:lnTo>
                    <a:pt x="526768" y="1048016"/>
                  </a:lnTo>
                  <a:lnTo>
                    <a:pt x="461369" y="1080709"/>
                  </a:lnTo>
                  <a:lnTo>
                    <a:pt x="400757" y="1097916"/>
                  </a:lnTo>
                  <a:lnTo>
                    <a:pt x="345505" y="1102987"/>
                  </a:lnTo>
                  <a:lnTo>
                    <a:pt x="320067" y="1102019"/>
                  </a:lnTo>
                  <a:lnTo>
                    <a:pt x="273926" y="1095167"/>
                  </a:lnTo>
                  <a:lnTo>
                    <a:pt x="234572" y="1084554"/>
                  </a:lnTo>
                  <a:lnTo>
                    <a:pt x="189520" y="1068909"/>
                  </a:lnTo>
                  <a:lnTo>
                    <a:pt x="178516" y="1065442"/>
                  </a:lnTo>
                  <a:lnTo>
                    <a:pt x="108540" y="1056204"/>
                  </a:lnTo>
                  <a:lnTo>
                    <a:pt x="47713" y="1082202"/>
                  </a:lnTo>
                  <a:lnTo>
                    <a:pt x="8091" y="1130565"/>
                  </a:lnTo>
                  <a:lnTo>
                    <a:pt x="0" y="1159111"/>
                  </a:lnTo>
                  <a:lnTo>
                    <a:pt x="1729" y="1188422"/>
                  </a:lnTo>
                  <a:lnTo>
                    <a:pt x="40681" y="1242904"/>
                  </a:lnTo>
                  <a:lnTo>
                    <a:pt x="80917" y="1264857"/>
                  </a:lnTo>
                  <a:lnTo>
                    <a:pt x="129474" y="1280400"/>
                  </a:lnTo>
                  <a:lnTo>
                    <a:pt x="169075" y="1289309"/>
                  </a:lnTo>
                  <a:lnTo>
                    <a:pt x="217638" y="1296031"/>
                  </a:lnTo>
                  <a:lnTo>
                    <a:pt x="274225" y="1298356"/>
                  </a:lnTo>
                  <a:lnTo>
                    <a:pt x="305234" y="1297179"/>
                  </a:lnTo>
                  <a:lnTo>
                    <a:pt x="372096" y="1288766"/>
                  </a:lnTo>
                  <a:lnTo>
                    <a:pt x="444634" y="1270432"/>
                  </a:lnTo>
                  <a:lnTo>
                    <a:pt x="482737" y="1256854"/>
                  </a:lnTo>
                  <a:lnTo>
                    <a:pt x="521908" y="1239968"/>
                  </a:lnTo>
                  <a:lnTo>
                    <a:pt x="562028" y="1219496"/>
                  </a:lnTo>
                  <a:lnTo>
                    <a:pt x="602980" y="1195164"/>
                  </a:lnTo>
                  <a:lnTo>
                    <a:pt x="644647" y="1166694"/>
                  </a:lnTo>
                  <a:lnTo>
                    <a:pt x="686911" y="1133810"/>
                  </a:lnTo>
                  <a:lnTo>
                    <a:pt x="729655" y="1096237"/>
                  </a:lnTo>
                  <a:lnTo>
                    <a:pt x="772761" y="1053698"/>
                  </a:lnTo>
                  <a:lnTo>
                    <a:pt x="816113" y="1005917"/>
                  </a:lnTo>
                  <a:lnTo>
                    <a:pt x="859592" y="952618"/>
                  </a:lnTo>
                  <a:lnTo>
                    <a:pt x="903082" y="893524"/>
                  </a:lnTo>
                  <a:lnTo>
                    <a:pt x="946464" y="828360"/>
                  </a:lnTo>
                  <a:lnTo>
                    <a:pt x="989622" y="756848"/>
                  </a:lnTo>
                  <a:lnTo>
                    <a:pt x="1074935" y="600954"/>
                  </a:lnTo>
                  <a:lnTo>
                    <a:pt x="1117169" y="530533"/>
                  </a:lnTo>
                  <a:lnTo>
                    <a:pt x="1159082" y="467126"/>
                  </a:lnTo>
                  <a:lnTo>
                    <a:pt x="1200613" y="410408"/>
                  </a:lnTo>
                  <a:lnTo>
                    <a:pt x="1241702" y="360056"/>
                  </a:lnTo>
                  <a:lnTo>
                    <a:pt x="1282290" y="315744"/>
                  </a:lnTo>
                  <a:lnTo>
                    <a:pt x="1322317" y="277149"/>
                  </a:lnTo>
                  <a:lnTo>
                    <a:pt x="1361723" y="243946"/>
                  </a:lnTo>
                  <a:lnTo>
                    <a:pt x="1379631" y="230936"/>
                  </a:lnTo>
                  <a:lnTo>
                    <a:pt x="1379631" y="0"/>
                  </a:lnTo>
                  <a:close/>
                </a:path>
              </a:pathLst>
            </a:custGeom>
            <a:solidFill>
              <a:srgbClr val="ED9E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498826" y="7389349"/>
              <a:ext cx="1061720" cy="1253490"/>
            </a:xfrm>
            <a:custGeom>
              <a:avLst/>
              <a:gdLst/>
              <a:ahLst/>
              <a:cxnLst/>
              <a:rect l="l" t="t" r="r" b="b"/>
              <a:pathLst>
                <a:path w="1061720" h="1253490">
                  <a:moveTo>
                    <a:pt x="375120" y="1060192"/>
                  </a:moveTo>
                  <a:lnTo>
                    <a:pt x="373517" y="1086564"/>
                  </a:lnTo>
                </a:path>
                <a:path w="1061720" h="1253490">
                  <a:moveTo>
                    <a:pt x="309169" y="1060192"/>
                  </a:moveTo>
                  <a:lnTo>
                    <a:pt x="306373" y="1090133"/>
                  </a:lnTo>
                  <a:lnTo>
                    <a:pt x="280601" y="1154699"/>
                  </a:lnTo>
                </a:path>
                <a:path w="1061720" h="1253490">
                  <a:moveTo>
                    <a:pt x="33860" y="1060192"/>
                  </a:moveTo>
                  <a:lnTo>
                    <a:pt x="50254" y="1074893"/>
                  </a:lnTo>
                  <a:lnTo>
                    <a:pt x="41243" y="1147178"/>
                  </a:lnTo>
                  <a:lnTo>
                    <a:pt x="0" y="1253128"/>
                  </a:lnTo>
                </a:path>
                <a:path w="1061720" h="1253490">
                  <a:moveTo>
                    <a:pt x="309996" y="923690"/>
                  </a:moveTo>
                  <a:lnTo>
                    <a:pt x="311964" y="923597"/>
                  </a:lnTo>
                  <a:lnTo>
                    <a:pt x="363917" y="943107"/>
                  </a:lnTo>
                  <a:lnTo>
                    <a:pt x="378407" y="1006147"/>
                  </a:lnTo>
                  <a:lnTo>
                    <a:pt x="375120" y="1060192"/>
                  </a:lnTo>
                </a:path>
                <a:path w="1061720" h="1253490">
                  <a:moveTo>
                    <a:pt x="241055" y="983082"/>
                  </a:moveTo>
                  <a:lnTo>
                    <a:pt x="269174" y="990913"/>
                  </a:lnTo>
                  <a:lnTo>
                    <a:pt x="312386" y="1025732"/>
                  </a:lnTo>
                  <a:lnTo>
                    <a:pt x="309169" y="1060192"/>
                  </a:lnTo>
                </a:path>
                <a:path w="1061720" h="1253490">
                  <a:moveTo>
                    <a:pt x="33530" y="1059897"/>
                  </a:moveTo>
                  <a:lnTo>
                    <a:pt x="33860" y="1060192"/>
                  </a:lnTo>
                </a:path>
                <a:path w="1061720" h="1253490">
                  <a:moveTo>
                    <a:pt x="367999" y="859428"/>
                  </a:moveTo>
                  <a:lnTo>
                    <a:pt x="376538" y="859023"/>
                  </a:lnTo>
                  <a:lnTo>
                    <a:pt x="428493" y="878531"/>
                  </a:lnTo>
                  <a:lnTo>
                    <a:pt x="442981" y="941573"/>
                  </a:lnTo>
                  <a:lnTo>
                    <a:pt x="437768" y="1027221"/>
                  </a:lnTo>
                </a:path>
                <a:path w="1061720" h="1253490">
                  <a:moveTo>
                    <a:pt x="416395" y="796046"/>
                  </a:moveTo>
                  <a:lnTo>
                    <a:pt x="440661" y="794895"/>
                  </a:lnTo>
                  <a:lnTo>
                    <a:pt x="492617" y="814405"/>
                  </a:lnTo>
                  <a:lnTo>
                    <a:pt x="507108" y="877445"/>
                  </a:lnTo>
                  <a:lnTo>
                    <a:pt x="502240" y="957502"/>
                  </a:lnTo>
                </a:path>
                <a:path w="1061720" h="1253490">
                  <a:moveTo>
                    <a:pt x="448057" y="749118"/>
                  </a:moveTo>
                  <a:lnTo>
                    <a:pt x="488355" y="747206"/>
                  </a:lnTo>
                  <a:lnTo>
                    <a:pt x="540307" y="766717"/>
                  </a:lnTo>
                  <a:lnTo>
                    <a:pt x="554797" y="829756"/>
                  </a:lnTo>
                  <a:lnTo>
                    <a:pt x="550720" y="896799"/>
                  </a:lnTo>
                </a:path>
                <a:path w="1061720" h="1253490">
                  <a:moveTo>
                    <a:pt x="481204" y="695611"/>
                  </a:moveTo>
                  <a:lnTo>
                    <a:pt x="542876" y="692685"/>
                  </a:lnTo>
                  <a:lnTo>
                    <a:pt x="594828" y="712196"/>
                  </a:lnTo>
                  <a:lnTo>
                    <a:pt x="609318" y="775235"/>
                  </a:lnTo>
                  <a:lnTo>
                    <a:pt x="606748" y="817500"/>
                  </a:lnTo>
                </a:path>
                <a:path w="1061720" h="1253490">
                  <a:moveTo>
                    <a:pt x="521927" y="623162"/>
                  </a:moveTo>
                  <a:lnTo>
                    <a:pt x="616912" y="618650"/>
                  </a:lnTo>
                  <a:lnTo>
                    <a:pt x="668867" y="638158"/>
                  </a:lnTo>
                  <a:lnTo>
                    <a:pt x="681838" y="694583"/>
                  </a:lnTo>
                </a:path>
                <a:path w="1061720" h="1253490">
                  <a:moveTo>
                    <a:pt x="570846" y="526075"/>
                  </a:moveTo>
                  <a:lnTo>
                    <a:pt x="665634" y="521578"/>
                  </a:lnTo>
                  <a:lnTo>
                    <a:pt x="717586" y="541089"/>
                  </a:lnTo>
                  <a:lnTo>
                    <a:pt x="731809" y="602966"/>
                  </a:lnTo>
                </a:path>
                <a:path w="1061720" h="1253490">
                  <a:moveTo>
                    <a:pt x="626511" y="412248"/>
                  </a:moveTo>
                  <a:lnTo>
                    <a:pt x="710122" y="408282"/>
                  </a:lnTo>
                  <a:lnTo>
                    <a:pt x="762074" y="427792"/>
                  </a:lnTo>
                  <a:lnTo>
                    <a:pt x="776565" y="490832"/>
                  </a:lnTo>
                  <a:lnTo>
                    <a:pt x="774312" y="527877"/>
                  </a:lnTo>
                </a:path>
                <a:path w="1061720" h="1253490">
                  <a:moveTo>
                    <a:pt x="694378" y="294652"/>
                  </a:moveTo>
                  <a:lnTo>
                    <a:pt x="776505" y="290756"/>
                  </a:lnTo>
                  <a:lnTo>
                    <a:pt x="828459" y="310266"/>
                  </a:lnTo>
                  <a:lnTo>
                    <a:pt x="842953" y="373306"/>
                  </a:lnTo>
                  <a:lnTo>
                    <a:pt x="839765" y="425789"/>
                  </a:lnTo>
                </a:path>
                <a:path w="1061720" h="1253490">
                  <a:moveTo>
                    <a:pt x="766117" y="193837"/>
                  </a:moveTo>
                  <a:lnTo>
                    <a:pt x="858923" y="189435"/>
                  </a:lnTo>
                  <a:lnTo>
                    <a:pt x="910879" y="208946"/>
                  </a:lnTo>
                  <a:lnTo>
                    <a:pt x="925370" y="271985"/>
                  </a:lnTo>
                  <a:lnTo>
                    <a:pt x="922542" y="318499"/>
                  </a:lnTo>
                </a:path>
                <a:path w="1061720" h="1253490">
                  <a:moveTo>
                    <a:pt x="859252" y="92577"/>
                  </a:moveTo>
                  <a:lnTo>
                    <a:pt x="936240" y="88920"/>
                  </a:lnTo>
                  <a:lnTo>
                    <a:pt x="988196" y="108428"/>
                  </a:lnTo>
                  <a:lnTo>
                    <a:pt x="1002688" y="171470"/>
                  </a:lnTo>
                  <a:lnTo>
                    <a:pt x="998564" y="239289"/>
                  </a:lnTo>
                </a:path>
                <a:path w="1061720" h="1253490">
                  <a:moveTo>
                    <a:pt x="972841" y="4189"/>
                  </a:moveTo>
                  <a:lnTo>
                    <a:pt x="1061166" y="0"/>
                  </a:lnTo>
                </a:path>
              </a:pathLst>
            </a:custGeom>
            <a:ln w="12700">
              <a:solidFill>
                <a:srgbClr val="EDB3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494983" y="8381364"/>
              <a:ext cx="273050" cy="293370"/>
            </a:xfrm>
            <a:custGeom>
              <a:avLst/>
              <a:gdLst/>
              <a:ahLst/>
              <a:cxnLst/>
              <a:rect l="l" t="t" r="r" b="b"/>
              <a:pathLst>
                <a:path w="273050" h="293370">
                  <a:moveTo>
                    <a:pt x="88938" y="265963"/>
                  </a:moveTo>
                  <a:lnTo>
                    <a:pt x="54114" y="60960"/>
                  </a:lnTo>
                  <a:lnTo>
                    <a:pt x="29070" y="43192"/>
                  </a:lnTo>
                  <a:lnTo>
                    <a:pt x="17767" y="45110"/>
                  </a:lnTo>
                  <a:lnTo>
                    <a:pt x="9740" y="48221"/>
                  </a:lnTo>
                  <a:lnTo>
                    <a:pt x="3708" y="53975"/>
                  </a:lnTo>
                  <a:lnTo>
                    <a:pt x="266" y="61569"/>
                  </a:lnTo>
                  <a:lnTo>
                    <a:pt x="0" y="70154"/>
                  </a:lnTo>
                  <a:lnTo>
                    <a:pt x="34823" y="275158"/>
                  </a:lnTo>
                  <a:lnTo>
                    <a:pt x="37909" y="283184"/>
                  </a:lnTo>
                  <a:lnTo>
                    <a:pt x="43662" y="289217"/>
                  </a:lnTo>
                  <a:lnTo>
                    <a:pt x="51257" y="292658"/>
                  </a:lnTo>
                  <a:lnTo>
                    <a:pt x="59867" y="292925"/>
                  </a:lnTo>
                  <a:lnTo>
                    <a:pt x="71170" y="291007"/>
                  </a:lnTo>
                  <a:lnTo>
                    <a:pt x="79184" y="287909"/>
                  </a:lnTo>
                  <a:lnTo>
                    <a:pt x="85217" y="282155"/>
                  </a:lnTo>
                  <a:lnTo>
                    <a:pt x="88658" y="274574"/>
                  </a:lnTo>
                  <a:lnTo>
                    <a:pt x="88938" y="265963"/>
                  </a:lnTo>
                  <a:close/>
                </a:path>
                <a:path w="273050" h="293370">
                  <a:moveTo>
                    <a:pt x="150342" y="247154"/>
                  </a:moveTo>
                  <a:lnTo>
                    <a:pt x="115519" y="42151"/>
                  </a:lnTo>
                  <a:lnTo>
                    <a:pt x="90474" y="24384"/>
                  </a:lnTo>
                  <a:lnTo>
                    <a:pt x="79171" y="26301"/>
                  </a:lnTo>
                  <a:lnTo>
                    <a:pt x="71145" y="29413"/>
                  </a:lnTo>
                  <a:lnTo>
                    <a:pt x="65112" y="35166"/>
                  </a:lnTo>
                  <a:lnTo>
                    <a:pt x="61671" y="42760"/>
                  </a:lnTo>
                  <a:lnTo>
                    <a:pt x="61404" y="51346"/>
                  </a:lnTo>
                  <a:lnTo>
                    <a:pt x="96227" y="256349"/>
                  </a:lnTo>
                  <a:lnTo>
                    <a:pt x="99314" y="264375"/>
                  </a:lnTo>
                  <a:lnTo>
                    <a:pt x="105067" y="270408"/>
                  </a:lnTo>
                  <a:lnTo>
                    <a:pt x="112661" y="273850"/>
                  </a:lnTo>
                  <a:lnTo>
                    <a:pt x="121272" y="274116"/>
                  </a:lnTo>
                  <a:lnTo>
                    <a:pt x="132575" y="272199"/>
                  </a:lnTo>
                  <a:lnTo>
                    <a:pt x="140589" y="269100"/>
                  </a:lnTo>
                  <a:lnTo>
                    <a:pt x="146621" y="263347"/>
                  </a:lnTo>
                  <a:lnTo>
                    <a:pt x="150063" y="255765"/>
                  </a:lnTo>
                  <a:lnTo>
                    <a:pt x="150342" y="247154"/>
                  </a:lnTo>
                  <a:close/>
                </a:path>
                <a:path w="273050" h="293370">
                  <a:moveTo>
                    <a:pt x="213880" y="232664"/>
                  </a:moveTo>
                  <a:lnTo>
                    <a:pt x="180276" y="34848"/>
                  </a:lnTo>
                  <a:lnTo>
                    <a:pt x="151028" y="14097"/>
                  </a:lnTo>
                  <a:lnTo>
                    <a:pt x="146913" y="14795"/>
                  </a:lnTo>
                  <a:lnTo>
                    <a:pt x="137528" y="18427"/>
                  </a:lnTo>
                  <a:lnTo>
                    <a:pt x="130492" y="25146"/>
                  </a:lnTo>
                  <a:lnTo>
                    <a:pt x="126479" y="34010"/>
                  </a:lnTo>
                  <a:lnTo>
                    <a:pt x="126161" y="44043"/>
                  </a:lnTo>
                  <a:lnTo>
                    <a:pt x="159766" y="241858"/>
                  </a:lnTo>
                  <a:lnTo>
                    <a:pt x="163372" y="251244"/>
                  </a:lnTo>
                  <a:lnTo>
                    <a:pt x="170103" y="258279"/>
                  </a:lnTo>
                  <a:lnTo>
                    <a:pt x="178968" y="262293"/>
                  </a:lnTo>
                  <a:lnTo>
                    <a:pt x="189014" y="262610"/>
                  </a:lnTo>
                  <a:lnTo>
                    <a:pt x="193128" y="261912"/>
                  </a:lnTo>
                  <a:lnTo>
                    <a:pt x="202501" y="258292"/>
                  </a:lnTo>
                  <a:lnTo>
                    <a:pt x="209537" y="251574"/>
                  </a:lnTo>
                  <a:lnTo>
                    <a:pt x="213550" y="242709"/>
                  </a:lnTo>
                  <a:lnTo>
                    <a:pt x="213880" y="232664"/>
                  </a:lnTo>
                  <a:close/>
                </a:path>
                <a:path w="273050" h="293370">
                  <a:moveTo>
                    <a:pt x="272884" y="204304"/>
                  </a:moveTo>
                  <a:lnTo>
                    <a:pt x="241084" y="17068"/>
                  </a:lnTo>
                  <a:lnTo>
                    <a:pt x="217043" y="0"/>
                  </a:lnTo>
                  <a:lnTo>
                    <a:pt x="204012" y="2222"/>
                  </a:lnTo>
                  <a:lnTo>
                    <a:pt x="196303" y="5207"/>
                  </a:lnTo>
                  <a:lnTo>
                    <a:pt x="190525" y="10731"/>
                  </a:lnTo>
                  <a:lnTo>
                    <a:pt x="187210" y="18008"/>
                  </a:lnTo>
                  <a:lnTo>
                    <a:pt x="186956" y="26250"/>
                  </a:lnTo>
                  <a:lnTo>
                    <a:pt x="218770" y="213499"/>
                  </a:lnTo>
                  <a:lnTo>
                    <a:pt x="221742" y="221208"/>
                  </a:lnTo>
                  <a:lnTo>
                    <a:pt x="227266" y="226987"/>
                  </a:lnTo>
                  <a:lnTo>
                    <a:pt x="234543" y="230301"/>
                  </a:lnTo>
                  <a:lnTo>
                    <a:pt x="242811" y="230555"/>
                  </a:lnTo>
                  <a:lnTo>
                    <a:pt x="255828" y="228346"/>
                  </a:lnTo>
                  <a:lnTo>
                    <a:pt x="263525" y="225374"/>
                  </a:lnTo>
                  <a:lnTo>
                    <a:pt x="269303" y="219849"/>
                  </a:lnTo>
                  <a:lnTo>
                    <a:pt x="272618" y="212572"/>
                  </a:lnTo>
                  <a:lnTo>
                    <a:pt x="272884" y="204304"/>
                  </a:lnTo>
                  <a:close/>
                </a:path>
              </a:pathLst>
            </a:custGeom>
            <a:solidFill>
              <a:srgbClr val="F2C7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305740" y="8449500"/>
              <a:ext cx="73075" cy="94284"/>
            </a:xfrm>
            <a:prstGeom prst="rect">
              <a:avLst/>
            </a:prstGeom>
          </p:spPr>
        </p:pic>
        <p:sp>
          <p:nvSpPr>
            <p:cNvPr id="90" name="object 90"/>
            <p:cNvSpPr/>
            <p:nvPr/>
          </p:nvSpPr>
          <p:spPr>
            <a:xfrm>
              <a:off x="5652252" y="7002259"/>
              <a:ext cx="728980" cy="488950"/>
            </a:xfrm>
            <a:custGeom>
              <a:avLst/>
              <a:gdLst/>
              <a:ahLst/>
              <a:cxnLst/>
              <a:rect l="l" t="t" r="r" b="b"/>
              <a:pathLst>
                <a:path w="728979" h="488950">
                  <a:moveTo>
                    <a:pt x="105837" y="379852"/>
                  </a:moveTo>
                  <a:lnTo>
                    <a:pt x="62920" y="412700"/>
                  </a:lnTo>
                  <a:lnTo>
                    <a:pt x="48752" y="425459"/>
                  </a:lnTo>
                  <a:lnTo>
                    <a:pt x="34089" y="437209"/>
                  </a:lnTo>
                  <a:lnTo>
                    <a:pt x="19288" y="447674"/>
                  </a:lnTo>
                  <a:lnTo>
                    <a:pt x="8842" y="454945"/>
                  </a:lnTo>
                  <a:lnTo>
                    <a:pt x="2663" y="460794"/>
                  </a:lnTo>
                  <a:lnTo>
                    <a:pt x="0" y="466138"/>
                  </a:lnTo>
                  <a:lnTo>
                    <a:pt x="98" y="471893"/>
                  </a:lnTo>
                  <a:lnTo>
                    <a:pt x="2969" y="478686"/>
                  </a:lnTo>
                  <a:lnTo>
                    <a:pt x="9101" y="482788"/>
                  </a:lnTo>
                  <a:lnTo>
                    <a:pt x="20777" y="484836"/>
                  </a:lnTo>
                  <a:lnTo>
                    <a:pt x="58340" y="484836"/>
                  </a:lnTo>
                  <a:lnTo>
                    <a:pt x="72672" y="485279"/>
                  </a:lnTo>
                  <a:lnTo>
                    <a:pt x="86928" y="485876"/>
                  </a:lnTo>
                  <a:lnTo>
                    <a:pt x="115908" y="487417"/>
                  </a:lnTo>
                  <a:lnTo>
                    <a:pt x="137279" y="488335"/>
                  </a:lnTo>
                  <a:lnTo>
                    <a:pt x="152670" y="488703"/>
                  </a:lnTo>
                  <a:lnTo>
                    <a:pt x="163088" y="488703"/>
                  </a:lnTo>
                  <a:lnTo>
                    <a:pt x="175178" y="486584"/>
                  </a:lnTo>
                  <a:lnTo>
                    <a:pt x="182935" y="481969"/>
                  </a:lnTo>
                  <a:lnTo>
                    <a:pt x="186399" y="475305"/>
                  </a:lnTo>
                  <a:lnTo>
                    <a:pt x="184985" y="467144"/>
                  </a:lnTo>
                  <a:lnTo>
                    <a:pt x="182208" y="463135"/>
                  </a:lnTo>
                  <a:lnTo>
                    <a:pt x="177789" y="460794"/>
                  </a:lnTo>
                  <a:lnTo>
                    <a:pt x="177926" y="460794"/>
                  </a:lnTo>
                  <a:lnTo>
                    <a:pt x="171237" y="459837"/>
                  </a:lnTo>
                  <a:lnTo>
                    <a:pt x="146936" y="459837"/>
                  </a:lnTo>
                  <a:lnTo>
                    <a:pt x="130900" y="459428"/>
                  </a:lnTo>
                  <a:lnTo>
                    <a:pt x="116643" y="458744"/>
                  </a:lnTo>
                  <a:lnTo>
                    <a:pt x="109026" y="457961"/>
                  </a:lnTo>
                  <a:lnTo>
                    <a:pt x="107946" y="457657"/>
                  </a:lnTo>
                  <a:lnTo>
                    <a:pt x="111337" y="455764"/>
                  </a:lnTo>
                  <a:lnTo>
                    <a:pt x="116417" y="453872"/>
                  </a:lnTo>
                  <a:lnTo>
                    <a:pt x="152561" y="437640"/>
                  </a:lnTo>
                  <a:lnTo>
                    <a:pt x="85726" y="437640"/>
                  </a:lnTo>
                  <a:lnTo>
                    <a:pt x="87686" y="433737"/>
                  </a:lnTo>
                  <a:lnTo>
                    <a:pt x="101366" y="418502"/>
                  </a:lnTo>
                  <a:lnTo>
                    <a:pt x="106291" y="412700"/>
                  </a:lnTo>
                  <a:lnTo>
                    <a:pt x="110179" y="407768"/>
                  </a:lnTo>
                  <a:lnTo>
                    <a:pt x="112480" y="404380"/>
                  </a:lnTo>
                  <a:lnTo>
                    <a:pt x="115528" y="393225"/>
                  </a:lnTo>
                  <a:lnTo>
                    <a:pt x="114001" y="387981"/>
                  </a:lnTo>
                  <a:lnTo>
                    <a:pt x="112880" y="384301"/>
                  </a:lnTo>
                  <a:lnTo>
                    <a:pt x="105837" y="379852"/>
                  </a:lnTo>
                  <a:close/>
                </a:path>
                <a:path w="728979" h="488950">
                  <a:moveTo>
                    <a:pt x="248280" y="151911"/>
                  </a:moveTo>
                  <a:lnTo>
                    <a:pt x="239081" y="152587"/>
                  </a:lnTo>
                  <a:lnTo>
                    <a:pt x="240146" y="152587"/>
                  </a:lnTo>
                  <a:lnTo>
                    <a:pt x="232749" y="154762"/>
                  </a:lnTo>
                  <a:lnTo>
                    <a:pt x="217583" y="165206"/>
                  </a:lnTo>
                  <a:lnTo>
                    <a:pt x="207500" y="182129"/>
                  </a:lnTo>
                  <a:lnTo>
                    <a:pt x="203100" y="203486"/>
                  </a:lnTo>
                  <a:lnTo>
                    <a:pt x="203026" y="203847"/>
                  </a:lnTo>
                  <a:lnTo>
                    <a:pt x="202944" y="204585"/>
                  </a:lnTo>
                  <a:lnTo>
                    <a:pt x="204087" y="226460"/>
                  </a:lnTo>
                  <a:lnTo>
                    <a:pt x="204198" y="228580"/>
                  </a:lnTo>
                  <a:lnTo>
                    <a:pt x="219159" y="278055"/>
                  </a:lnTo>
                  <a:lnTo>
                    <a:pt x="248104" y="319011"/>
                  </a:lnTo>
                  <a:lnTo>
                    <a:pt x="252764" y="323875"/>
                  </a:lnTo>
                  <a:lnTo>
                    <a:pt x="256613" y="328002"/>
                  </a:lnTo>
                  <a:lnTo>
                    <a:pt x="222843" y="363829"/>
                  </a:lnTo>
                  <a:lnTo>
                    <a:pt x="166928" y="402891"/>
                  </a:lnTo>
                  <a:lnTo>
                    <a:pt x="103908" y="432485"/>
                  </a:lnTo>
                  <a:lnTo>
                    <a:pt x="85726" y="437640"/>
                  </a:lnTo>
                  <a:lnTo>
                    <a:pt x="152561" y="437640"/>
                  </a:lnTo>
                  <a:lnTo>
                    <a:pt x="197661" y="412016"/>
                  </a:lnTo>
                  <a:lnTo>
                    <a:pt x="233512" y="385531"/>
                  </a:lnTo>
                  <a:lnTo>
                    <a:pt x="263979" y="356806"/>
                  </a:lnTo>
                  <a:lnTo>
                    <a:pt x="270849" y="349211"/>
                  </a:lnTo>
                  <a:lnTo>
                    <a:pt x="276495" y="343280"/>
                  </a:lnTo>
                  <a:lnTo>
                    <a:pt x="453776" y="343280"/>
                  </a:lnTo>
                  <a:lnTo>
                    <a:pt x="457331" y="340791"/>
                  </a:lnTo>
                  <a:lnTo>
                    <a:pt x="364448" y="340791"/>
                  </a:lnTo>
                  <a:lnTo>
                    <a:pt x="351127" y="339336"/>
                  </a:lnTo>
                  <a:lnTo>
                    <a:pt x="307768" y="324700"/>
                  </a:lnTo>
                  <a:lnTo>
                    <a:pt x="296160" y="317182"/>
                  </a:lnTo>
                  <a:lnTo>
                    <a:pt x="295144" y="316052"/>
                  </a:lnTo>
                  <a:lnTo>
                    <a:pt x="296427" y="312724"/>
                  </a:lnTo>
                  <a:lnTo>
                    <a:pt x="300351" y="305447"/>
                  </a:lnTo>
                  <a:lnTo>
                    <a:pt x="302940" y="299516"/>
                  </a:lnTo>
                  <a:lnTo>
                    <a:pt x="276704" y="299516"/>
                  </a:lnTo>
                  <a:lnTo>
                    <a:pt x="273605" y="298615"/>
                  </a:lnTo>
                  <a:lnTo>
                    <a:pt x="249299" y="263724"/>
                  </a:lnTo>
                  <a:lnTo>
                    <a:pt x="237096" y="218198"/>
                  </a:lnTo>
                  <a:lnTo>
                    <a:pt x="237169" y="211835"/>
                  </a:lnTo>
                  <a:lnTo>
                    <a:pt x="246580" y="184416"/>
                  </a:lnTo>
                  <a:lnTo>
                    <a:pt x="301306" y="184416"/>
                  </a:lnTo>
                  <a:lnTo>
                    <a:pt x="287965" y="168394"/>
                  </a:lnTo>
                  <a:lnTo>
                    <a:pt x="266506" y="155879"/>
                  </a:lnTo>
                  <a:lnTo>
                    <a:pt x="256733" y="153044"/>
                  </a:lnTo>
                  <a:lnTo>
                    <a:pt x="248280" y="151911"/>
                  </a:lnTo>
                  <a:close/>
                </a:path>
                <a:path w="728979" h="488950">
                  <a:moveTo>
                    <a:pt x="453776" y="343280"/>
                  </a:moveTo>
                  <a:lnTo>
                    <a:pt x="277085" y="343280"/>
                  </a:lnTo>
                  <a:lnTo>
                    <a:pt x="282114" y="346227"/>
                  </a:lnTo>
                  <a:lnTo>
                    <a:pt x="287994" y="349757"/>
                  </a:lnTo>
                  <a:lnTo>
                    <a:pt x="330383" y="366520"/>
                  </a:lnTo>
                  <a:lnTo>
                    <a:pt x="370375" y="370098"/>
                  </a:lnTo>
                  <a:lnTo>
                    <a:pt x="397171" y="366899"/>
                  </a:lnTo>
                  <a:lnTo>
                    <a:pt x="422684" y="359839"/>
                  </a:lnTo>
                  <a:lnTo>
                    <a:pt x="445295" y="349211"/>
                  </a:lnTo>
                  <a:lnTo>
                    <a:pt x="453776" y="343280"/>
                  </a:lnTo>
                  <a:close/>
                </a:path>
                <a:path w="728979" h="488950">
                  <a:moveTo>
                    <a:pt x="474635" y="71337"/>
                  </a:moveTo>
                  <a:lnTo>
                    <a:pt x="430641" y="88252"/>
                  </a:lnTo>
                  <a:lnTo>
                    <a:pt x="415089" y="124072"/>
                  </a:lnTo>
                  <a:lnTo>
                    <a:pt x="413419" y="137210"/>
                  </a:lnTo>
                  <a:lnTo>
                    <a:pt x="417852" y="172375"/>
                  </a:lnTo>
                  <a:lnTo>
                    <a:pt x="431962" y="203847"/>
                  </a:lnTo>
                  <a:lnTo>
                    <a:pt x="432070" y="204088"/>
                  </a:lnTo>
                  <a:lnTo>
                    <a:pt x="432172" y="204316"/>
                  </a:lnTo>
                  <a:lnTo>
                    <a:pt x="432293" y="204585"/>
                  </a:lnTo>
                  <a:lnTo>
                    <a:pt x="455205" y="231417"/>
                  </a:lnTo>
                  <a:lnTo>
                    <a:pt x="485047" y="250443"/>
                  </a:lnTo>
                  <a:lnTo>
                    <a:pt x="497862" y="256133"/>
                  </a:lnTo>
                  <a:lnTo>
                    <a:pt x="498852" y="256755"/>
                  </a:lnTo>
                  <a:lnTo>
                    <a:pt x="498362" y="260413"/>
                  </a:lnTo>
                  <a:lnTo>
                    <a:pt x="498342" y="260566"/>
                  </a:lnTo>
                  <a:lnTo>
                    <a:pt x="493920" y="268625"/>
                  </a:lnTo>
                  <a:lnTo>
                    <a:pt x="486795" y="278964"/>
                  </a:lnTo>
                  <a:lnTo>
                    <a:pt x="478300" y="289458"/>
                  </a:lnTo>
                  <a:lnTo>
                    <a:pt x="478177" y="289610"/>
                  </a:lnTo>
                  <a:lnTo>
                    <a:pt x="427400" y="328002"/>
                  </a:lnTo>
                  <a:lnTo>
                    <a:pt x="364448" y="340791"/>
                  </a:lnTo>
                  <a:lnTo>
                    <a:pt x="457331" y="340791"/>
                  </a:lnTo>
                  <a:lnTo>
                    <a:pt x="487235" y="315066"/>
                  </a:lnTo>
                  <a:lnTo>
                    <a:pt x="517242" y="271094"/>
                  </a:lnTo>
                  <a:lnTo>
                    <a:pt x="522063" y="261213"/>
                  </a:lnTo>
                  <a:lnTo>
                    <a:pt x="522131" y="261073"/>
                  </a:lnTo>
                  <a:lnTo>
                    <a:pt x="531200" y="261073"/>
                  </a:lnTo>
                  <a:lnTo>
                    <a:pt x="564386" y="258083"/>
                  </a:lnTo>
                  <a:lnTo>
                    <a:pt x="598773" y="246932"/>
                  </a:lnTo>
                  <a:lnTo>
                    <a:pt x="631002" y="228580"/>
                  </a:lnTo>
                  <a:lnTo>
                    <a:pt x="632286" y="227456"/>
                  </a:lnTo>
                  <a:lnTo>
                    <a:pt x="537816" y="227456"/>
                  </a:lnTo>
                  <a:lnTo>
                    <a:pt x="533523" y="227228"/>
                  </a:lnTo>
                  <a:lnTo>
                    <a:pt x="534162" y="223787"/>
                  </a:lnTo>
                  <a:lnTo>
                    <a:pt x="511136" y="223787"/>
                  </a:lnTo>
                  <a:lnTo>
                    <a:pt x="506142" y="222580"/>
                  </a:lnTo>
                  <a:lnTo>
                    <a:pt x="467980" y="196957"/>
                  </a:lnTo>
                  <a:lnTo>
                    <a:pt x="445513" y="146874"/>
                  </a:lnTo>
                  <a:lnTo>
                    <a:pt x="447748" y="120535"/>
                  </a:lnTo>
                  <a:lnTo>
                    <a:pt x="455313" y="105324"/>
                  </a:lnTo>
                  <a:lnTo>
                    <a:pt x="466332" y="98047"/>
                  </a:lnTo>
                  <a:lnTo>
                    <a:pt x="514375" y="98047"/>
                  </a:lnTo>
                  <a:lnTo>
                    <a:pt x="497894" y="81071"/>
                  </a:lnTo>
                  <a:lnTo>
                    <a:pt x="474635" y="71337"/>
                  </a:lnTo>
                  <a:close/>
                </a:path>
                <a:path w="728979" h="488950">
                  <a:moveTo>
                    <a:pt x="301306" y="184416"/>
                  </a:moveTo>
                  <a:lnTo>
                    <a:pt x="246580" y="184416"/>
                  </a:lnTo>
                  <a:lnTo>
                    <a:pt x="256105" y="187477"/>
                  </a:lnTo>
                  <a:lnTo>
                    <a:pt x="263633" y="190911"/>
                  </a:lnTo>
                  <a:lnTo>
                    <a:pt x="288722" y="226460"/>
                  </a:lnTo>
                  <a:lnTo>
                    <a:pt x="290766" y="242569"/>
                  </a:lnTo>
                  <a:lnTo>
                    <a:pt x="289181" y="260413"/>
                  </a:lnTo>
                  <a:lnTo>
                    <a:pt x="283956" y="280098"/>
                  </a:lnTo>
                  <a:lnTo>
                    <a:pt x="278507" y="296163"/>
                  </a:lnTo>
                  <a:lnTo>
                    <a:pt x="276704" y="299516"/>
                  </a:lnTo>
                  <a:lnTo>
                    <a:pt x="302940" y="299516"/>
                  </a:lnTo>
                  <a:lnTo>
                    <a:pt x="316342" y="256755"/>
                  </a:lnTo>
                  <a:lnTo>
                    <a:pt x="318220" y="242569"/>
                  </a:lnTo>
                  <a:lnTo>
                    <a:pt x="314914" y="213531"/>
                  </a:lnTo>
                  <a:lnTo>
                    <a:pt x="304465" y="188209"/>
                  </a:lnTo>
                  <a:lnTo>
                    <a:pt x="301306" y="184416"/>
                  </a:lnTo>
                  <a:close/>
                </a:path>
                <a:path w="728979" h="488950">
                  <a:moveTo>
                    <a:pt x="531200" y="261073"/>
                  </a:moveTo>
                  <a:lnTo>
                    <a:pt x="522131" y="261073"/>
                  </a:lnTo>
                  <a:lnTo>
                    <a:pt x="529650" y="261213"/>
                  </a:lnTo>
                  <a:lnTo>
                    <a:pt x="531200" y="261073"/>
                  </a:lnTo>
                  <a:close/>
                </a:path>
                <a:path w="728979" h="488950">
                  <a:moveTo>
                    <a:pt x="718397" y="0"/>
                  </a:moveTo>
                  <a:lnTo>
                    <a:pt x="713172" y="196"/>
                  </a:lnTo>
                  <a:lnTo>
                    <a:pt x="709380" y="3562"/>
                  </a:lnTo>
                  <a:lnTo>
                    <a:pt x="706560" y="10890"/>
                  </a:lnTo>
                  <a:lnTo>
                    <a:pt x="704249" y="22974"/>
                  </a:lnTo>
                  <a:lnTo>
                    <a:pt x="699137" y="47228"/>
                  </a:lnTo>
                  <a:lnTo>
                    <a:pt x="682056" y="103843"/>
                  </a:lnTo>
                  <a:lnTo>
                    <a:pt x="657826" y="152587"/>
                  </a:lnTo>
                  <a:lnTo>
                    <a:pt x="621022" y="194913"/>
                  </a:lnTo>
                  <a:lnTo>
                    <a:pt x="584175" y="216998"/>
                  </a:lnTo>
                  <a:lnTo>
                    <a:pt x="537816" y="227456"/>
                  </a:lnTo>
                  <a:lnTo>
                    <a:pt x="632286" y="227456"/>
                  </a:lnTo>
                  <a:lnTo>
                    <a:pt x="668767" y="192506"/>
                  </a:lnTo>
                  <a:lnTo>
                    <a:pt x="696414" y="149859"/>
                  </a:lnTo>
                  <a:lnTo>
                    <a:pt x="713876" y="104552"/>
                  </a:lnTo>
                  <a:lnTo>
                    <a:pt x="726233" y="54635"/>
                  </a:lnTo>
                  <a:lnTo>
                    <a:pt x="728709" y="31716"/>
                  </a:lnTo>
                  <a:lnTo>
                    <a:pt x="728230" y="15035"/>
                  </a:lnTo>
                  <a:lnTo>
                    <a:pt x="724794" y="4495"/>
                  </a:lnTo>
                  <a:lnTo>
                    <a:pt x="718397" y="0"/>
                  </a:lnTo>
                  <a:close/>
                </a:path>
                <a:path w="728979" h="488950">
                  <a:moveTo>
                    <a:pt x="514375" y="98047"/>
                  </a:moveTo>
                  <a:lnTo>
                    <a:pt x="466332" y="98047"/>
                  </a:lnTo>
                  <a:lnTo>
                    <a:pt x="479721" y="98975"/>
                  </a:lnTo>
                  <a:lnTo>
                    <a:pt x="494395" y="108381"/>
                  </a:lnTo>
                  <a:lnTo>
                    <a:pt x="507927" y="125791"/>
                  </a:lnTo>
                  <a:lnTo>
                    <a:pt x="516488" y="148134"/>
                  </a:lnTo>
                  <a:lnTo>
                    <a:pt x="519585" y="172375"/>
                  </a:lnTo>
                  <a:lnTo>
                    <a:pt x="519692" y="173210"/>
                  </a:lnTo>
                  <a:lnTo>
                    <a:pt x="519764" y="175920"/>
                  </a:lnTo>
                  <a:lnTo>
                    <a:pt x="517916" y="202776"/>
                  </a:lnTo>
                  <a:lnTo>
                    <a:pt x="517868" y="203486"/>
                  </a:lnTo>
                  <a:lnTo>
                    <a:pt x="517742" y="204585"/>
                  </a:lnTo>
                  <a:lnTo>
                    <a:pt x="515733" y="216468"/>
                  </a:lnTo>
                  <a:lnTo>
                    <a:pt x="513918" y="222392"/>
                  </a:lnTo>
                  <a:lnTo>
                    <a:pt x="511136" y="223787"/>
                  </a:lnTo>
                  <a:lnTo>
                    <a:pt x="534162" y="223787"/>
                  </a:lnTo>
                  <a:lnTo>
                    <a:pt x="535682" y="215595"/>
                  </a:lnTo>
                  <a:lnTo>
                    <a:pt x="538893" y="184835"/>
                  </a:lnTo>
                  <a:lnTo>
                    <a:pt x="538937" y="184416"/>
                  </a:lnTo>
                  <a:lnTo>
                    <a:pt x="539037" y="182129"/>
                  </a:lnTo>
                  <a:lnTo>
                    <a:pt x="537485" y="155879"/>
                  </a:lnTo>
                  <a:lnTo>
                    <a:pt x="537419" y="154762"/>
                  </a:lnTo>
                  <a:lnTo>
                    <a:pt x="537317" y="153044"/>
                  </a:lnTo>
                  <a:lnTo>
                    <a:pt x="537290" y="152587"/>
                  </a:lnTo>
                  <a:lnTo>
                    <a:pt x="530518" y="125791"/>
                  </a:lnTo>
                  <a:lnTo>
                    <a:pt x="530419" y="125401"/>
                  </a:lnTo>
                  <a:lnTo>
                    <a:pt x="518601" y="102400"/>
                  </a:lnTo>
                  <a:lnTo>
                    <a:pt x="514375" y="98047"/>
                  </a:lnTo>
                  <a:close/>
                </a:path>
              </a:pathLst>
            </a:custGeom>
            <a:solidFill>
              <a:srgbClr val="0084A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1" name="object 91"/>
          <p:cNvGrpSpPr/>
          <p:nvPr/>
        </p:nvGrpSpPr>
        <p:grpSpPr>
          <a:xfrm>
            <a:off x="456793" y="1071473"/>
            <a:ext cx="1515745" cy="1026160"/>
            <a:chOff x="456793" y="1071473"/>
            <a:chExt cx="1515745" cy="1026160"/>
          </a:xfrm>
        </p:grpSpPr>
        <p:sp>
          <p:nvSpPr>
            <p:cNvPr id="92" name="object 92"/>
            <p:cNvSpPr/>
            <p:nvPr/>
          </p:nvSpPr>
          <p:spPr>
            <a:xfrm>
              <a:off x="456793" y="1071473"/>
              <a:ext cx="1515745" cy="971550"/>
            </a:xfrm>
            <a:custGeom>
              <a:avLst/>
              <a:gdLst/>
              <a:ahLst/>
              <a:cxnLst/>
              <a:rect l="l" t="t" r="r" b="b"/>
              <a:pathLst>
                <a:path w="1515745" h="971550">
                  <a:moveTo>
                    <a:pt x="34594" y="296468"/>
                  </a:moveTo>
                  <a:lnTo>
                    <a:pt x="33718" y="296024"/>
                  </a:lnTo>
                  <a:lnTo>
                    <a:pt x="31267" y="296024"/>
                  </a:lnTo>
                  <a:lnTo>
                    <a:pt x="30162" y="297141"/>
                  </a:lnTo>
                  <a:lnTo>
                    <a:pt x="30162" y="298488"/>
                  </a:lnTo>
                  <a:lnTo>
                    <a:pt x="30162" y="299605"/>
                  </a:lnTo>
                  <a:lnTo>
                    <a:pt x="31267" y="300062"/>
                  </a:lnTo>
                  <a:lnTo>
                    <a:pt x="32385" y="299389"/>
                  </a:lnTo>
                  <a:lnTo>
                    <a:pt x="33718" y="298716"/>
                  </a:lnTo>
                  <a:lnTo>
                    <a:pt x="34594" y="297586"/>
                  </a:lnTo>
                  <a:lnTo>
                    <a:pt x="34594" y="296468"/>
                  </a:lnTo>
                  <a:close/>
                </a:path>
                <a:path w="1515745" h="971550">
                  <a:moveTo>
                    <a:pt x="176187" y="139852"/>
                  </a:moveTo>
                  <a:lnTo>
                    <a:pt x="175958" y="138950"/>
                  </a:lnTo>
                  <a:lnTo>
                    <a:pt x="173520" y="138950"/>
                  </a:lnTo>
                  <a:lnTo>
                    <a:pt x="172186" y="137388"/>
                  </a:lnTo>
                  <a:lnTo>
                    <a:pt x="171742" y="135585"/>
                  </a:lnTo>
                  <a:lnTo>
                    <a:pt x="171297" y="133350"/>
                  </a:lnTo>
                  <a:lnTo>
                    <a:pt x="170192" y="134023"/>
                  </a:lnTo>
                  <a:lnTo>
                    <a:pt x="168414" y="137833"/>
                  </a:lnTo>
                  <a:lnTo>
                    <a:pt x="166192" y="142773"/>
                  </a:lnTo>
                  <a:lnTo>
                    <a:pt x="166420" y="143446"/>
                  </a:lnTo>
                  <a:lnTo>
                    <a:pt x="172402" y="143446"/>
                  </a:lnTo>
                  <a:lnTo>
                    <a:pt x="174853" y="142316"/>
                  </a:lnTo>
                  <a:lnTo>
                    <a:pt x="175514" y="141198"/>
                  </a:lnTo>
                  <a:lnTo>
                    <a:pt x="176187" y="139852"/>
                  </a:lnTo>
                  <a:close/>
                </a:path>
                <a:path w="1515745" h="971550">
                  <a:moveTo>
                    <a:pt x="280924" y="78828"/>
                  </a:moveTo>
                  <a:lnTo>
                    <a:pt x="280047" y="78384"/>
                  </a:lnTo>
                  <a:lnTo>
                    <a:pt x="277596" y="78384"/>
                  </a:lnTo>
                  <a:lnTo>
                    <a:pt x="276491" y="79502"/>
                  </a:lnTo>
                  <a:lnTo>
                    <a:pt x="276491" y="80848"/>
                  </a:lnTo>
                  <a:lnTo>
                    <a:pt x="276491" y="81965"/>
                  </a:lnTo>
                  <a:lnTo>
                    <a:pt x="277596" y="82423"/>
                  </a:lnTo>
                  <a:lnTo>
                    <a:pt x="278714" y="81749"/>
                  </a:lnTo>
                  <a:lnTo>
                    <a:pt x="280047" y="81076"/>
                  </a:lnTo>
                  <a:lnTo>
                    <a:pt x="280924" y="79946"/>
                  </a:lnTo>
                  <a:lnTo>
                    <a:pt x="280924" y="78828"/>
                  </a:lnTo>
                  <a:close/>
                </a:path>
                <a:path w="1515745" h="971550">
                  <a:moveTo>
                    <a:pt x="350837" y="83553"/>
                  </a:moveTo>
                  <a:lnTo>
                    <a:pt x="344614" y="83553"/>
                  </a:lnTo>
                  <a:lnTo>
                    <a:pt x="342836" y="84899"/>
                  </a:lnTo>
                  <a:lnTo>
                    <a:pt x="342176" y="86690"/>
                  </a:lnTo>
                  <a:lnTo>
                    <a:pt x="341287" y="89154"/>
                  </a:lnTo>
                  <a:lnTo>
                    <a:pt x="341960" y="89154"/>
                  </a:lnTo>
                  <a:lnTo>
                    <a:pt x="345287" y="87363"/>
                  </a:lnTo>
                  <a:lnTo>
                    <a:pt x="350608" y="84442"/>
                  </a:lnTo>
                  <a:lnTo>
                    <a:pt x="350837" y="83553"/>
                  </a:lnTo>
                  <a:close/>
                </a:path>
                <a:path w="1515745" h="971550">
                  <a:moveTo>
                    <a:pt x="380784" y="794778"/>
                  </a:moveTo>
                  <a:lnTo>
                    <a:pt x="375462" y="796124"/>
                  </a:lnTo>
                  <a:lnTo>
                    <a:pt x="372351" y="800836"/>
                  </a:lnTo>
                  <a:lnTo>
                    <a:pt x="370801" y="803757"/>
                  </a:lnTo>
                  <a:lnTo>
                    <a:pt x="370573" y="805319"/>
                  </a:lnTo>
                  <a:lnTo>
                    <a:pt x="373240" y="805319"/>
                  </a:lnTo>
                  <a:lnTo>
                    <a:pt x="374789" y="803757"/>
                  </a:lnTo>
                  <a:lnTo>
                    <a:pt x="375462" y="801954"/>
                  </a:lnTo>
                  <a:lnTo>
                    <a:pt x="376351" y="800163"/>
                  </a:lnTo>
                  <a:lnTo>
                    <a:pt x="377672" y="799261"/>
                  </a:lnTo>
                  <a:lnTo>
                    <a:pt x="379895" y="800608"/>
                  </a:lnTo>
                  <a:lnTo>
                    <a:pt x="380784" y="799934"/>
                  </a:lnTo>
                  <a:lnTo>
                    <a:pt x="380784" y="794778"/>
                  </a:lnTo>
                  <a:close/>
                </a:path>
                <a:path w="1515745" h="971550">
                  <a:moveTo>
                    <a:pt x="450354" y="25400"/>
                  </a:moveTo>
                  <a:lnTo>
                    <a:pt x="450024" y="24130"/>
                  </a:lnTo>
                  <a:lnTo>
                    <a:pt x="449135" y="24130"/>
                  </a:lnTo>
                  <a:lnTo>
                    <a:pt x="448030" y="22860"/>
                  </a:lnTo>
                  <a:lnTo>
                    <a:pt x="447357" y="22860"/>
                  </a:lnTo>
                  <a:lnTo>
                    <a:pt x="447357" y="25400"/>
                  </a:lnTo>
                  <a:lnTo>
                    <a:pt x="450354" y="25400"/>
                  </a:lnTo>
                  <a:close/>
                </a:path>
                <a:path w="1515745" h="971550">
                  <a:moveTo>
                    <a:pt x="507276" y="788911"/>
                  </a:moveTo>
                  <a:lnTo>
                    <a:pt x="506831" y="788276"/>
                  </a:lnTo>
                  <a:lnTo>
                    <a:pt x="506603" y="788911"/>
                  </a:lnTo>
                  <a:lnTo>
                    <a:pt x="507276" y="788911"/>
                  </a:lnTo>
                  <a:close/>
                </a:path>
                <a:path w="1515745" h="971550">
                  <a:moveTo>
                    <a:pt x="508825" y="782561"/>
                  </a:moveTo>
                  <a:lnTo>
                    <a:pt x="505942" y="782561"/>
                  </a:lnTo>
                  <a:lnTo>
                    <a:pt x="502386" y="783831"/>
                  </a:lnTo>
                  <a:lnTo>
                    <a:pt x="501726" y="787641"/>
                  </a:lnTo>
                  <a:lnTo>
                    <a:pt x="506387" y="787641"/>
                  </a:lnTo>
                  <a:lnTo>
                    <a:pt x="506831" y="788276"/>
                  </a:lnTo>
                  <a:lnTo>
                    <a:pt x="508825" y="782561"/>
                  </a:lnTo>
                  <a:close/>
                </a:path>
                <a:path w="1515745" h="971550">
                  <a:moveTo>
                    <a:pt x="515937" y="784174"/>
                  </a:moveTo>
                  <a:lnTo>
                    <a:pt x="514819" y="783831"/>
                  </a:lnTo>
                  <a:lnTo>
                    <a:pt x="515493" y="784898"/>
                  </a:lnTo>
                  <a:lnTo>
                    <a:pt x="515937" y="784174"/>
                  </a:lnTo>
                  <a:close/>
                </a:path>
                <a:path w="1515745" h="971550">
                  <a:moveTo>
                    <a:pt x="530567" y="793991"/>
                  </a:moveTo>
                  <a:lnTo>
                    <a:pt x="527685" y="790181"/>
                  </a:lnTo>
                  <a:lnTo>
                    <a:pt x="519480" y="782561"/>
                  </a:lnTo>
                  <a:lnTo>
                    <a:pt x="516140" y="781291"/>
                  </a:lnTo>
                  <a:lnTo>
                    <a:pt x="516140" y="783831"/>
                  </a:lnTo>
                  <a:lnTo>
                    <a:pt x="515937" y="784174"/>
                  </a:lnTo>
                  <a:lnTo>
                    <a:pt x="519036" y="785101"/>
                  </a:lnTo>
                  <a:lnTo>
                    <a:pt x="524357" y="790181"/>
                  </a:lnTo>
                  <a:lnTo>
                    <a:pt x="527240" y="793991"/>
                  </a:lnTo>
                  <a:lnTo>
                    <a:pt x="529678" y="795261"/>
                  </a:lnTo>
                  <a:lnTo>
                    <a:pt x="530123" y="793991"/>
                  </a:lnTo>
                  <a:lnTo>
                    <a:pt x="530567" y="793991"/>
                  </a:lnTo>
                  <a:close/>
                </a:path>
                <a:path w="1515745" h="971550">
                  <a:moveTo>
                    <a:pt x="627329" y="47637"/>
                  </a:moveTo>
                  <a:lnTo>
                    <a:pt x="625995" y="46964"/>
                  </a:lnTo>
                  <a:lnTo>
                    <a:pt x="623557" y="47193"/>
                  </a:lnTo>
                  <a:lnTo>
                    <a:pt x="621118" y="47193"/>
                  </a:lnTo>
                  <a:lnTo>
                    <a:pt x="620445" y="47866"/>
                  </a:lnTo>
                  <a:lnTo>
                    <a:pt x="622223" y="48539"/>
                  </a:lnTo>
                  <a:lnTo>
                    <a:pt x="623773" y="49212"/>
                  </a:lnTo>
                  <a:lnTo>
                    <a:pt x="625779" y="48983"/>
                  </a:lnTo>
                  <a:lnTo>
                    <a:pt x="626440" y="48310"/>
                  </a:lnTo>
                  <a:lnTo>
                    <a:pt x="627329" y="47637"/>
                  </a:lnTo>
                  <a:close/>
                </a:path>
                <a:path w="1515745" h="971550">
                  <a:moveTo>
                    <a:pt x="630212" y="14668"/>
                  </a:moveTo>
                  <a:lnTo>
                    <a:pt x="629107" y="13995"/>
                  </a:lnTo>
                  <a:lnTo>
                    <a:pt x="624446" y="15113"/>
                  </a:lnTo>
                  <a:lnTo>
                    <a:pt x="622223" y="15557"/>
                  </a:lnTo>
                  <a:lnTo>
                    <a:pt x="620458" y="16903"/>
                  </a:lnTo>
                  <a:lnTo>
                    <a:pt x="620458" y="20942"/>
                  </a:lnTo>
                  <a:lnTo>
                    <a:pt x="626440" y="20497"/>
                  </a:lnTo>
                  <a:lnTo>
                    <a:pt x="628218" y="17576"/>
                  </a:lnTo>
                  <a:lnTo>
                    <a:pt x="630212" y="14668"/>
                  </a:lnTo>
                  <a:close/>
                </a:path>
                <a:path w="1515745" h="971550">
                  <a:moveTo>
                    <a:pt x="640422" y="780199"/>
                  </a:moveTo>
                  <a:lnTo>
                    <a:pt x="639533" y="778852"/>
                  </a:lnTo>
                  <a:lnTo>
                    <a:pt x="638644" y="777278"/>
                  </a:lnTo>
                  <a:lnTo>
                    <a:pt x="637755" y="776160"/>
                  </a:lnTo>
                  <a:lnTo>
                    <a:pt x="637540" y="776389"/>
                  </a:lnTo>
                  <a:lnTo>
                    <a:pt x="637311" y="776389"/>
                  </a:lnTo>
                  <a:lnTo>
                    <a:pt x="632879" y="778179"/>
                  </a:lnTo>
                  <a:lnTo>
                    <a:pt x="629996" y="779297"/>
                  </a:lnTo>
                  <a:lnTo>
                    <a:pt x="629323" y="780427"/>
                  </a:lnTo>
                  <a:lnTo>
                    <a:pt x="632434" y="782218"/>
                  </a:lnTo>
                  <a:lnTo>
                    <a:pt x="633984" y="781989"/>
                  </a:lnTo>
                  <a:lnTo>
                    <a:pt x="635762" y="779297"/>
                  </a:lnTo>
                  <a:lnTo>
                    <a:pt x="637311" y="779081"/>
                  </a:lnTo>
                  <a:lnTo>
                    <a:pt x="638644" y="779754"/>
                  </a:lnTo>
                  <a:lnTo>
                    <a:pt x="640207" y="780643"/>
                  </a:lnTo>
                  <a:lnTo>
                    <a:pt x="640422" y="780199"/>
                  </a:lnTo>
                  <a:close/>
                </a:path>
                <a:path w="1515745" h="971550">
                  <a:moveTo>
                    <a:pt x="642861" y="42481"/>
                  </a:moveTo>
                  <a:lnTo>
                    <a:pt x="642747" y="42037"/>
                  </a:lnTo>
                  <a:lnTo>
                    <a:pt x="642696" y="41808"/>
                  </a:lnTo>
                  <a:lnTo>
                    <a:pt x="642645" y="41579"/>
                  </a:lnTo>
                  <a:lnTo>
                    <a:pt x="639089" y="37998"/>
                  </a:lnTo>
                  <a:lnTo>
                    <a:pt x="637755" y="36652"/>
                  </a:lnTo>
                  <a:lnTo>
                    <a:pt x="635977" y="36436"/>
                  </a:lnTo>
                  <a:lnTo>
                    <a:pt x="635977" y="38887"/>
                  </a:lnTo>
                  <a:lnTo>
                    <a:pt x="635977" y="40906"/>
                  </a:lnTo>
                  <a:lnTo>
                    <a:pt x="634428" y="41808"/>
                  </a:lnTo>
                  <a:lnTo>
                    <a:pt x="630885" y="41808"/>
                  </a:lnTo>
                  <a:lnTo>
                    <a:pt x="629996" y="40906"/>
                  </a:lnTo>
                  <a:lnTo>
                    <a:pt x="630656" y="39789"/>
                  </a:lnTo>
                  <a:lnTo>
                    <a:pt x="630821" y="39560"/>
                  </a:lnTo>
                  <a:lnTo>
                    <a:pt x="631329" y="38887"/>
                  </a:lnTo>
                  <a:lnTo>
                    <a:pt x="632650" y="37998"/>
                  </a:lnTo>
                  <a:lnTo>
                    <a:pt x="635101" y="37998"/>
                  </a:lnTo>
                  <a:lnTo>
                    <a:pt x="635977" y="38887"/>
                  </a:lnTo>
                  <a:lnTo>
                    <a:pt x="635977" y="36436"/>
                  </a:lnTo>
                  <a:lnTo>
                    <a:pt x="624890" y="35077"/>
                  </a:lnTo>
                  <a:lnTo>
                    <a:pt x="624890" y="39560"/>
                  </a:lnTo>
                  <a:lnTo>
                    <a:pt x="623557" y="39560"/>
                  </a:lnTo>
                  <a:lnTo>
                    <a:pt x="620674" y="38214"/>
                  </a:lnTo>
                  <a:lnTo>
                    <a:pt x="617562" y="36423"/>
                  </a:lnTo>
                  <a:lnTo>
                    <a:pt x="616229" y="36652"/>
                  </a:lnTo>
                  <a:lnTo>
                    <a:pt x="615226" y="38887"/>
                  </a:lnTo>
                  <a:lnTo>
                    <a:pt x="614464" y="40906"/>
                  </a:lnTo>
                  <a:lnTo>
                    <a:pt x="614565" y="41808"/>
                  </a:lnTo>
                  <a:lnTo>
                    <a:pt x="614680" y="42710"/>
                  </a:lnTo>
                  <a:lnTo>
                    <a:pt x="615569" y="42710"/>
                  </a:lnTo>
                  <a:lnTo>
                    <a:pt x="625551" y="44272"/>
                  </a:lnTo>
                  <a:lnTo>
                    <a:pt x="633323" y="44500"/>
                  </a:lnTo>
                  <a:lnTo>
                    <a:pt x="635977" y="43383"/>
                  </a:lnTo>
                  <a:lnTo>
                    <a:pt x="637755" y="42481"/>
                  </a:lnTo>
                  <a:lnTo>
                    <a:pt x="640422" y="42037"/>
                  </a:lnTo>
                  <a:lnTo>
                    <a:pt x="641527" y="42252"/>
                  </a:lnTo>
                  <a:lnTo>
                    <a:pt x="642861" y="42481"/>
                  </a:lnTo>
                  <a:close/>
                </a:path>
                <a:path w="1515745" h="971550">
                  <a:moveTo>
                    <a:pt x="702551" y="774814"/>
                  </a:moveTo>
                  <a:lnTo>
                    <a:pt x="701446" y="773912"/>
                  </a:lnTo>
                  <a:lnTo>
                    <a:pt x="699008" y="773912"/>
                  </a:lnTo>
                  <a:lnTo>
                    <a:pt x="698563" y="774814"/>
                  </a:lnTo>
                  <a:lnTo>
                    <a:pt x="699223" y="776160"/>
                  </a:lnTo>
                  <a:lnTo>
                    <a:pt x="699884" y="777278"/>
                  </a:lnTo>
                  <a:lnTo>
                    <a:pt x="701001" y="778408"/>
                  </a:lnTo>
                  <a:lnTo>
                    <a:pt x="702106" y="778408"/>
                  </a:lnTo>
                  <a:lnTo>
                    <a:pt x="702551" y="777278"/>
                  </a:lnTo>
                  <a:lnTo>
                    <a:pt x="702551" y="774814"/>
                  </a:lnTo>
                  <a:close/>
                </a:path>
                <a:path w="1515745" h="971550">
                  <a:moveTo>
                    <a:pt x="731088" y="38214"/>
                  </a:moveTo>
                  <a:lnTo>
                    <a:pt x="730770" y="38214"/>
                  </a:lnTo>
                  <a:lnTo>
                    <a:pt x="730834" y="38430"/>
                  </a:lnTo>
                  <a:lnTo>
                    <a:pt x="731088" y="38214"/>
                  </a:lnTo>
                  <a:close/>
                </a:path>
                <a:path w="1515745" h="971550">
                  <a:moveTo>
                    <a:pt x="884516" y="855141"/>
                  </a:moveTo>
                  <a:lnTo>
                    <a:pt x="882967" y="852893"/>
                  </a:lnTo>
                  <a:lnTo>
                    <a:pt x="881189" y="851103"/>
                  </a:lnTo>
                  <a:lnTo>
                    <a:pt x="879411" y="849083"/>
                  </a:lnTo>
                  <a:lnTo>
                    <a:pt x="877862" y="848639"/>
                  </a:lnTo>
                  <a:lnTo>
                    <a:pt x="877862" y="849757"/>
                  </a:lnTo>
                  <a:lnTo>
                    <a:pt x="877862" y="850874"/>
                  </a:lnTo>
                  <a:lnTo>
                    <a:pt x="879411" y="853122"/>
                  </a:lnTo>
                  <a:lnTo>
                    <a:pt x="882967" y="856259"/>
                  </a:lnTo>
                  <a:lnTo>
                    <a:pt x="884516" y="856716"/>
                  </a:lnTo>
                  <a:lnTo>
                    <a:pt x="884516" y="855141"/>
                  </a:lnTo>
                  <a:close/>
                </a:path>
                <a:path w="1515745" h="971550">
                  <a:moveTo>
                    <a:pt x="888961" y="875779"/>
                  </a:moveTo>
                  <a:lnTo>
                    <a:pt x="887857" y="874877"/>
                  </a:lnTo>
                  <a:lnTo>
                    <a:pt x="885418" y="874877"/>
                  </a:lnTo>
                  <a:lnTo>
                    <a:pt x="884974" y="875779"/>
                  </a:lnTo>
                  <a:lnTo>
                    <a:pt x="885634" y="877125"/>
                  </a:lnTo>
                  <a:lnTo>
                    <a:pt x="886294" y="878243"/>
                  </a:lnTo>
                  <a:lnTo>
                    <a:pt x="887412" y="879373"/>
                  </a:lnTo>
                  <a:lnTo>
                    <a:pt x="888517" y="879373"/>
                  </a:lnTo>
                  <a:lnTo>
                    <a:pt x="888961" y="878243"/>
                  </a:lnTo>
                  <a:lnTo>
                    <a:pt x="888961" y="875779"/>
                  </a:lnTo>
                  <a:close/>
                </a:path>
                <a:path w="1515745" h="971550">
                  <a:moveTo>
                    <a:pt x="970407" y="803986"/>
                  </a:moveTo>
                  <a:lnTo>
                    <a:pt x="969746" y="802195"/>
                  </a:lnTo>
                  <a:lnTo>
                    <a:pt x="968184" y="798156"/>
                  </a:lnTo>
                  <a:lnTo>
                    <a:pt x="966635" y="797483"/>
                  </a:lnTo>
                  <a:lnTo>
                    <a:pt x="966635" y="800620"/>
                  </a:lnTo>
                  <a:lnTo>
                    <a:pt x="966635" y="801966"/>
                  </a:lnTo>
                  <a:lnTo>
                    <a:pt x="967524" y="803541"/>
                  </a:lnTo>
                  <a:lnTo>
                    <a:pt x="970191" y="804887"/>
                  </a:lnTo>
                  <a:lnTo>
                    <a:pt x="970407" y="803986"/>
                  </a:lnTo>
                  <a:close/>
                </a:path>
                <a:path w="1515745" h="971550">
                  <a:moveTo>
                    <a:pt x="1249921" y="89179"/>
                  </a:moveTo>
                  <a:lnTo>
                    <a:pt x="1249845" y="89039"/>
                  </a:lnTo>
                  <a:lnTo>
                    <a:pt x="1249781" y="88900"/>
                  </a:lnTo>
                  <a:lnTo>
                    <a:pt x="1249629" y="89039"/>
                  </a:lnTo>
                  <a:lnTo>
                    <a:pt x="1249921" y="89179"/>
                  </a:lnTo>
                  <a:close/>
                </a:path>
                <a:path w="1515745" h="971550">
                  <a:moveTo>
                    <a:pt x="1262875" y="726795"/>
                  </a:moveTo>
                  <a:lnTo>
                    <a:pt x="1258443" y="726795"/>
                  </a:lnTo>
                  <a:lnTo>
                    <a:pt x="1256880" y="727697"/>
                  </a:lnTo>
                  <a:lnTo>
                    <a:pt x="1256220" y="729043"/>
                  </a:lnTo>
                  <a:lnTo>
                    <a:pt x="1255560" y="730389"/>
                  </a:lnTo>
                  <a:lnTo>
                    <a:pt x="1256436" y="730618"/>
                  </a:lnTo>
                  <a:lnTo>
                    <a:pt x="1258214" y="729945"/>
                  </a:lnTo>
                  <a:lnTo>
                    <a:pt x="1262214" y="728370"/>
                  </a:lnTo>
                  <a:lnTo>
                    <a:pt x="1262875" y="726795"/>
                  </a:lnTo>
                  <a:close/>
                </a:path>
                <a:path w="1515745" h="971550">
                  <a:moveTo>
                    <a:pt x="1378940" y="674370"/>
                  </a:moveTo>
                  <a:lnTo>
                    <a:pt x="1377823" y="674370"/>
                  </a:lnTo>
                  <a:lnTo>
                    <a:pt x="1377162" y="675640"/>
                  </a:lnTo>
                  <a:lnTo>
                    <a:pt x="1377391" y="675640"/>
                  </a:lnTo>
                  <a:lnTo>
                    <a:pt x="1378940" y="674370"/>
                  </a:lnTo>
                  <a:close/>
                </a:path>
                <a:path w="1515745" h="971550">
                  <a:moveTo>
                    <a:pt x="1410449" y="699770"/>
                  </a:moveTo>
                  <a:lnTo>
                    <a:pt x="1403565" y="698500"/>
                  </a:lnTo>
                  <a:lnTo>
                    <a:pt x="1402232" y="697230"/>
                  </a:lnTo>
                  <a:lnTo>
                    <a:pt x="1402905" y="694690"/>
                  </a:lnTo>
                  <a:lnTo>
                    <a:pt x="1403565" y="693420"/>
                  </a:lnTo>
                  <a:lnTo>
                    <a:pt x="1402905" y="690880"/>
                  </a:lnTo>
                  <a:lnTo>
                    <a:pt x="1401356" y="689610"/>
                  </a:lnTo>
                  <a:lnTo>
                    <a:pt x="1399133" y="689610"/>
                  </a:lnTo>
                  <a:lnTo>
                    <a:pt x="1400238" y="690880"/>
                  </a:lnTo>
                  <a:lnTo>
                    <a:pt x="1402689" y="694690"/>
                  </a:lnTo>
                  <a:lnTo>
                    <a:pt x="1397800" y="694690"/>
                  </a:lnTo>
                  <a:lnTo>
                    <a:pt x="1390916" y="689610"/>
                  </a:lnTo>
                  <a:lnTo>
                    <a:pt x="1389087" y="688340"/>
                  </a:lnTo>
                  <a:lnTo>
                    <a:pt x="1387259" y="687070"/>
                  </a:lnTo>
                  <a:lnTo>
                    <a:pt x="1385811" y="686066"/>
                  </a:lnTo>
                  <a:lnTo>
                    <a:pt x="1385811" y="708660"/>
                  </a:lnTo>
                  <a:lnTo>
                    <a:pt x="1382928" y="708660"/>
                  </a:lnTo>
                  <a:lnTo>
                    <a:pt x="1382268" y="711200"/>
                  </a:lnTo>
                  <a:lnTo>
                    <a:pt x="1384046" y="713740"/>
                  </a:lnTo>
                  <a:lnTo>
                    <a:pt x="1382928" y="713740"/>
                  </a:lnTo>
                  <a:lnTo>
                    <a:pt x="1380934" y="712470"/>
                  </a:lnTo>
                  <a:lnTo>
                    <a:pt x="1376057" y="707390"/>
                  </a:lnTo>
                  <a:lnTo>
                    <a:pt x="1384935" y="707390"/>
                  </a:lnTo>
                  <a:lnTo>
                    <a:pt x="1385811" y="708660"/>
                  </a:lnTo>
                  <a:lnTo>
                    <a:pt x="1385811" y="686066"/>
                  </a:lnTo>
                  <a:lnTo>
                    <a:pt x="1383601" y="684530"/>
                  </a:lnTo>
                  <a:lnTo>
                    <a:pt x="1381594" y="681990"/>
                  </a:lnTo>
                  <a:lnTo>
                    <a:pt x="1383157" y="679450"/>
                  </a:lnTo>
                  <a:lnTo>
                    <a:pt x="1383601" y="678180"/>
                  </a:lnTo>
                  <a:lnTo>
                    <a:pt x="1379385" y="678180"/>
                  </a:lnTo>
                  <a:lnTo>
                    <a:pt x="1376502" y="678180"/>
                  </a:lnTo>
                  <a:lnTo>
                    <a:pt x="1374495" y="678180"/>
                  </a:lnTo>
                  <a:lnTo>
                    <a:pt x="1374495" y="685800"/>
                  </a:lnTo>
                  <a:lnTo>
                    <a:pt x="1374051" y="687070"/>
                  </a:lnTo>
                  <a:lnTo>
                    <a:pt x="1371612" y="687070"/>
                  </a:lnTo>
                  <a:lnTo>
                    <a:pt x="1370507" y="685800"/>
                  </a:lnTo>
                  <a:lnTo>
                    <a:pt x="1370507" y="683260"/>
                  </a:lnTo>
                  <a:lnTo>
                    <a:pt x="1370952" y="681990"/>
                  </a:lnTo>
                  <a:lnTo>
                    <a:pt x="1372057" y="681990"/>
                  </a:lnTo>
                  <a:lnTo>
                    <a:pt x="1373174" y="683260"/>
                  </a:lnTo>
                  <a:lnTo>
                    <a:pt x="1374495" y="685800"/>
                  </a:lnTo>
                  <a:lnTo>
                    <a:pt x="1374495" y="678180"/>
                  </a:lnTo>
                  <a:lnTo>
                    <a:pt x="1369174" y="678180"/>
                  </a:lnTo>
                  <a:lnTo>
                    <a:pt x="1366062" y="680720"/>
                  </a:lnTo>
                  <a:lnTo>
                    <a:pt x="1362519" y="683260"/>
                  </a:lnTo>
                  <a:lnTo>
                    <a:pt x="1361846" y="684530"/>
                  </a:lnTo>
                  <a:lnTo>
                    <a:pt x="1365631" y="684530"/>
                  </a:lnTo>
                  <a:lnTo>
                    <a:pt x="1364742" y="685800"/>
                  </a:lnTo>
                  <a:lnTo>
                    <a:pt x="1362075" y="687070"/>
                  </a:lnTo>
                  <a:lnTo>
                    <a:pt x="1359192" y="688340"/>
                  </a:lnTo>
                  <a:lnTo>
                    <a:pt x="1354747" y="688340"/>
                  </a:lnTo>
                  <a:lnTo>
                    <a:pt x="1353642" y="687070"/>
                  </a:lnTo>
                  <a:lnTo>
                    <a:pt x="1352753" y="689610"/>
                  </a:lnTo>
                  <a:lnTo>
                    <a:pt x="1352753" y="695960"/>
                  </a:lnTo>
                  <a:lnTo>
                    <a:pt x="1351648" y="698500"/>
                  </a:lnTo>
                  <a:lnTo>
                    <a:pt x="1350530" y="699770"/>
                  </a:lnTo>
                  <a:lnTo>
                    <a:pt x="1349197" y="699770"/>
                  </a:lnTo>
                  <a:lnTo>
                    <a:pt x="1349082" y="701040"/>
                  </a:lnTo>
                  <a:lnTo>
                    <a:pt x="1348981" y="702310"/>
                  </a:lnTo>
                  <a:lnTo>
                    <a:pt x="1349641" y="703580"/>
                  </a:lnTo>
                  <a:lnTo>
                    <a:pt x="1350759" y="704850"/>
                  </a:lnTo>
                  <a:lnTo>
                    <a:pt x="1346314" y="704850"/>
                  </a:lnTo>
                  <a:lnTo>
                    <a:pt x="1346314" y="730250"/>
                  </a:lnTo>
                  <a:lnTo>
                    <a:pt x="1345425" y="731520"/>
                  </a:lnTo>
                  <a:lnTo>
                    <a:pt x="1341208" y="731520"/>
                  </a:lnTo>
                  <a:lnTo>
                    <a:pt x="1339443" y="730250"/>
                  </a:lnTo>
                  <a:lnTo>
                    <a:pt x="1346314" y="730250"/>
                  </a:lnTo>
                  <a:lnTo>
                    <a:pt x="1346314" y="704850"/>
                  </a:lnTo>
                  <a:lnTo>
                    <a:pt x="1345869" y="704850"/>
                  </a:lnTo>
                  <a:lnTo>
                    <a:pt x="1342986" y="703580"/>
                  </a:lnTo>
                  <a:lnTo>
                    <a:pt x="1339659" y="702310"/>
                  </a:lnTo>
                  <a:lnTo>
                    <a:pt x="1337665" y="702310"/>
                  </a:lnTo>
                  <a:lnTo>
                    <a:pt x="1337665" y="701040"/>
                  </a:lnTo>
                  <a:lnTo>
                    <a:pt x="1338326" y="701040"/>
                  </a:lnTo>
                  <a:lnTo>
                    <a:pt x="1338999" y="699770"/>
                  </a:lnTo>
                  <a:lnTo>
                    <a:pt x="1337221" y="698500"/>
                  </a:lnTo>
                  <a:lnTo>
                    <a:pt x="1331010" y="698500"/>
                  </a:lnTo>
                  <a:lnTo>
                    <a:pt x="1328127" y="699770"/>
                  </a:lnTo>
                  <a:lnTo>
                    <a:pt x="1326794" y="701040"/>
                  </a:lnTo>
                  <a:lnTo>
                    <a:pt x="1321460" y="703580"/>
                  </a:lnTo>
                  <a:lnTo>
                    <a:pt x="1317244" y="704481"/>
                  </a:lnTo>
                  <a:lnTo>
                    <a:pt x="1317244" y="734060"/>
                  </a:lnTo>
                  <a:lnTo>
                    <a:pt x="1317244" y="735330"/>
                  </a:lnTo>
                  <a:lnTo>
                    <a:pt x="1316355" y="736600"/>
                  </a:lnTo>
                  <a:lnTo>
                    <a:pt x="1315034" y="737870"/>
                  </a:lnTo>
                  <a:lnTo>
                    <a:pt x="1312811" y="737870"/>
                  </a:lnTo>
                  <a:lnTo>
                    <a:pt x="1312811" y="735330"/>
                  </a:lnTo>
                  <a:lnTo>
                    <a:pt x="1313916" y="734060"/>
                  </a:lnTo>
                  <a:lnTo>
                    <a:pt x="1317244" y="734060"/>
                  </a:lnTo>
                  <a:lnTo>
                    <a:pt x="1317244" y="704481"/>
                  </a:lnTo>
                  <a:lnTo>
                    <a:pt x="1315466" y="704850"/>
                  </a:lnTo>
                  <a:lnTo>
                    <a:pt x="1307706" y="707390"/>
                  </a:lnTo>
                  <a:lnTo>
                    <a:pt x="1304594" y="708660"/>
                  </a:lnTo>
                  <a:lnTo>
                    <a:pt x="1305483" y="711200"/>
                  </a:lnTo>
                  <a:lnTo>
                    <a:pt x="1306156" y="712470"/>
                  </a:lnTo>
                  <a:lnTo>
                    <a:pt x="1305039" y="713740"/>
                  </a:lnTo>
                  <a:lnTo>
                    <a:pt x="1303934" y="713740"/>
                  </a:lnTo>
                  <a:lnTo>
                    <a:pt x="1303934" y="735330"/>
                  </a:lnTo>
                  <a:lnTo>
                    <a:pt x="1303261" y="736600"/>
                  </a:lnTo>
                  <a:lnTo>
                    <a:pt x="1302600" y="739140"/>
                  </a:lnTo>
                  <a:lnTo>
                    <a:pt x="1301940" y="737870"/>
                  </a:lnTo>
                  <a:lnTo>
                    <a:pt x="1301940" y="736600"/>
                  </a:lnTo>
                  <a:lnTo>
                    <a:pt x="1301826" y="734060"/>
                  </a:lnTo>
                  <a:lnTo>
                    <a:pt x="1301711" y="732790"/>
                  </a:lnTo>
                  <a:lnTo>
                    <a:pt x="1302385" y="731520"/>
                  </a:lnTo>
                  <a:lnTo>
                    <a:pt x="1303045" y="732790"/>
                  </a:lnTo>
                  <a:lnTo>
                    <a:pt x="1303705" y="732790"/>
                  </a:lnTo>
                  <a:lnTo>
                    <a:pt x="1303820" y="734060"/>
                  </a:lnTo>
                  <a:lnTo>
                    <a:pt x="1303934" y="735330"/>
                  </a:lnTo>
                  <a:lnTo>
                    <a:pt x="1303934" y="713740"/>
                  </a:lnTo>
                  <a:lnTo>
                    <a:pt x="1301051" y="713740"/>
                  </a:lnTo>
                  <a:lnTo>
                    <a:pt x="1299502" y="712470"/>
                  </a:lnTo>
                  <a:lnTo>
                    <a:pt x="1299502" y="711200"/>
                  </a:lnTo>
                  <a:lnTo>
                    <a:pt x="1299273" y="711276"/>
                  </a:lnTo>
                  <a:lnTo>
                    <a:pt x="1299273" y="748030"/>
                  </a:lnTo>
                  <a:lnTo>
                    <a:pt x="1297940" y="749300"/>
                  </a:lnTo>
                  <a:lnTo>
                    <a:pt x="1296390" y="749300"/>
                  </a:lnTo>
                  <a:lnTo>
                    <a:pt x="1295057" y="751840"/>
                  </a:lnTo>
                  <a:lnTo>
                    <a:pt x="1295057" y="755650"/>
                  </a:lnTo>
                  <a:lnTo>
                    <a:pt x="1294168" y="756920"/>
                  </a:lnTo>
                  <a:lnTo>
                    <a:pt x="1291729" y="756920"/>
                  </a:lnTo>
                  <a:lnTo>
                    <a:pt x="1291501" y="755650"/>
                  </a:lnTo>
                  <a:lnTo>
                    <a:pt x="1292174" y="753110"/>
                  </a:lnTo>
                  <a:lnTo>
                    <a:pt x="1292720" y="751840"/>
                  </a:lnTo>
                  <a:lnTo>
                    <a:pt x="1293279" y="750570"/>
                  </a:lnTo>
                  <a:lnTo>
                    <a:pt x="1292834" y="749300"/>
                  </a:lnTo>
                  <a:lnTo>
                    <a:pt x="1290624" y="750570"/>
                  </a:lnTo>
                  <a:lnTo>
                    <a:pt x="1288618" y="751840"/>
                  </a:lnTo>
                  <a:lnTo>
                    <a:pt x="1288173" y="751840"/>
                  </a:lnTo>
                  <a:lnTo>
                    <a:pt x="1289291" y="750570"/>
                  </a:lnTo>
                  <a:lnTo>
                    <a:pt x="1290180" y="749300"/>
                  </a:lnTo>
                  <a:lnTo>
                    <a:pt x="1293063" y="748030"/>
                  </a:lnTo>
                  <a:lnTo>
                    <a:pt x="1299273" y="748030"/>
                  </a:lnTo>
                  <a:lnTo>
                    <a:pt x="1299273" y="711276"/>
                  </a:lnTo>
                  <a:lnTo>
                    <a:pt x="1295501" y="712470"/>
                  </a:lnTo>
                  <a:lnTo>
                    <a:pt x="1290396" y="713740"/>
                  </a:lnTo>
                  <a:lnTo>
                    <a:pt x="1283957" y="717550"/>
                  </a:lnTo>
                  <a:lnTo>
                    <a:pt x="1281963" y="718820"/>
                  </a:lnTo>
                  <a:lnTo>
                    <a:pt x="1283512" y="721360"/>
                  </a:lnTo>
                  <a:lnTo>
                    <a:pt x="1285290" y="723900"/>
                  </a:lnTo>
                  <a:lnTo>
                    <a:pt x="1272870" y="723900"/>
                  </a:lnTo>
                  <a:lnTo>
                    <a:pt x="1272870" y="730250"/>
                  </a:lnTo>
                  <a:lnTo>
                    <a:pt x="1272870" y="735330"/>
                  </a:lnTo>
                  <a:lnTo>
                    <a:pt x="1272870" y="750570"/>
                  </a:lnTo>
                  <a:lnTo>
                    <a:pt x="1272870" y="753110"/>
                  </a:lnTo>
                  <a:lnTo>
                    <a:pt x="1271689" y="754456"/>
                  </a:lnTo>
                  <a:lnTo>
                    <a:pt x="1269326" y="754456"/>
                  </a:lnTo>
                  <a:lnTo>
                    <a:pt x="1268869" y="753110"/>
                  </a:lnTo>
                  <a:lnTo>
                    <a:pt x="1270203" y="750570"/>
                  </a:lnTo>
                  <a:lnTo>
                    <a:pt x="1271308" y="749300"/>
                  </a:lnTo>
                  <a:lnTo>
                    <a:pt x="1272425" y="749300"/>
                  </a:lnTo>
                  <a:lnTo>
                    <a:pt x="1272870" y="750570"/>
                  </a:lnTo>
                  <a:lnTo>
                    <a:pt x="1272870" y="735330"/>
                  </a:lnTo>
                  <a:lnTo>
                    <a:pt x="1268869" y="736600"/>
                  </a:lnTo>
                  <a:lnTo>
                    <a:pt x="1267536" y="732790"/>
                  </a:lnTo>
                  <a:lnTo>
                    <a:pt x="1266875" y="731520"/>
                  </a:lnTo>
                  <a:lnTo>
                    <a:pt x="1267536" y="730250"/>
                  </a:lnTo>
                  <a:lnTo>
                    <a:pt x="1272870" y="730250"/>
                  </a:lnTo>
                  <a:lnTo>
                    <a:pt x="1272870" y="723900"/>
                  </a:lnTo>
                  <a:lnTo>
                    <a:pt x="1270203" y="723900"/>
                  </a:lnTo>
                  <a:lnTo>
                    <a:pt x="1267091" y="725170"/>
                  </a:lnTo>
                  <a:lnTo>
                    <a:pt x="1265326" y="728980"/>
                  </a:lnTo>
                  <a:lnTo>
                    <a:pt x="1261541" y="735330"/>
                  </a:lnTo>
                  <a:lnTo>
                    <a:pt x="1256449" y="739140"/>
                  </a:lnTo>
                  <a:lnTo>
                    <a:pt x="1254671" y="735330"/>
                  </a:lnTo>
                  <a:lnTo>
                    <a:pt x="1253782" y="734060"/>
                  </a:lnTo>
                  <a:lnTo>
                    <a:pt x="1248905" y="732790"/>
                  </a:lnTo>
                  <a:lnTo>
                    <a:pt x="1240904" y="734060"/>
                  </a:lnTo>
                  <a:lnTo>
                    <a:pt x="1230477" y="734060"/>
                  </a:lnTo>
                  <a:lnTo>
                    <a:pt x="1228483" y="735330"/>
                  </a:lnTo>
                  <a:lnTo>
                    <a:pt x="1228483" y="744220"/>
                  </a:lnTo>
                  <a:lnTo>
                    <a:pt x="1224927" y="746760"/>
                  </a:lnTo>
                  <a:lnTo>
                    <a:pt x="1223162" y="743394"/>
                  </a:lnTo>
                  <a:lnTo>
                    <a:pt x="1223162" y="746760"/>
                  </a:lnTo>
                  <a:lnTo>
                    <a:pt x="1220495" y="749300"/>
                  </a:lnTo>
                  <a:lnTo>
                    <a:pt x="1207846" y="749300"/>
                  </a:lnTo>
                  <a:lnTo>
                    <a:pt x="1207185" y="748030"/>
                  </a:lnTo>
                  <a:lnTo>
                    <a:pt x="1213612" y="741680"/>
                  </a:lnTo>
                  <a:lnTo>
                    <a:pt x="1214285" y="741680"/>
                  </a:lnTo>
                  <a:lnTo>
                    <a:pt x="1214729" y="744220"/>
                  </a:lnTo>
                  <a:lnTo>
                    <a:pt x="1215174" y="745490"/>
                  </a:lnTo>
                  <a:lnTo>
                    <a:pt x="1216494" y="748030"/>
                  </a:lnTo>
                  <a:lnTo>
                    <a:pt x="1218946" y="748030"/>
                  </a:lnTo>
                  <a:lnTo>
                    <a:pt x="1219161" y="746760"/>
                  </a:lnTo>
                  <a:lnTo>
                    <a:pt x="1218272" y="745490"/>
                  </a:lnTo>
                  <a:lnTo>
                    <a:pt x="1217168" y="742950"/>
                  </a:lnTo>
                  <a:lnTo>
                    <a:pt x="1217612" y="742950"/>
                  </a:lnTo>
                  <a:lnTo>
                    <a:pt x="1219390" y="744220"/>
                  </a:lnTo>
                  <a:lnTo>
                    <a:pt x="1223162" y="746760"/>
                  </a:lnTo>
                  <a:lnTo>
                    <a:pt x="1223162" y="743394"/>
                  </a:lnTo>
                  <a:lnTo>
                    <a:pt x="1222933" y="742950"/>
                  </a:lnTo>
                  <a:lnTo>
                    <a:pt x="1222273" y="741680"/>
                  </a:lnTo>
                  <a:lnTo>
                    <a:pt x="1222717" y="740410"/>
                  </a:lnTo>
                  <a:lnTo>
                    <a:pt x="1225156" y="740410"/>
                  </a:lnTo>
                  <a:lnTo>
                    <a:pt x="1226261" y="739140"/>
                  </a:lnTo>
                  <a:lnTo>
                    <a:pt x="1226261" y="736600"/>
                  </a:lnTo>
                  <a:lnTo>
                    <a:pt x="1215390" y="737870"/>
                  </a:lnTo>
                  <a:lnTo>
                    <a:pt x="1212062" y="741680"/>
                  </a:lnTo>
                  <a:lnTo>
                    <a:pt x="1207185" y="741680"/>
                  </a:lnTo>
                  <a:lnTo>
                    <a:pt x="1205407" y="740410"/>
                  </a:lnTo>
                  <a:lnTo>
                    <a:pt x="1204074" y="741680"/>
                  </a:lnTo>
                  <a:lnTo>
                    <a:pt x="1204074" y="744220"/>
                  </a:lnTo>
                  <a:lnTo>
                    <a:pt x="1192085" y="744220"/>
                  </a:lnTo>
                  <a:lnTo>
                    <a:pt x="1192085" y="753110"/>
                  </a:lnTo>
                  <a:lnTo>
                    <a:pt x="1189863" y="754392"/>
                  </a:lnTo>
                  <a:lnTo>
                    <a:pt x="1188707" y="753110"/>
                  </a:lnTo>
                  <a:lnTo>
                    <a:pt x="1187538" y="751840"/>
                  </a:lnTo>
                  <a:lnTo>
                    <a:pt x="1185214" y="749300"/>
                  </a:lnTo>
                  <a:lnTo>
                    <a:pt x="1184986" y="748030"/>
                  </a:lnTo>
                  <a:lnTo>
                    <a:pt x="1187208" y="748030"/>
                  </a:lnTo>
                  <a:lnTo>
                    <a:pt x="1188986" y="749300"/>
                  </a:lnTo>
                  <a:lnTo>
                    <a:pt x="1189647" y="750570"/>
                  </a:lnTo>
                  <a:lnTo>
                    <a:pt x="1192085" y="753110"/>
                  </a:lnTo>
                  <a:lnTo>
                    <a:pt x="1192085" y="744220"/>
                  </a:lnTo>
                  <a:lnTo>
                    <a:pt x="1183436" y="744220"/>
                  </a:lnTo>
                  <a:lnTo>
                    <a:pt x="1182103" y="746760"/>
                  </a:lnTo>
                  <a:lnTo>
                    <a:pt x="1178560" y="748030"/>
                  </a:lnTo>
                  <a:lnTo>
                    <a:pt x="1168793" y="748030"/>
                  </a:lnTo>
                  <a:lnTo>
                    <a:pt x="1169682" y="749300"/>
                  </a:lnTo>
                  <a:lnTo>
                    <a:pt x="1170343" y="750570"/>
                  </a:lnTo>
                  <a:lnTo>
                    <a:pt x="1170114" y="751840"/>
                  </a:lnTo>
                  <a:lnTo>
                    <a:pt x="1167676" y="751840"/>
                  </a:lnTo>
                  <a:lnTo>
                    <a:pt x="1165910" y="750570"/>
                  </a:lnTo>
                  <a:lnTo>
                    <a:pt x="1164577" y="748030"/>
                  </a:lnTo>
                  <a:lnTo>
                    <a:pt x="1159916" y="748030"/>
                  </a:lnTo>
                  <a:lnTo>
                    <a:pt x="1160576" y="749300"/>
                  </a:lnTo>
                  <a:lnTo>
                    <a:pt x="1161465" y="750570"/>
                  </a:lnTo>
                  <a:lnTo>
                    <a:pt x="1158354" y="751840"/>
                  </a:lnTo>
                  <a:lnTo>
                    <a:pt x="1153706" y="750570"/>
                  </a:lnTo>
                  <a:lnTo>
                    <a:pt x="1142822" y="750570"/>
                  </a:lnTo>
                  <a:lnTo>
                    <a:pt x="1139723" y="751840"/>
                  </a:lnTo>
                  <a:lnTo>
                    <a:pt x="1134237" y="754456"/>
                  </a:lnTo>
                  <a:lnTo>
                    <a:pt x="1141501" y="753110"/>
                  </a:lnTo>
                  <a:lnTo>
                    <a:pt x="1148600" y="753110"/>
                  </a:lnTo>
                  <a:lnTo>
                    <a:pt x="1148600" y="754456"/>
                  </a:lnTo>
                  <a:lnTo>
                    <a:pt x="1189748" y="754456"/>
                  </a:lnTo>
                  <a:lnTo>
                    <a:pt x="1189926" y="754456"/>
                  </a:lnTo>
                  <a:lnTo>
                    <a:pt x="1254252" y="754456"/>
                  </a:lnTo>
                  <a:lnTo>
                    <a:pt x="1253566" y="753110"/>
                  </a:lnTo>
                  <a:lnTo>
                    <a:pt x="1259547" y="753110"/>
                  </a:lnTo>
                  <a:lnTo>
                    <a:pt x="1259547" y="755650"/>
                  </a:lnTo>
                  <a:lnTo>
                    <a:pt x="1255331" y="756920"/>
                  </a:lnTo>
                  <a:lnTo>
                    <a:pt x="1254772" y="755650"/>
                  </a:lnTo>
                  <a:lnTo>
                    <a:pt x="1226934" y="755650"/>
                  </a:lnTo>
                  <a:lnTo>
                    <a:pt x="1226934" y="772160"/>
                  </a:lnTo>
                  <a:lnTo>
                    <a:pt x="1225156" y="774700"/>
                  </a:lnTo>
                  <a:lnTo>
                    <a:pt x="1224483" y="775970"/>
                  </a:lnTo>
                  <a:lnTo>
                    <a:pt x="1222489" y="777240"/>
                  </a:lnTo>
                  <a:lnTo>
                    <a:pt x="1219606" y="777240"/>
                  </a:lnTo>
                  <a:lnTo>
                    <a:pt x="1219835" y="775970"/>
                  </a:lnTo>
                  <a:lnTo>
                    <a:pt x="1221828" y="774700"/>
                  </a:lnTo>
                  <a:lnTo>
                    <a:pt x="1226045" y="772160"/>
                  </a:lnTo>
                  <a:lnTo>
                    <a:pt x="1226934" y="772160"/>
                  </a:lnTo>
                  <a:lnTo>
                    <a:pt x="1226934" y="755650"/>
                  </a:lnTo>
                  <a:lnTo>
                    <a:pt x="1218946" y="755650"/>
                  </a:lnTo>
                  <a:lnTo>
                    <a:pt x="1218946" y="767080"/>
                  </a:lnTo>
                  <a:lnTo>
                    <a:pt x="1218717" y="767080"/>
                  </a:lnTo>
                  <a:lnTo>
                    <a:pt x="1216063" y="765810"/>
                  </a:lnTo>
                  <a:lnTo>
                    <a:pt x="1215174" y="764540"/>
                  </a:lnTo>
                  <a:lnTo>
                    <a:pt x="1215174" y="763270"/>
                  </a:lnTo>
                  <a:lnTo>
                    <a:pt x="1215174" y="760730"/>
                  </a:lnTo>
                  <a:lnTo>
                    <a:pt x="1215174" y="759460"/>
                  </a:lnTo>
                  <a:lnTo>
                    <a:pt x="1216723" y="760730"/>
                  </a:lnTo>
                  <a:lnTo>
                    <a:pt x="1218272" y="764540"/>
                  </a:lnTo>
                  <a:lnTo>
                    <a:pt x="1218946" y="767080"/>
                  </a:lnTo>
                  <a:lnTo>
                    <a:pt x="1218946" y="755650"/>
                  </a:lnTo>
                  <a:lnTo>
                    <a:pt x="1148600" y="755650"/>
                  </a:lnTo>
                  <a:lnTo>
                    <a:pt x="1146378" y="755650"/>
                  </a:lnTo>
                  <a:lnTo>
                    <a:pt x="1144155" y="755650"/>
                  </a:lnTo>
                  <a:lnTo>
                    <a:pt x="1144155" y="758190"/>
                  </a:lnTo>
                  <a:lnTo>
                    <a:pt x="1139278" y="757618"/>
                  </a:lnTo>
                  <a:lnTo>
                    <a:pt x="1139278" y="787400"/>
                  </a:lnTo>
                  <a:lnTo>
                    <a:pt x="1138389" y="787400"/>
                  </a:lnTo>
                  <a:lnTo>
                    <a:pt x="1136611" y="786130"/>
                  </a:lnTo>
                  <a:lnTo>
                    <a:pt x="1132624" y="784860"/>
                  </a:lnTo>
                  <a:lnTo>
                    <a:pt x="1131951" y="783590"/>
                  </a:lnTo>
                  <a:lnTo>
                    <a:pt x="1136396" y="783590"/>
                  </a:lnTo>
                  <a:lnTo>
                    <a:pt x="1137945" y="784860"/>
                  </a:lnTo>
                  <a:lnTo>
                    <a:pt x="1139278" y="787400"/>
                  </a:lnTo>
                  <a:lnTo>
                    <a:pt x="1139278" y="757618"/>
                  </a:lnTo>
                  <a:lnTo>
                    <a:pt x="1133513" y="756920"/>
                  </a:lnTo>
                  <a:lnTo>
                    <a:pt x="1131989" y="754456"/>
                  </a:lnTo>
                  <a:lnTo>
                    <a:pt x="1129957" y="751840"/>
                  </a:lnTo>
                  <a:lnTo>
                    <a:pt x="1124026" y="754456"/>
                  </a:lnTo>
                  <a:lnTo>
                    <a:pt x="1124191" y="754456"/>
                  </a:lnTo>
                  <a:lnTo>
                    <a:pt x="1124191" y="760730"/>
                  </a:lnTo>
                  <a:lnTo>
                    <a:pt x="1123518" y="760730"/>
                  </a:lnTo>
                  <a:lnTo>
                    <a:pt x="1122413" y="759460"/>
                  </a:lnTo>
                  <a:lnTo>
                    <a:pt x="1115783" y="758190"/>
                  </a:lnTo>
                  <a:lnTo>
                    <a:pt x="1102728" y="756920"/>
                  </a:lnTo>
                  <a:lnTo>
                    <a:pt x="1089977" y="758190"/>
                  </a:lnTo>
                  <a:lnTo>
                    <a:pt x="1088682" y="758482"/>
                  </a:lnTo>
                  <a:lnTo>
                    <a:pt x="1088682" y="770890"/>
                  </a:lnTo>
                  <a:lnTo>
                    <a:pt x="1088682" y="773430"/>
                  </a:lnTo>
                  <a:lnTo>
                    <a:pt x="1087132" y="774700"/>
                  </a:lnTo>
                  <a:lnTo>
                    <a:pt x="1083360" y="774700"/>
                  </a:lnTo>
                  <a:lnTo>
                    <a:pt x="1082471" y="773430"/>
                  </a:lnTo>
                  <a:lnTo>
                    <a:pt x="1083792" y="770890"/>
                  </a:lnTo>
                  <a:lnTo>
                    <a:pt x="1085354" y="769620"/>
                  </a:lnTo>
                  <a:lnTo>
                    <a:pt x="1087793" y="769620"/>
                  </a:lnTo>
                  <a:lnTo>
                    <a:pt x="1088682" y="770890"/>
                  </a:lnTo>
                  <a:lnTo>
                    <a:pt x="1088682" y="758482"/>
                  </a:lnTo>
                  <a:lnTo>
                    <a:pt x="1084237" y="759460"/>
                  </a:lnTo>
                  <a:lnTo>
                    <a:pt x="1079576" y="760628"/>
                  </a:lnTo>
                  <a:lnTo>
                    <a:pt x="1079576" y="764540"/>
                  </a:lnTo>
                  <a:lnTo>
                    <a:pt x="1078255" y="764540"/>
                  </a:lnTo>
                  <a:lnTo>
                    <a:pt x="1076693" y="765810"/>
                  </a:lnTo>
                  <a:lnTo>
                    <a:pt x="1074039" y="765810"/>
                  </a:lnTo>
                  <a:lnTo>
                    <a:pt x="1072705" y="764540"/>
                  </a:lnTo>
                  <a:lnTo>
                    <a:pt x="1071156" y="764540"/>
                  </a:lnTo>
                  <a:lnTo>
                    <a:pt x="1072261" y="763270"/>
                  </a:lnTo>
                  <a:lnTo>
                    <a:pt x="1078471" y="763270"/>
                  </a:lnTo>
                  <a:lnTo>
                    <a:pt x="1079576" y="764540"/>
                  </a:lnTo>
                  <a:lnTo>
                    <a:pt x="1079576" y="760628"/>
                  </a:lnTo>
                  <a:lnTo>
                    <a:pt x="1079144" y="760730"/>
                  </a:lnTo>
                  <a:lnTo>
                    <a:pt x="1073150" y="759460"/>
                  </a:lnTo>
                  <a:lnTo>
                    <a:pt x="1061605" y="759460"/>
                  </a:lnTo>
                  <a:lnTo>
                    <a:pt x="1059827" y="764540"/>
                  </a:lnTo>
                  <a:lnTo>
                    <a:pt x="1057389" y="765810"/>
                  </a:lnTo>
                  <a:lnTo>
                    <a:pt x="1052512" y="765810"/>
                  </a:lnTo>
                  <a:lnTo>
                    <a:pt x="1051394" y="764540"/>
                  </a:lnTo>
                  <a:lnTo>
                    <a:pt x="1052068" y="763270"/>
                  </a:lnTo>
                  <a:lnTo>
                    <a:pt x="1053172" y="762000"/>
                  </a:lnTo>
                  <a:lnTo>
                    <a:pt x="1050950" y="760730"/>
                  </a:lnTo>
                  <a:lnTo>
                    <a:pt x="1046518" y="761707"/>
                  </a:lnTo>
                  <a:lnTo>
                    <a:pt x="1046518" y="795020"/>
                  </a:lnTo>
                  <a:lnTo>
                    <a:pt x="1046518" y="796290"/>
                  </a:lnTo>
                  <a:lnTo>
                    <a:pt x="1045629" y="797560"/>
                  </a:lnTo>
                  <a:lnTo>
                    <a:pt x="1044295" y="797560"/>
                  </a:lnTo>
                  <a:lnTo>
                    <a:pt x="1043190" y="798830"/>
                  </a:lnTo>
                  <a:lnTo>
                    <a:pt x="1042085" y="798830"/>
                  </a:lnTo>
                  <a:lnTo>
                    <a:pt x="1042085" y="796290"/>
                  </a:lnTo>
                  <a:lnTo>
                    <a:pt x="1043190" y="795020"/>
                  </a:lnTo>
                  <a:lnTo>
                    <a:pt x="1046518" y="795020"/>
                  </a:lnTo>
                  <a:lnTo>
                    <a:pt x="1046518" y="761707"/>
                  </a:lnTo>
                  <a:lnTo>
                    <a:pt x="1045184" y="762000"/>
                  </a:lnTo>
                  <a:lnTo>
                    <a:pt x="1036091" y="763270"/>
                  </a:lnTo>
                  <a:lnTo>
                    <a:pt x="1032319" y="765810"/>
                  </a:lnTo>
                  <a:lnTo>
                    <a:pt x="1042301" y="765810"/>
                  </a:lnTo>
                  <a:lnTo>
                    <a:pt x="1040968" y="767080"/>
                  </a:lnTo>
                  <a:lnTo>
                    <a:pt x="1036307" y="767080"/>
                  </a:lnTo>
                  <a:lnTo>
                    <a:pt x="1031201" y="765810"/>
                  </a:lnTo>
                  <a:lnTo>
                    <a:pt x="1030986" y="765759"/>
                  </a:lnTo>
                  <a:lnTo>
                    <a:pt x="1030986" y="783590"/>
                  </a:lnTo>
                  <a:lnTo>
                    <a:pt x="1030986" y="784860"/>
                  </a:lnTo>
                  <a:lnTo>
                    <a:pt x="1030097" y="786130"/>
                  </a:lnTo>
                  <a:lnTo>
                    <a:pt x="1028763" y="787400"/>
                  </a:lnTo>
                  <a:lnTo>
                    <a:pt x="1026541" y="787400"/>
                  </a:lnTo>
                  <a:lnTo>
                    <a:pt x="1026541" y="784860"/>
                  </a:lnTo>
                  <a:lnTo>
                    <a:pt x="1027658" y="783590"/>
                  </a:lnTo>
                  <a:lnTo>
                    <a:pt x="1030986" y="783590"/>
                  </a:lnTo>
                  <a:lnTo>
                    <a:pt x="1030986" y="765759"/>
                  </a:lnTo>
                  <a:lnTo>
                    <a:pt x="1025880" y="764540"/>
                  </a:lnTo>
                  <a:lnTo>
                    <a:pt x="1022108" y="764540"/>
                  </a:lnTo>
                  <a:lnTo>
                    <a:pt x="1022108" y="767080"/>
                  </a:lnTo>
                  <a:lnTo>
                    <a:pt x="1023442" y="768350"/>
                  </a:lnTo>
                  <a:lnTo>
                    <a:pt x="1026541" y="768350"/>
                  </a:lnTo>
                  <a:lnTo>
                    <a:pt x="1024331" y="769620"/>
                  </a:lnTo>
                  <a:lnTo>
                    <a:pt x="1022337" y="770890"/>
                  </a:lnTo>
                  <a:lnTo>
                    <a:pt x="1020559" y="770890"/>
                  </a:lnTo>
                  <a:lnTo>
                    <a:pt x="1019441" y="769620"/>
                  </a:lnTo>
                  <a:lnTo>
                    <a:pt x="1018108" y="767080"/>
                  </a:lnTo>
                  <a:lnTo>
                    <a:pt x="1017663" y="767080"/>
                  </a:lnTo>
                  <a:lnTo>
                    <a:pt x="1017663" y="787400"/>
                  </a:lnTo>
                  <a:lnTo>
                    <a:pt x="1017663" y="789940"/>
                  </a:lnTo>
                  <a:lnTo>
                    <a:pt x="1013015" y="789940"/>
                  </a:lnTo>
                  <a:lnTo>
                    <a:pt x="1011682" y="788670"/>
                  </a:lnTo>
                  <a:lnTo>
                    <a:pt x="1011682" y="787400"/>
                  </a:lnTo>
                  <a:lnTo>
                    <a:pt x="1011682" y="784860"/>
                  </a:lnTo>
                  <a:lnTo>
                    <a:pt x="1014780" y="784860"/>
                  </a:lnTo>
                  <a:lnTo>
                    <a:pt x="1016342" y="786130"/>
                  </a:lnTo>
                  <a:lnTo>
                    <a:pt x="1017663" y="787400"/>
                  </a:lnTo>
                  <a:lnTo>
                    <a:pt x="1017663" y="767080"/>
                  </a:lnTo>
                  <a:lnTo>
                    <a:pt x="1016787" y="767080"/>
                  </a:lnTo>
                  <a:lnTo>
                    <a:pt x="1013231" y="769620"/>
                  </a:lnTo>
                  <a:lnTo>
                    <a:pt x="1010793" y="770890"/>
                  </a:lnTo>
                  <a:lnTo>
                    <a:pt x="1006792" y="772160"/>
                  </a:lnTo>
                  <a:lnTo>
                    <a:pt x="1006576" y="772160"/>
                  </a:lnTo>
                  <a:lnTo>
                    <a:pt x="1006576" y="793750"/>
                  </a:lnTo>
                  <a:lnTo>
                    <a:pt x="1005014" y="793750"/>
                  </a:lnTo>
                  <a:lnTo>
                    <a:pt x="1003465" y="795020"/>
                  </a:lnTo>
                  <a:lnTo>
                    <a:pt x="1002804" y="796290"/>
                  </a:lnTo>
                  <a:lnTo>
                    <a:pt x="1004138" y="798830"/>
                  </a:lnTo>
                  <a:lnTo>
                    <a:pt x="1003249" y="801370"/>
                  </a:lnTo>
                  <a:lnTo>
                    <a:pt x="999921" y="801370"/>
                  </a:lnTo>
                  <a:lnTo>
                    <a:pt x="998588" y="798830"/>
                  </a:lnTo>
                  <a:lnTo>
                    <a:pt x="998588" y="793750"/>
                  </a:lnTo>
                  <a:lnTo>
                    <a:pt x="1000137" y="792480"/>
                  </a:lnTo>
                  <a:lnTo>
                    <a:pt x="1005687" y="792480"/>
                  </a:lnTo>
                  <a:lnTo>
                    <a:pt x="1006576" y="793750"/>
                  </a:lnTo>
                  <a:lnTo>
                    <a:pt x="1006576" y="772160"/>
                  </a:lnTo>
                  <a:lnTo>
                    <a:pt x="1001687" y="772160"/>
                  </a:lnTo>
                  <a:lnTo>
                    <a:pt x="1000366" y="773430"/>
                  </a:lnTo>
                  <a:lnTo>
                    <a:pt x="1001687" y="775970"/>
                  </a:lnTo>
                  <a:lnTo>
                    <a:pt x="1000798" y="777240"/>
                  </a:lnTo>
                  <a:lnTo>
                    <a:pt x="997254" y="777240"/>
                  </a:lnTo>
                  <a:lnTo>
                    <a:pt x="995032" y="778510"/>
                  </a:lnTo>
                  <a:lnTo>
                    <a:pt x="993254" y="781050"/>
                  </a:lnTo>
                  <a:lnTo>
                    <a:pt x="994371" y="781050"/>
                  </a:lnTo>
                  <a:lnTo>
                    <a:pt x="997915" y="779780"/>
                  </a:lnTo>
                  <a:lnTo>
                    <a:pt x="1001915" y="779780"/>
                  </a:lnTo>
                  <a:lnTo>
                    <a:pt x="997254" y="782320"/>
                  </a:lnTo>
                  <a:lnTo>
                    <a:pt x="993698" y="783590"/>
                  </a:lnTo>
                  <a:lnTo>
                    <a:pt x="991044" y="784860"/>
                  </a:lnTo>
                  <a:lnTo>
                    <a:pt x="991044" y="787400"/>
                  </a:lnTo>
                  <a:lnTo>
                    <a:pt x="987488" y="787400"/>
                  </a:lnTo>
                  <a:lnTo>
                    <a:pt x="987044" y="786130"/>
                  </a:lnTo>
                  <a:lnTo>
                    <a:pt x="987933" y="784860"/>
                  </a:lnTo>
                  <a:lnTo>
                    <a:pt x="989037" y="783590"/>
                  </a:lnTo>
                  <a:lnTo>
                    <a:pt x="986599" y="784860"/>
                  </a:lnTo>
                  <a:lnTo>
                    <a:pt x="984377" y="786993"/>
                  </a:lnTo>
                  <a:lnTo>
                    <a:pt x="984377" y="815340"/>
                  </a:lnTo>
                  <a:lnTo>
                    <a:pt x="984377" y="816610"/>
                  </a:lnTo>
                  <a:lnTo>
                    <a:pt x="983272" y="816610"/>
                  </a:lnTo>
                  <a:lnTo>
                    <a:pt x="981049" y="812800"/>
                  </a:lnTo>
                  <a:lnTo>
                    <a:pt x="979944" y="810260"/>
                  </a:lnTo>
                  <a:lnTo>
                    <a:pt x="979944" y="838200"/>
                  </a:lnTo>
                  <a:lnTo>
                    <a:pt x="979944" y="840740"/>
                  </a:lnTo>
                  <a:lnTo>
                    <a:pt x="978839" y="842010"/>
                  </a:lnTo>
                  <a:lnTo>
                    <a:pt x="976388" y="842010"/>
                  </a:lnTo>
                  <a:lnTo>
                    <a:pt x="975956" y="840740"/>
                  </a:lnTo>
                  <a:lnTo>
                    <a:pt x="977277" y="838200"/>
                  </a:lnTo>
                  <a:lnTo>
                    <a:pt x="978395" y="836930"/>
                  </a:lnTo>
                  <a:lnTo>
                    <a:pt x="979500" y="836930"/>
                  </a:lnTo>
                  <a:lnTo>
                    <a:pt x="979944" y="838200"/>
                  </a:lnTo>
                  <a:lnTo>
                    <a:pt x="979944" y="810260"/>
                  </a:lnTo>
                  <a:lnTo>
                    <a:pt x="979944" y="807720"/>
                  </a:lnTo>
                  <a:lnTo>
                    <a:pt x="981049" y="808990"/>
                  </a:lnTo>
                  <a:lnTo>
                    <a:pt x="983272" y="812800"/>
                  </a:lnTo>
                  <a:lnTo>
                    <a:pt x="984377" y="815340"/>
                  </a:lnTo>
                  <a:lnTo>
                    <a:pt x="984377" y="786993"/>
                  </a:lnTo>
                  <a:lnTo>
                    <a:pt x="982611" y="788670"/>
                  </a:lnTo>
                  <a:lnTo>
                    <a:pt x="975728" y="795020"/>
                  </a:lnTo>
                  <a:lnTo>
                    <a:pt x="972616" y="800100"/>
                  </a:lnTo>
                  <a:lnTo>
                    <a:pt x="980605" y="793750"/>
                  </a:lnTo>
                  <a:lnTo>
                    <a:pt x="981278" y="793750"/>
                  </a:lnTo>
                  <a:lnTo>
                    <a:pt x="981278" y="800100"/>
                  </a:lnTo>
                  <a:lnTo>
                    <a:pt x="979728" y="801370"/>
                  </a:lnTo>
                  <a:lnTo>
                    <a:pt x="973950" y="801370"/>
                  </a:lnTo>
                  <a:lnTo>
                    <a:pt x="973289" y="803910"/>
                  </a:lnTo>
                  <a:lnTo>
                    <a:pt x="973289" y="828040"/>
                  </a:lnTo>
                  <a:lnTo>
                    <a:pt x="973061" y="828040"/>
                  </a:lnTo>
                  <a:lnTo>
                    <a:pt x="972845" y="827887"/>
                  </a:lnTo>
                  <a:lnTo>
                    <a:pt x="972845" y="830580"/>
                  </a:lnTo>
                  <a:lnTo>
                    <a:pt x="972616" y="831850"/>
                  </a:lnTo>
                  <a:lnTo>
                    <a:pt x="971956" y="834390"/>
                  </a:lnTo>
                  <a:lnTo>
                    <a:pt x="970407" y="838200"/>
                  </a:lnTo>
                  <a:lnTo>
                    <a:pt x="966635" y="838200"/>
                  </a:lnTo>
                  <a:lnTo>
                    <a:pt x="966635" y="833120"/>
                  </a:lnTo>
                  <a:lnTo>
                    <a:pt x="968184" y="831850"/>
                  </a:lnTo>
                  <a:lnTo>
                    <a:pt x="972616" y="830580"/>
                  </a:lnTo>
                  <a:lnTo>
                    <a:pt x="972845" y="830580"/>
                  </a:lnTo>
                  <a:lnTo>
                    <a:pt x="972845" y="827887"/>
                  </a:lnTo>
                  <a:lnTo>
                    <a:pt x="969733" y="825500"/>
                  </a:lnTo>
                  <a:lnTo>
                    <a:pt x="967968" y="822960"/>
                  </a:lnTo>
                  <a:lnTo>
                    <a:pt x="965517" y="821690"/>
                  </a:lnTo>
                  <a:lnTo>
                    <a:pt x="960640" y="821690"/>
                  </a:lnTo>
                  <a:lnTo>
                    <a:pt x="959967" y="822032"/>
                  </a:lnTo>
                  <a:lnTo>
                    <a:pt x="959967" y="847090"/>
                  </a:lnTo>
                  <a:lnTo>
                    <a:pt x="959967" y="849630"/>
                  </a:lnTo>
                  <a:lnTo>
                    <a:pt x="959091" y="850900"/>
                  </a:lnTo>
                  <a:lnTo>
                    <a:pt x="957757" y="850900"/>
                  </a:lnTo>
                  <a:lnTo>
                    <a:pt x="957757" y="919480"/>
                  </a:lnTo>
                  <a:lnTo>
                    <a:pt x="957757" y="920750"/>
                  </a:lnTo>
                  <a:lnTo>
                    <a:pt x="956195" y="920750"/>
                  </a:lnTo>
                  <a:lnTo>
                    <a:pt x="952652" y="918210"/>
                  </a:lnTo>
                  <a:lnTo>
                    <a:pt x="951103" y="919480"/>
                  </a:lnTo>
                  <a:lnTo>
                    <a:pt x="951103" y="922020"/>
                  </a:lnTo>
                  <a:lnTo>
                    <a:pt x="950429" y="923290"/>
                  </a:lnTo>
                  <a:lnTo>
                    <a:pt x="949769" y="922020"/>
                  </a:lnTo>
                  <a:lnTo>
                    <a:pt x="947331" y="919480"/>
                  </a:lnTo>
                  <a:lnTo>
                    <a:pt x="951103" y="915670"/>
                  </a:lnTo>
                  <a:lnTo>
                    <a:pt x="954430" y="916940"/>
                  </a:lnTo>
                  <a:lnTo>
                    <a:pt x="956195" y="918210"/>
                  </a:lnTo>
                  <a:lnTo>
                    <a:pt x="957757" y="919480"/>
                  </a:lnTo>
                  <a:lnTo>
                    <a:pt x="957757" y="850900"/>
                  </a:lnTo>
                  <a:lnTo>
                    <a:pt x="956640" y="850900"/>
                  </a:lnTo>
                  <a:lnTo>
                    <a:pt x="955535" y="849630"/>
                  </a:lnTo>
                  <a:lnTo>
                    <a:pt x="955535" y="847090"/>
                  </a:lnTo>
                  <a:lnTo>
                    <a:pt x="956640" y="845820"/>
                  </a:lnTo>
                  <a:lnTo>
                    <a:pt x="959091" y="845820"/>
                  </a:lnTo>
                  <a:lnTo>
                    <a:pt x="959967" y="847090"/>
                  </a:lnTo>
                  <a:lnTo>
                    <a:pt x="959967" y="822032"/>
                  </a:lnTo>
                  <a:lnTo>
                    <a:pt x="955535" y="824230"/>
                  </a:lnTo>
                  <a:lnTo>
                    <a:pt x="955535" y="828040"/>
                  </a:lnTo>
                  <a:lnTo>
                    <a:pt x="953541" y="830580"/>
                  </a:lnTo>
                  <a:lnTo>
                    <a:pt x="948651" y="835660"/>
                  </a:lnTo>
                  <a:lnTo>
                    <a:pt x="946658" y="839470"/>
                  </a:lnTo>
                  <a:lnTo>
                    <a:pt x="946658" y="843280"/>
                  </a:lnTo>
                  <a:lnTo>
                    <a:pt x="944219" y="849630"/>
                  </a:lnTo>
                  <a:lnTo>
                    <a:pt x="941108" y="855980"/>
                  </a:lnTo>
                  <a:lnTo>
                    <a:pt x="937120" y="863600"/>
                  </a:lnTo>
                  <a:lnTo>
                    <a:pt x="936447" y="866140"/>
                  </a:lnTo>
                  <a:lnTo>
                    <a:pt x="938885" y="864870"/>
                  </a:lnTo>
                  <a:lnTo>
                    <a:pt x="942225" y="864870"/>
                  </a:lnTo>
                  <a:lnTo>
                    <a:pt x="942225" y="867410"/>
                  </a:lnTo>
                  <a:lnTo>
                    <a:pt x="940003" y="868680"/>
                  </a:lnTo>
                  <a:lnTo>
                    <a:pt x="937564" y="869950"/>
                  </a:lnTo>
                  <a:lnTo>
                    <a:pt x="934008" y="869950"/>
                  </a:lnTo>
                  <a:lnTo>
                    <a:pt x="933119" y="872490"/>
                  </a:lnTo>
                  <a:lnTo>
                    <a:pt x="934008" y="875030"/>
                  </a:lnTo>
                  <a:lnTo>
                    <a:pt x="934681" y="878840"/>
                  </a:lnTo>
                  <a:lnTo>
                    <a:pt x="934237" y="880110"/>
                  </a:lnTo>
                  <a:lnTo>
                    <a:pt x="932903" y="878840"/>
                  </a:lnTo>
                  <a:lnTo>
                    <a:pt x="931341" y="877570"/>
                  </a:lnTo>
                  <a:lnTo>
                    <a:pt x="931227" y="878840"/>
                  </a:lnTo>
                  <a:lnTo>
                    <a:pt x="931125" y="880110"/>
                  </a:lnTo>
                  <a:lnTo>
                    <a:pt x="934008" y="900430"/>
                  </a:lnTo>
                  <a:lnTo>
                    <a:pt x="934008" y="902970"/>
                  </a:lnTo>
                  <a:lnTo>
                    <a:pt x="935558" y="904240"/>
                  </a:lnTo>
                  <a:lnTo>
                    <a:pt x="937564" y="905510"/>
                  </a:lnTo>
                  <a:lnTo>
                    <a:pt x="940219" y="905510"/>
                  </a:lnTo>
                  <a:lnTo>
                    <a:pt x="938453" y="906780"/>
                  </a:lnTo>
                  <a:lnTo>
                    <a:pt x="936891" y="906780"/>
                  </a:lnTo>
                  <a:lnTo>
                    <a:pt x="935558" y="908050"/>
                  </a:lnTo>
                  <a:lnTo>
                    <a:pt x="935558" y="910590"/>
                  </a:lnTo>
                  <a:lnTo>
                    <a:pt x="936891" y="911860"/>
                  </a:lnTo>
                  <a:lnTo>
                    <a:pt x="940003" y="910590"/>
                  </a:lnTo>
                  <a:lnTo>
                    <a:pt x="941108" y="911860"/>
                  </a:lnTo>
                  <a:lnTo>
                    <a:pt x="941108" y="918210"/>
                  </a:lnTo>
                  <a:lnTo>
                    <a:pt x="939774" y="920750"/>
                  </a:lnTo>
                  <a:lnTo>
                    <a:pt x="933119" y="920750"/>
                  </a:lnTo>
                  <a:lnTo>
                    <a:pt x="936675" y="925830"/>
                  </a:lnTo>
                  <a:lnTo>
                    <a:pt x="946442" y="928370"/>
                  </a:lnTo>
                  <a:lnTo>
                    <a:pt x="949096" y="928370"/>
                  </a:lnTo>
                  <a:lnTo>
                    <a:pt x="949769" y="925830"/>
                  </a:lnTo>
                  <a:lnTo>
                    <a:pt x="950214" y="924560"/>
                  </a:lnTo>
                  <a:lnTo>
                    <a:pt x="950874" y="925830"/>
                  </a:lnTo>
                  <a:lnTo>
                    <a:pt x="950988" y="929640"/>
                  </a:lnTo>
                  <a:lnTo>
                    <a:pt x="951103" y="932180"/>
                  </a:lnTo>
                  <a:lnTo>
                    <a:pt x="953541" y="932180"/>
                  </a:lnTo>
                  <a:lnTo>
                    <a:pt x="959307" y="927100"/>
                  </a:lnTo>
                  <a:lnTo>
                    <a:pt x="959967" y="927100"/>
                  </a:lnTo>
                  <a:lnTo>
                    <a:pt x="959967" y="933450"/>
                  </a:lnTo>
                  <a:lnTo>
                    <a:pt x="960640" y="933450"/>
                  </a:lnTo>
                  <a:lnTo>
                    <a:pt x="964857" y="929640"/>
                  </a:lnTo>
                  <a:lnTo>
                    <a:pt x="964857" y="928370"/>
                  </a:lnTo>
                  <a:lnTo>
                    <a:pt x="964107" y="927100"/>
                  </a:lnTo>
                  <a:lnTo>
                    <a:pt x="962634" y="924560"/>
                  </a:lnTo>
                  <a:lnTo>
                    <a:pt x="961859" y="923290"/>
                  </a:lnTo>
                  <a:lnTo>
                    <a:pt x="961085" y="922020"/>
                  </a:lnTo>
                  <a:lnTo>
                    <a:pt x="960856" y="920750"/>
                  </a:lnTo>
                  <a:lnTo>
                    <a:pt x="963079" y="920750"/>
                  </a:lnTo>
                  <a:lnTo>
                    <a:pt x="964628" y="922020"/>
                  </a:lnTo>
                  <a:lnTo>
                    <a:pt x="965517" y="924560"/>
                  </a:lnTo>
                  <a:lnTo>
                    <a:pt x="966851" y="929640"/>
                  </a:lnTo>
                  <a:lnTo>
                    <a:pt x="973289" y="928370"/>
                  </a:lnTo>
                  <a:lnTo>
                    <a:pt x="973289" y="924560"/>
                  </a:lnTo>
                  <a:lnTo>
                    <a:pt x="973289" y="923290"/>
                  </a:lnTo>
                  <a:lnTo>
                    <a:pt x="972400" y="923290"/>
                  </a:lnTo>
                  <a:lnTo>
                    <a:pt x="970178" y="924560"/>
                  </a:lnTo>
                  <a:lnTo>
                    <a:pt x="968629" y="923290"/>
                  </a:lnTo>
                  <a:lnTo>
                    <a:pt x="967968" y="920750"/>
                  </a:lnTo>
                  <a:lnTo>
                    <a:pt x="967079" y="919480"/>
                  </a:lnTo>
                  <a:lnTo>
                    <a:pt x="967524" y="918210"/>
                  </a:lnTo>
                  <a:lnTo>
                    <a:pt x="971067" y="920750"/>
                  </a:lnTo>
                  <a:lnTo>
                    <a:pt x="971296" y="919480"/>
                  </a:lnTo>
                  <a:lnTo>
                    <a:pt x="970851" y="918210"/>
                  </a:lnTo>
                  <a:lnTo>
                    <a:pt x="970407" y="916940"/>
                  </a:lnTo>
                  <a:lnTo>
                    <a:pt x="969733" y="915670"/>
                  </a:lnTo>
                  <a:lnTo>
                    <a:pt x="969962" y="913130"/>
                  </a:lnTo>
                  <a:lnTo>
                    <a:pt x="973950" y="913130"/>
                  </a:lnTo>
                  <a:lnTo>
                    <a:pt x="974661" y="910590"/>
                  </a:lnTo>
                  <a:lnTo>
                    <a:pt x="975728" y="906780"/>
                  </a:lnTo>
                  <a:lnTo>
                    <a:pt x="973505" y="904240"/>
                  </a:lnTo>
                  <a:lnTo>
                    <a:pt x="971511" y="901700"/>
                  </a:lnTo>
                  <a:lnTo>
                    <a:pt x="971511" y="889000"/>
                  </a:lnTo>
                  <a:lnTo>
                    <a:pt x="974394" y="883920"/>
                  </a:lnTo>
                  <a:lnTo>
                    <a:pt x="975728" y="880110"/>
                  </a:lnTo>
                  <a:lnTo>
                    <a:pt x="977506" y="871220"/>
                  </a:lnTo>
                  <a:lnTo>
                    <a:pt x="979055" y="866140"/>
                  </a:lnTo>
                  <a:lnTo>
                    <a:pt x="980389" y="864870"/>
                  </a:lnTo>
                  <a:lnTo>
                    <a:pt x="982827" y="862330"/>
                  </a:lnTo>
                  <a:lnTo>
                    <a:pt x="984605" y="854710"/>
                  </a:lnTo>
                  <a:lnTo>
                    <a:pt x="984885" y="850900"/>
                  </a:lnTo>
                  <a:lnTo>
                    <a:pt x="984973" y="849630"/>
                  </a:lnTo>
                  <a:lnTo>
                    <a:pt x="985075" y="848360"/>
                  </a:lnTo>
                  <a:lnTo>
                    <a:pt x="985164" y="847090"/>
                  </a:lnTo>
                  <a:lnTo>
                    <a:pt x="985266" y="845820"/>
                  </a:lnTo>
                  <a:lnTo>
                    <a:pt x="985481" y="843280"/>
                  </a:lnTo>
                  <a:lnTo>
                    <a:pt x="985596" y="842010"/>
                  </a:lnTo>
                  <a:lnTo>
                    <a:pt x="985710" y="840740"/>
                  </a:lnTo>
                  <a:lnTo>
                    <a:pt x="987044" y="838200"/>
                  </a:lnTo>
                  <a:lnTo>
                    <a:pt x="988606" y="839470"/>
                  </a:lnTo>
                  <a:lnTo>
                    <a:pt x="990815" y="839470"/>
                  </a:lnTo>
                  <a:lnTo>
                    <a:pt x="991044" y="838200"/>
                  </a:lnTo>
                  <a:lnTo>
                    <a:pt x="990739" y="836930"/>
                  </a:lnTo>
                  <a:lnTo>
                    <a:pt x="989266" y="830580"/>
                  </a:lnTo>
                  <a:lnTo>
                    <a:pt x="989368" y="829310"/>
                  </a:lnTo>
                  <a:lnTo>
                    <a:pt x="989482" y="828040"/>
                  </a:lnTo>
                  <a:lnTo>
                    <a:pt x="990815" y="829310"/>
                  </a:lnTo>
                  <a:lnTo>
                    <a:pt x="992822" y="830580"/>
                  </a:lnTo>
                  <a:lnTo>
                    <a:pt x="1004354" y="821690"/>
                  </a:lnTo>
                  <a:lnTo>
                    <a:pt x="1004354" y="816610"/>
                  </a:lnTo>
                  <a:lnTo>
                    <a:pt x="1004354" y="815340"/>
                  </a:lnTo>
                  <a:lnTo>
                    <a:pt x="1012342" y="808990"/>
                  </a:lnTo>
                  <a:lnTo>
                    <a:pt x="1014780" y="810260"/>
                  </a:lnTo>
                  <a:lnTo>
                    <a:pt x="1019441" y="811530"/>
                  </a:lnTo>
                  <a:lnTo>
                    <a:pt x="1018324" y="808990"/>
                  </a:lnTo>
                  <a:lnTo>
                    <a:pt x="1017778" y="807720"/>
                  </a:lnTo>
                  <a:lnTo>
                    <a:pt x="1015009" y="801370"/>
                  </a:lnTo>
                  <a:lnTo>
                    <a:pt x="1007681" y="797560"/>
                  </a:lnTo>
                  <a:lnTo>
                    <a:pt x="1008354" y="797560"/>
                  </a:lnTo>
                  <a:lnTo>
                    <a:pt x="1017676" y="796290"/>
                  </a:lnTo>
                  <a:lnTo>
                    <a:pt x="1020064" y="796836"/>
                  </a:lnTo>
                  <a:lnTo>
                    <a:pt x="1019657" y="797242"/>
                  </a:lnTo>
                  <a:lnTo>
                    <a:pt x="1018997" y="798144"/>
                  </a:lnTo>
                  <a:lnTo>
                    <a:pt x="1018336" y="799261"/>
                  </a:lnTo>
                  <a:lnTo>
                    <a:pt x="1019213" y="800163"/>
                  </a:lnTo>
                  <a:lnTo>
                    <a:pt x="1022769" y="800163"/>
                  </a:lnTo>
                  <a:lnTo>
                    <a:pt x="1023658" y="799261"/>
                  </a:lnTo>
                  <a:lnTo>
                    <a:pt x="1022997" y="798144"/>
                  </a:lnTo>
                  <a:lnTo>
                    <a:pt x="1022413" y="797369"/>
                  </a:lnTo>
                  <a:lnTo>
                    <a:pt x="1023289" y="797560"/>
                  </a:lnTo>
                  <a:lnTo>
                    <a:pt x="1025042" y="800100"/>
                  </a:lnTo>
                  <a:lnTo>
                    <a:pt x="1022769" y="803910"/>
                  </a:lnTo>
                  <a:lnTo>
                    <a:pt x="1018781" y="808990"/>
                  </a:lnTo>
                  <a:lnTo>
                    <a:pt x="1025880" y="805180"/>
                  </a:lnTo>
                  <a:lnTo>
                    <a:pt x="1029881" y="802640"/>
                  </a:lnTo>
                  <a:lnTo>
                    <a:pt x="1033653" y="801370"/>
                  </a:lnTo>
                  <a:lnTo>
                    <a:pt x="1042517" y="801370"/>
                  </a:lnTo>
                  <a:lnTo>
                    <a:pt x="1049845" y="800100"/>
                  </a:lnTo>
                  <a:lnTo>
                    <a:pt x="1055979" y="800100"/>
                  </a:lnTo>
                  <a:lnTo>
                    <a:pt x="1062850" y="798830"/>
                  </a:lnTo>
                  <a:lnTo>
                    <a:pt x="1069594" y="798830"/>
                  </a:lnTo>
                  <a:lnTo>
                    <a:pt x="1075372" y="797560"/>
                  </a:lnTo>
                  <a:lnTo>
                    <a:pt x="1090015" y="797560"/>
                  </a:lnTo>
                  <a:lnTo>
                    <a:pt x="1093343" y="796290"/>
                  </a:lnTo>
                  <a:lnTo>
                    <a:pt x="1095336" y="795020"/>
                  </a:lnTo>
                  <a:lnTo>
                    <a:pt x="1097330" y="793750"/>
                  </a:lnTo>
                  <a:lnTo>
                    <a:pt x="1099553" y="792480"/>
                  </a:lnTo>
                  <a:lnTo>
                    <a:pt x="1099997" y="792480"/>
                  </a:lnTo>
                  <a:lnTo>
                    <a:pt x="1098892" y="793750"/>
                  </a:lnTo>
                  <a:lnTo>
                    <a:pt x="1096441" y="797560"/>
                  </a:lnTo>
                  <a:lnTo>
                    <a:pt x="1107541" y="797560"/>
                  </a:lnTo>
                  <a:lnTo>
                    <a:pt x="1111618" y="792480"/>
                  </a:lnTo>
                  <a:lnTo>
                    <a:pt x="1112647" y="791210"/>
                  </a:lnTo>
                  <a:lnTo>
                    <a:pt x="1112647" y="789940"/>
                  </a:lnTo>
                  <a:lnTo>
                    <a:pt x="1110424" y="789940"/>
                  </a:lnTo>
                  <a:lnTo>
                    <a:pt x="1108875" y="788670"/>
                  </a:lnTo>
                  <a:lnTo>
                    <a:pt x="1109764" y="788670"/>
                  </a:lnTo>
                  <a:lnTo>
                    <a:pt x="1112431" y="787400"/>
                  </a:lnTo>
                  <a:lnTo>
                    <a:pt x="1115758" y="786130"/>
                  </a:lnTo>
                  <a:lnTo>
                    <a:pt x="1116863" y="787400"/>
                  </a:lnTo>
                  <a:lnTo>
                    <a:pt x="1116203" y="788670"/>
                  </a:lnTo>
                  <a:lnTo>
                    <a:pt x="1114869" y="792480"/>
                  </a:lnTo>
                  <a:lnTo>
                    <a:pt x="1129068" y="792480"/>
                  </a:lnTo>
                  <a:lnTo>
                    <a:pt x="1131290" y="788670"/>
                  </a:lnTo>
                  <a:lnTo>
                    <a:pt x="1132395" y="787400"/>
                  </a:lnTo>
                  <a:lnTo>
                    <a:pt x="1134389" y="787400"/>
                  </a:lnTo>
                  <a:lnTo>
                    <a:pt x="1137716" y="789940"/>
                  </a:lnTo>
                  <a:lnTo>
                    <a:pt x="1140167" y="791210"/>
                  </a:lnTo>
                  <a:lnTo>
                    <a:pt x="1143050" y="792480"/>
                  </a:lnTo>
                  <a:lnTo>
                    <a:pt x="1144384" y="791210"/>
                  </a:lnTo>
                  <a:lnTo>
                    <a:pt x="1143939" y="789940"/>
                  </a:lnTo>
                  <a:lnTo>
                    <a:pt x="1141717" y="789940"/>
                  </a:lnTo>
                  <a:lnTo>
                    <a:pt x="1140612" y="787400"/>
                  </a:lnTo>
                  <a:lnTo>
                    <a:pt x="1140536" y="783590"/>
                  </a:lnTo>
                  <a:lnTo>
                    <a:pt x="1140460" y="782320"/>
                  </a:lnTo>
                  <a:lnTo>
                    <a:pt x="1140383" y="781050"/>
                  </a:lnTo>
                  <a:lnTo>
                    <a:pt x="1141272" y="779780"/>
                  </a:lnTo>
                  <a:lnTo>
                    <a:pt x="1149934" y="779780"/>
                  </a:lnTo>
                  <a:lnTo>
                    <a:pt x="1152372" y="781050"/>
                  </a:lnTo>
                  <a:lnTo>
                    <a:pt x="1151699" y="782320"/>
                  </a:lnTo>
                  <a:lnTo>
                    <a:pt x="1151039" y="782320"/>
                  </a:lnTo>
                  <a:lnTo>
                    <a:pt x="1149045" y="783590"/>
                  </a:lnTo>
                  <a:lnTo>
                    <a:pt x="1145489" y="783590"/>
                  </a:lnTo>
                  <a:lnTo>
                    <a:pt x="1144828" y="784860"/>
                  </a:lnTo>
                  <a:lnTo>
                    <a:pt x="1146822" y="789940"/>
                  </a:lnTo>
                  <a:lnTo>
                    <a:pt x="1147267" y="789940"/>
                  </a:lnTo>
                  <a:lnTo>
                    <a:pt x="1150366" y="784860"/>
                  </a:lnTo>
                  <a:lnTo>
                    <a:pt x="1150810" y="784860"/>
                  </a:lnTo>
                  <a:lnTo>
                    <a:pt x="1150810" y="788670"/>
                  </a:lnTo>
                  <a:lnTo>
                    <a:pt x="1151928" y="789940"/>
                  </a:lnTo>
                  <a:lnTo>
                    <a:pt x="1155026" y="789940"/>
                  </a:lnTo>
                  <a:lnTo>
                    <a:pt x="1153706" y="787400"/>
                  </a:lnTo>
                  <a:lnTo>
                    <a:pt x="1155700" y="784860"/>
                  </a:lnTo>
                  <a:lnTo>
                    <a:pt x="1158582" y="783590"/>
                  </a:lnTo>
                  <a:lnTo>
                    <a:pt x="1161694" y="782320"/>
                  </a:lnTo>
                  <a:lnTo>
                    <a:pt x="1164577" y="782320"/>
                  </a:lnTo>
                  <a:lnTo>
                    <a:pt x="1165910" y="784860"/>
                  </a:lnTo>
                  <a:lnTo>
                    <a:pt x="1164577" y="786130"/>
                  </a:lnTo>
                  <a:lnTo>
                    <a:pt x="1162570" y="786130"/>
                  </a:lnTo>
                  <a:lnTo>
                    <a:pt x="1160360" y="787400"/>
                  </a:lnTo>
                  <a:lnTo>
                    <a:pt x="1165237" y="787400"/>
                  </a:lnTo>
                  <a:lnTo>
                    <a:pt x="1169009" y="786130"/>
                  </a:lnTo>
                  <a:lnTo>
                    <a:pt x="1171676" y="784860"/>
                  </a:lnTo>
                  <a:lnTo>
                    <a:pt x="1171448" y="783590"/>
                  </a:lnTo>
                  <a:lnTo>
                    <a:pt x="1170571" y="781050"/>
                  </a:lnTo>
                  <a:lnTo>
                    <a:pt x="1176337" y="781050"/>
                  </a:lnTo>
                  <a:lnTo>
                    <a:pt x="1182331" y="783590"/>
                  </a:lnTo>
                  <a:lnTo>
                    <a:pt x="1185875" y="786130"/>
                  </a:lnTo>
                  <a:lnTo>
                    <a:pt x="1186548" y="786130"/>
                  </a:lnTo>
                  <a:lnTo>
                    <a:pt x="1185214" y="783590"/>
                  </a:lnTo>
                  <a:lnTo>
                    <a:pt x="1184097" y="781050"/>
                  </a:lnTo>
                  <a:lnTo>
                    <a:pt x="1184986" y="781050"/>
                  </a:lnTo>
                  <a:lnTo>
                    <a:pt x="1188313" y="782320"/>
                  </a:lnTo>
                  <a:lnTo>
                    <a:pt x="1192314" y="783590"/>
                  </a:lnTo>
                  <a:lnTo>
                    <a:pt x="1193203" y="783590"/>
                  </a:lnTo>
                  <a:lnTo>
                    <a:pt x="1192644" y="781050"/>
                  </a:lnTo>
                  <a:lnTo>
                    <a:pt x="1192364" y="779780"/>
                  </a:lnTo>
                  <a:lnTo>
                    <a:pt x="1192085" y="778510"/>
                  </a:lnTo>
                  <a:lnTo>
                    <a:pt x="1192974" y="775970"/>
                  </a:lnTo>
                  <a:lnTo>
                    <a:pt x="1194536" y="774700"/>
                  </a:lnTo>
                  <a:lnTo>
                    <a:pt x="1196086" y="774700"/>
                  </a:lnTo>
                  <a:lnTo>
                    <a:pt x="1196530" y="775970"/>
                  </a:lnTo>
                  <a:lnTo>
                    <a:pt x="1195857" y="778510"/>
                  </a:lnTo>
                  <a:lnTo>
                    <a:pt x="1194981" y="782320"/>
                  </a:lnTo>
                  <a:lnTo>
                    <a:pt x="1195412" y="783590"/>
                  </a:lnTo>
                  <a:lnTo>
                    <a:pt x="1198753" y="782320"/>
                  </a:lnTo>
                  <a:lnTo>
                    <a:pt x="1201191" y="781050"/>
                  </a:lnTo>
                  <a:lnTo>
                    <a:pt x="1204302" y="779780"/>
                  </a:lnTo>
                  <a:lnTo>
                    <a:pt x="1205852" y="778510"/>
                  </a:lnTo>
                  <a:lnTo>
                    <a:pt x="1207617" y="777240"/>
                  </a:lnTo>
                  <a:lnTo>
                    <a:pt x="1209395" y="777240"/>
                  </a:lnTo>
                  <a:lnTo>
                    <a:pt x="1211173" y="779780"/>
                  </a:lnTo>
                  <a:lnTo>
                    <a:pt x="1222489" y="779780"/>
                  </a:lnTo>
                  <a:lnTo>
                    <a:pt x="1225372" y="778510"/>
                  </a:lnTo>
                  <a:lnTo>
                    <a:pt x="1228483" y="772160"/>
                  </a:lnTo>
                  <a:lnTo>
                    <a:pt x="1230109" y="769620"/>
                  </a:lnTo>
                  <a:lnTo>
                    <a:pt x="1230922" y="768350"/>
                  </a:lnTo>
                  <a:lnTo>
                    <a:pt x="1232801" y="767080"/>
                  </a:lnTo>
                  <a:lnTo>
                    <a:pt x="1234694" y="765810"/>
                  </a:lnTo>
                  <a:lnTo>
                    <a:pt x="1240028" y="765810"/>
                  </a:lnTo>
                  <a:lnTo>
                    <a:pt x="1236256" y="767080"/>
                  </a:lnTo>
                  <a:lnTo>
                    <a:pt x="1232484" y="769620"/>
                  </a:lnTo>
                  <a:lnTo>
                    <a:pt x="1232916" y="769620"/>
                  </a:lnTo>
                  <a:lnTo>
                    <a:pt x="1239583" y="770890"/>
                  </a:lnTo>
                  <a:lnTo>
                    <a:pt x="1251343" y="773430"/>
                  </a:lnTo>
                  <a:lnTo>
                    <a:pt x="1256004" y="772160"/>
                  </a:lnTo>
                  <a:lnTo>
                    <a:pt x="1258443" y="769620"/>
                  </a:lnTo>
                  <a:lnTo>
                    <a:pt x="1259547" y="767080"/>
                  </a:lnTo>
                  <a:lnTo>
                    <a:pt x="1261770" y="765810"/>
                  </a:lnTo>
                  <a:lnTo>
                    <a:pt x="1264208" y="765810"/>
                  </a:lnTo>
                  <a:lnTo>
                    <a:pt x="1265326" y="763270"/>
                  </a:lnTo>
                  <a:lnTo>
                    <a:pt x="1265986" y="759460"/>
                  </a:lnTo>
                  <a:lnTo>
                    <a:pt x="1266202" y="758190"/>
                  </a:lnTo>
                  <a:lnTo>
                    <a:pt x="1266431" y="756920"/>
                  </a:lnTo>
                  <a:lnTo>
                    <a:pt x="1272692" y="754456"/>
                  </a:lnTo>
                  <a:lnTo>
                    <a:pt x="1272870" y="754456"/>
                  </a:lnTo>
                  <a:lnTo>
                    <a:pt x="1272870" y="759460"/>
                  </a:lnTo>
                  <a:lnTo>
                    <a:pt x="1274419" y="760730"/>
                  </a:lnTo>
                  <a:lnTo>
                    <a:pt x="1276413" y="762000"/>
                  </a:lnTo>
                  <a:lnTo>
                    <a:pt x="1280185" y="763270"/>
                  </a:lnTo>
                  <a:lnTo>
                    <a:pt x="1280185" y="760730"/>
                  </a:lnTo>
                  <a:lnTo>
                    <a:pt x="1275969" y="750570"/>
                  </a:lnTo>
                  <a:lnTo>
                    <a:pt x="1274419" y="746760"/>
                  </a:lnTo>
                  <a:lnTo>
                    <a:pt x="1274635" y="746760"/>
                  </a:lnTo>
                  <a:lnTo>
                    <a:pt x="1277747" y="749300"/>
                  </a:lnTo>
                  <a:lnTo>
                    <a:pt x="1279740" y="751840"/>
                  </a:lnTo>
                  <a:lnTo>
                    <a:pt x="1280883" y="754456"/>
                  </a:lnTo>
                  <a:lnTo>
                    <a:pt x="1280388" y="754456"/>
                  </a:lnTo>
                  <a:lnTo>
                    <a:pt x="1279969" y="755650"/>
                  </a:lnTo>
                  <a:lnTo>
                    <a:pt x="1281074" y="756920"/>
                  </a:lnTo>
                  <a:lnTo>
                    <a:pt x="1283068" y="759460"/>
                  </a:lnTo>
                  <a:lnTo>
                    <a:pt x="1284846" y="760730"/>
                  </a:lnTo>
                  <a:lnTo>
                    <a:pt x="1286179" y="760730"/>
                  </a:lnTo>
                  <a:lnTo>
                    <a:pt x="1285290" y="758190"/>
                  </a:lnTo>
                  <a:lnTo>
                    <a:pt x="1289291" y="758190"/>
                  </a:lnTo>
                  <a:lnTo>
                    <a:pt x="1288846" y="759460"/>
                  </a:lnTo>
                  <a:lnTo>
                    <a:pt x="1288618" y="760730"/>
                  </a:lnTo>
                  <a:lnTo>
                    <a:pt x="1291285" y="759460"/>
                  </a:lnTo>
                  <a:lnTo>
                    <a:pt x="1295057" y="758190"/>
                  </a:lnTo>
                  <a:lnTo>
                    <a:pt x="1296835" y="756920"/>
                  </a:lnTo>
                  <a:lnTo>
                    <a:pt x="1298613" y="755650"/>
                  </a:lnTo>
                  <a:lnTo>
                    <a:pt x="1301711" y="755650"/>
                  </a:lnTo>
                  <a:lnTo>
                    <a:pt x="1301711" y="756920"/>
                  </a:lnTo>
                  <a:lnTo>
                    <a:pt x="1302600" y="756920"/>
                  </a:lnTo>
                  <a:lnTo>
                    <a:pt x="1303489" y="755650"/>
                  </a:lnTo>
                  <a:lnTo>
                    <a:pt x="1305712" y="751840"/>
                  </a:lnTo>
                  <a:lnTo>
                    <a:pt x="1314094" y="748030"/>
                  </a:lnTo>
                  <a:lnTo>
                    <a:pt x="1319695" y="745490"/>
                  </a:lnTo>
                  <a:lnTo>
                    <a:pt x="1324571" y="746760"/>
                  </a:lnTo>
                  <a:lnTo>
                    <a:pt x="1327899" y="746760"/>
                  </a:lnTo>
                  <a:lnTo>
                    <a:pt x="1327010" y="745490"/>
                  </a:lnTo>
                  <a:lnTo>
                    <a:pt x="1326349" y="744220"/>
                  </a:lnTo>
                  <a:lnTo>
                    <a:pt x="1327454" y="742950"/>
                  </a:lnTo>
                  <a:lnTo>
                    <a:pt x="1331226" y="742950"/>
                  </a:lnTo>
                  <a:lnTo>
                    <a:pt x="1332776" y="741680"/>
                  </a:lnTo>
                  <a:lnTo>
                    <a:pt x="1332776" y="739140"/>
                  </a:lnTo>
                  <a:lnTo>
                    <a:pt x="1332776" y="737870"/>
                  </a:lnTo>
                  <a:lnTo>
                    <a:pt x="1333449" y="736600"/>
                  </a:lnTo>
                  <a:lnTo>
                    <a:pt x="1334554" y="736600"/>
                  </a:lnTo>
                  <a:lnTo>
                    <a:pt x="1339659" y="737870"/>
                  </a:lnTo>
                  <a:lnTo>
                    <a:pt x="1342872" y="736600"/>
                  </a:lnTo>
                  <a:lnTo>
                    <a:pt x="1346098" y="735330"/>
                  </a:lnTo>
                  <a:lnTo>
                    <a:pt x="1348765" y="734060"/>
                  </a:lnTo>
                  <a:lnTo>
                    <a:pt x="1350314" y="731520"/>
                  </a:lnTo>
                  <a:lnTo>
                    <a:pt x="1352969" y="730250"/>
                  </a:lnTo>
                  <a:lnTo>
                    <a:pt x="1354531" y="731520"/>
                  </a:lnTo>
                  <a:lnTo>
                    <a:pt x="1355864" y="731520"/>
                  </a:lnTo>
                  <a:lnTo>
                    <a:pt x="1357185" y="730250"/>
                  </a:lnTo>
                  <a:lnTo>
                    <a:pt x="1357185" y="726440"/>
                  </a:lnTo>
                  <a:lnTo>
                    <a:pt x="1358963" y="725170"/>
                  </a:lnTo>
                  <a:lnTo>
                    <a:pt x="1364068" y="725170"/>
                  </a:lnTo>
                  <a:lnTo>
                    <a:pt x="1366062" y="723900"/>
                  </a:lnTo>
                  <a:lnTo>
                    <a:pt x="1366062" y="721360"/>
                  </a:lnTo>
                  <a:lnTo>
                    <a:pt x="1372641" y="721360"/>
                  </a:lnTo>
                  <a:lnTo>
                    <a:pt x="1380705" y="718820"/>
                  </a:lnTo>
                  <a:lnTo>
                    <a:pt x="1389278" y="715010"/>
                  </a:lnTo>
                  <a:lnTo>
                    <a:pt x="1392313" y="713740"/>
                  </a:lnTo>
                  <a:lnTo>
                    <a:pt x="1395361" y="712470"/>
                  </a:lnTo>
                  <a:lnTo>
                    <a:pt x="1398028" y="709930"/>
                  </a:lnTo>
                  <a:lnTo>
                    <a:pt x="1398460" y="707390"/>
                  </a:lnTo>
                  <a:lnTo>
                    <a:pt x="1397508" y="704850"/>
                  </a:lnTo>
                  <a:lnTo>
                    <a:pt x="1394688" y="697230"/>
                  </a:lnTo>
                  <a:lnTo>
                    <a:pt x="1395577" y="697230"/>
                  </a:lnTo>
                  <a:lnTo>
                    <a:pt x="1401800" y="701040"/>
                  </a:lnTo>
                  <a:lnTo>
                    <a:pt x="1404239" y="702310"/>
                  </a:lnTo>
                  <a:lnTo>
                    <a:pt x="1405572" y="703580"/>
                  </a:lnTo>
                  <a:lnTo>
                    <a:pt x="1404899" y="706120"/>
                  </a:lnTo>
                  <a:lnTo>
                    <a:pt x="1404010" y="707390"/>
                  </a:lnTo>
                  <a:lnTo>
                    <a:pt x="1405128" y="706120"/>
                  </a:lnTo>
                  <a:lnTo>
                    <a:pt x="1407121" y="703580"/>
                  </a:lnTo>
                  <a:lnTo>
                    <a:pt x="1410449" y="699770"/>
                  </a:lnTo>
                  <a:close/>
                </a:path>
                <a:path w="1515745" h="971550">
                  <a:moveTo>
                    <a:pt x="1515414" y="467360"/>
                  </a:moveTo>
                  <a:lnTo>
                    <a:pt x="1509636" y="467360"/>
                  </a:lnTo>
                  <a:lnTo>
                    <a:pt x="1508760" y="466090"/>
                  </a:lnTo>
                  <a:lnTo>
                    <a:pt x="1509420" y="463550"/>
                  </a:lnTo>
                  <a:lnTo>
                    <a:pt x="1510487" y="461010"/>
                  </a:lnTo>
                  <a:lnTo>
                    <a:pt x="1512087" y="457200"/>
                  </a:lnTo>
                  <a:lnTo>
                    <a:pt x="1511973" y="454660"/>
                  </a:lnTo>
                  <a:lnTo>
                    <a:pt x="1511922" y="453390"/>
                  </a:lnTo>
                  <a:lnTo>
                    <a:pt x="1511769" y="449580"/>
                  </a:lnTo>
                  <a:lnTo>
                    <a:pt x="1511668" y="447040"/>
                  </a:lnTo>
                  <a:lnTo>
                    <a:pt x="1511566" y="444500"/>
                  </a:lnTo>
                  <a:lnTo>
                    <a:pt x="1511515" y="443230"/>
                  </a:lnTo>
                  <a:lnTo>
                    <a:pt x="1511414" y="440690"/>
                  </a:lnTo>
                  <a:lnTo>
                    <a:pt x="1508315" y="440690"/>
                  </a:lnTo>
                  <a:lnTo>
                    <a:pt x="1508315" y="478790"/>
                  </a:lnTo>
                  <a:lnTo>
                    <a:pt x="1507426" y="480060"/>
                  </a:lnTo>
                  <a:lnTo>
                    <a:pt x="1505877" y="480060"/>
                  </a:lnTo>
                  <a:lnTo>
                    <a:pt x="1505877" y="483870"/>
                  </a:lnTo>
                  <a:lnTo>
                    <a:pt x="1503870" y="485140"/>
                  </a:lnTo>
                  <a:lnTo>
                    <a:pt x="1501432" y="486410"/>
                  </a:lnTo>
                  <a:lnTo>
                    <a:pt x="1501432" y="492760"/>
                  </a:lnTo>
                  <a:lnTo>
                    <a:pt x="1500543" y="494030"/>
                  </a:lnTo>
                  <a:lnTo>
                    <a:pt x="1498104" y="497840"/>
                  </a:lnTo>
                  <a:lnTo>
                    <a:pt x="1494777" y="496570"/>
                  </a:lnTo>
                  <a:lnTo>
                    <a:pt x="1494840" y="495300"/>
                  </a:lnTo>
                  <a:lnTo>
                    <a:pt x="1494917" y="494030"/>
                  </a:lnTo>
                  <a:lnTo>
                    <a:pt x="1494993" y="490220"/>
                  </a:lnTo>
                  <a:lnTo>
                    <a:pt x="1495666" y="490220"/>
                  </a:lnTo>
                  <a:lnTo>
                    <a:pt x="1496326" y="491490"/>
                  </a:lnTo>
                  <a:lnTo>
                    <a:pt x="1496771" y="492760"/>
                  </a:lnTo>
                  <a:lnTo>
                    <a:pt x="1498549" y="494030"/>
                  </a:lnTo>
                  <a:lnTo>
                    <a:pt x="1499654" y="492760"/>
                  </a:lnTo>
                  <a:lnTo>
                    <a:pt x="1501216" y="491490"/>
                  </a:lnTo>
                  <a:lnTo>
                    <a:pt x="1501432" y="492760"/>
                  </a:lnTo>
                  <a:lnTo>
                    <a:pt x="1501432" y="486410"/>
                  </a:lnTo>
                  <a:lnTo>
                    <a:pt x="1496999" y="486410"/>
                  </a:lnTo>
                  <a:lnTo>
                    <a:pt x="1496999" y="482600"/>
                  </a:lnTo>
                  <a:lnTo>
                    <a:pt x="1498765" y="481330"/>
                  </a:lnTo>
                  <a:lnTo>
                    <a:pt x="1501432" y="482600"/>
                  </a:lnTo>
                  <a:lnTo>
                    <a:pt x="1503870" y="482600"/>
                  </a:lnTo>
                  <a:lnTo>
                    <a:pt x="1505877" y="483870"/>
                  </a:lnTo>
                  <a:lnTo>
                    <a:pt x="1505877" y="480060"/>
                  </a:lnTo>
                  <a:lnTo>
                    <a:pt x="1503210" y="480060"/>
                  </a:lnTo>
                  <a:lnTo>
                    <a:pt x="1501432" y="478790"/>
                  </a:lnTo>
                  <a:lnTo>
                    <a:pt x="1508315" y="478790"/>
                  </a:lnTo>
                  <a:lnTo>
                    <a:pt x="1508315" y="440690"/>
                  </a:lnTo>
                  <a:lnTo>
                    <a:pt x="1507426" y="440690"/>
                  </a:lnTo>
                  <a:lnTo>
                    <a:pt x="1505432" y="439420"/>
                  </a:lnTo>
                  <a:lnTo>
                    <a:pt x="1504543" y="438150"/>
                  </a:lnTo>
                  <a:lnTo>
                    <a:pt x="1503654" y="435610"/>
                  </a:lnTo>
                  <a:lnTo>
                    <a:pt x="1503540" y="435305"/>
                  </a:lnTo>
                  <a:lnTo>
                    <a:pt x="1505204" y="436880"/>
                  </a:lnTo>
                  <a:lnTo>
                    <a:pt x="1508086" y="436880"/>
                  </a:lnTo>
                  <a:lnTo>
                    <a:pt x="1508760" y="435610"/>
                  </a:lnTo>
                  <a:lnTo>
                    <a:pt x="1508772" y="435305"/>
                  </a:lnTo>
                  <a:lnTo>
                    <a:pt x="1508836" y="434340"/>
                  </a:lnTo>
                  <a:lnTo>
                    <a:pt x="1508912" y="433070"/>
                  </a:lnTo>
                  <a:lnTo>
                    <a:pt x="1508988" y="431800"/>
                  </a:lnTo>
                  <a:lnTo>
                    <a:pt x="1509064" y="430530"/>
                  </a:lnTo>
                  <a:lnTo>
                    <a:pt x="1509115" y="427990"/>
                  </a:lnTo>
                  <a:lnTo>
                    <a:pt x="1508086" y="427990"/>
                  </a:lnTo>
                  <a:lnTo>
                    <a:pt x="1505877" y="427990"/>
                  </a:lnTo>
                  <a:lnTo>
                    <a:pt x="1503654" y="427990"/>
                  </a:lnTo>
                  <a:lnTo>
                    <a:pt x="1503654" y="430530"/>
                  </a:lnTo>
                  <a:lnTo>
                    <a:pt x="1502981" y="431800"/>
                  </a:lnTo>
                  <a:lnTo>
                    <a:pt x="1502321" y="430530"/>
                  </a:lnTo>
                  <a:lnTo>
                    <a:pt x="1500543" y="429260"/>
                  </a:lnTo>
                  <a:lnTo>
                    <a:pt x="1502537" y="425450"/>
                  </a:lnTo>
                  <a:lnTo>
                    <a:pt x="1503210" y="424180"/>
                  </a:lnTo>
                  <a:lnTo>
                    <a:pt x="1507197" y="424180"/>
                  </a:lnTo>
                  <a:lnTo>
                    <a:pt x="1508086" y="425450"/>
                  </a:lnTo>
                  <a:lnTo>
                    <a:pt x="1508086" y="426720"/>
                  </a:lnTo>
                  <a:lnTo>
                    <a:pt x="1509102" y="426720"/>
                  </a:lnTo>
                  <a:lnTo>
                    <a:pt x="1509026" y="420370"/>
                  </a:lnTo>
                  <a:lnTo>
                    <a:pt x="1508912" y="417830"/>
                  </a:lnTo>
                  <a:lnTo>
                    <a:pt x="1508861" y="416560"/>
                  </a:lnTo>
                  <a:lnTo>
                    <a:pt x="1508760" y="414020"/>
                  </a:lnTo>
                  <a:lnTo>
                    <a:pt x="1508658" y="411480"/>
                  </a:lnTo>
                  <a:lnTo>
                    <a:pt x="1508544" y="408940"/>
                  </a:lnTo>
                  <a:lnTo>
                    <a:pt x="1508493" y="407670"/>
                  </a:lnTo>
                  <a:lnTo>
                    <a:pt x="1508404" y="406400"/>
                  </a:lnTo>
                  <a:lnTo>
                    <a:pt x="1508302" y="405130"/>
                  </a:lnTo>
                  <a:lnTo>
                    <a:pt x="1508213" y="403860"/>
                  </a:lnTo>
                  <a:lnTo>
                    <a:pt x="1508112" y="402590"/>
                  </a:lnTo>
                  <a:lnTo>
                    <a:pt x="1508023" y="401320"/>
                  </a:lnTo>
                  <a:lnTo>
                    <a:pt x="1507921" y="400050"/>
                  </a:lnTo>
                  <a:lnTo>
                    <a:pt x="1507832" y="398780"/>
                  </a:lnTo>
                  <a:lnTo>
                    <a:pt x="1507731" y="397510"/>
                  </a:lnTo>
                  <a:lnTo>
                    <a:pt x="1507642" y="396240"/>
                  </a:lnTo>
                  <a:lnTo>
                    <a:pt x="1507490" y="394970"/>
                  </a:lnTo>
                  <a:lnTo>
                    <a:pt x="1506753" y="388620"/>
                  </a:lnTo>
                  <a:lnTo>
                    <a:pt x="1506220" y="387350"/>
                  </a:lnTo>
                  <a:lnTo>
                    <a:pt x="1504645" y="383540"/>
                  </a:lnTo>
                  <a:lnTo>
                    <a:pt x="1504124" y="382270"/>
                  </a:lnTo>
                  <a:lnTo>
                    <a:pt x="1500987" y="374650"/>
                  </a:lnTo>
                  <a:lnTo>
                    <a:pt x="1497444" y="374650"/>
                  </a:lnTo>
                  <a:lnTo>
                    <a:pt x="1496999" y="373380"/>
                  </a:lnTo>
                  <a:lnTo>
                    <a:pt x="1497660" y="372110"/>
                  </a:lnTo>
                  <a:lnTo>
                    <a:pt x="1499209" y="368300"/>
                  </a:lnTo>
                  <a:lnTo>
                    <a:pt x="1494777" y="364248"/>
                  </a:lnTo>
                  <a:lnTo>
                    <a:pt x="1494777" y="384810"/>
                  </a:lnTo>
                  <a:lnTo>
                    <a:pt x="1494777" y="387350"/>
                  </a:lnTo>
                  <a:lnTo>
                    <a:pt x="1492554" y="387350"/>
                  </a:lnTo>
                  <a:lnTo>
                    <a:pt x="1492554" y="420370"/>
                  </a:lnTo>
                  <a:lnTo>
                    <a:pt x="1492554" y="421640"/>
                  </a:lnTo>
                  <a:lnTo>
                    <a:pt x="1491665" y="422910"/>
                  </a:lnTo>
                  <a:lnTo>
                    <a:pt x="1490332" y="422910"/>
                  </a:lnTo>
                  <a:lnTo>
                    <a:pt x="1489227" y="424180"/>
                  </a:lnTo>
                  <a:lnTo>
                    <a:pt x="1488122" y="424180"/>
                  </a:lnTo>
                  <a:lnTo>
                    <a:pt x="1488122" y="422910"/>
                  </a:lnTo>
                  <a:lnTo>
                    <a:pt x="1488122" y="421640"/>
                  </a:lnTo>
                  <a:lnTo>
                    <a:pt x="1489227" y="420370"/>
                  </a:lnTo>
                  <a:lnTo>
                    <a:pt x="1492554" y="420370"/>
                  </a:lnTo>
                  <a:lnTo>
                    <a:pt x="1492554" y="387350"/>
                  </a:lnTo>
                  <a:lnTo>
                    <a:pt x="1488122" y="387350"/>
                  </a:lnTo>
                  <a:lnTo>
                    <a:pt x="1488122" y="384810"/>
                  </a:lnTo>
                  <a:lnTo>
                    <a:pt x="1489671" y="383540"/>
                  </a:lnTo>
                  <a:lnTo>
                    <a:pt x="1493227" y="383540"/>
                  </a:lnTo>
                  <a:lnTo>
                    <a:pt x="1494777" y="384810"/>
                  </a:lnTo>
                  <a:lnTo>
                    <a:pt x="1494777" y="364248"/>
                  </a:lnTo>
                  <a:lnTo>
                    <a:pt x="1493659" y="363220"/>
                  </a:lnTo>
                  <a:lnTo>
                    <a:pt x="1490116" y="364490"/>
                  </a:lnTo>
                  <a:lnTo>
                    <a:pt x="1488782" y="365760"/>
                  </a:lnTo>
                  <a:lnTo>
                    <a:pt x="1488122" y="369570"/>
                  </a:lnTo>
                  <a:lnTo>
                    <a:pt x="1488567" y="373380"/>
                  </a:lnTo>
                  <a:lnTo>
                    <a:pt x="1489671" y="379730"/>
                  </a:lnTo>
                  <a:lnTo>
                    <a:pt x="1486344" y="382270"/>
                  </a:lnTo>
                  <a:lnTo>
                    <a:pt x="1485455" y="382092"/>
                  </a:lnTo>
                  <a:lnTo>
                    <a:pt x="1485455" y="421640"/>
                  </a:lnTo>
                  <a:lnTo>
                    <a:pt x="1485011" y="421640"/>
                  </a:lnTo>
                  <a:lnTo>
                    <a:pt x="1483461" y="422910"/>
                  </a:lnTo>
                  <a:lnTo>
                    <a:pt x="1479245" y="420370"/>
                  </a:lnTo>
                  <a:lnTo>
                    <a:pt x="1479245" y="416560"/>
                  </a:lnTo>
                  <a:lnTo>
                    <a:pt x="1480578" y="416560"/>
                  </a:lnTo>
                  <a:lnTo>
                    <a:pt x="1484566" y="419100"/>
                  </a:lnTo>
                  <a:lnTo>
                    <a:pt x="1485455" y="421640"/>
                  </a:lnTo>
                  <a:lnTo>
                    <a:pt x="1485455" y="382092"/>
                  </a:lnTo>
                  <a:lnTo>
                    <a:pt x="1480350" y="381000"/>
                  </a:lnTo>
                  <a:lnTo>
                    <a:pt x="1479461" y="380619"/>
                  </a:lnTo>
                  <a:lnTo>
                    <a:pt x="1479461" y="394970"/>
                  </a:lnTo>
                  <a:lnTo>
                    <a:pt x="1474355" y="394970"/>
                  </a:lnTo>
                  <a:lnTo>
                    <a:pt x="1472590" y="393700"/>
                  </a:lnTo>
                  <a:lnTo>
                    <a:pt x="1472590" y="389890"/>
                  </a:lnTo>
                  <a:lnTo>
                    <a:pt x="1473250" y="388620"/>
                  </a:lnTo>
                  <a:lnTo>
                    <a:pt x="1474355" y="389890"/>
                  </a:lnTo>
                  <a:lnTo>
                    <a:pt x="1475244" y="391160"/>
                  </a:lnTo>
                  <a:lnTo>
                    <a:pt x="1477022" y="392430"/>
                  </a:lnTo>
                  <a:lnTo>
                    <a:pt x="1478127" y="393700"/>
                  </a:lnTo>
                  <a:lnTo>
                    <a:pt x="1479461" y="394970"/>
                  </a:lnTo>
                  <a:lnTo>
                    <a:pt x="1479461" y="380619"/>
                  </a:lnTo>
                  <a:lnTo>
                    <a:pt x="1477467" y="379730"/>
                  </a:lnTo>
                  <a:lnTo>
                    <a:pt x="1477911" y="378460"/>
                  </a:lnTo>
                  <a:lnTo>
                    <a:pt x="1482572" y="372110"/>
                  </a:lnTo>
                  <a:lnTo>
                    <a:pt x="1487449" y="364490"/>
                  </a:lnTo>
                  <a:lnTo>
                    <a:pt x="1487830" y="360680"/>
                  </a:lnTo>
                  <a:lnTo>
                    <a:pt x="1487957" y="359410"/>
                  </a:lnTo>
                  <a:lnTo>
                    <a:pt x="1488211" y="356870"/>
                  </a:lnTo>
                  <a:lnTo>
                    <a:pt x="1488338" y="355600"/>
                  </a:lnTo>
                  <a:lnTo>
                    <a:pt x="1483906" y="358533"/>
                  </a:lnTo>
                  <a:lnTo>
                    <a:pt x="1483906" y="367030"/>
                  </a:lnTo>
                  <a:lnTo>
                    <a:pt x="1481899" y="368300"/>
                  </a:lnTo>
                  <a:lnTo>
                    <a:pt x="1480134" y="368300"/>
                  </a:lnTo>
                  <a:lnTo>
                    <a:pt x="1479016" y="365760"/>
                  </a:lnTo>
                  <a:lnTo>
                    <a:pt x="1477683" y="363220"/>
                  </a:lnTo>
                  <a:lnTo>
                    <a:pt x="1475435" y="362064"/>
                  </a:lnTo>
                  <a:lnTo>
                    <a:pt x="1471282" y="362064"/>
                  </a:lnTo>
                  <a:lnTo>
                    <a:pt x="1470367" y="359410"/>
                  </a:lnTo>
                  <a:lnTo>
                    <a:pt x="1470812" y="355600"/>
                  </a:lnTo>
                  <a:lnTo>
                    <a:pt x="1470875" y="354330"/>
                  </a:lnTo>
                  <a:lnTo>
                    <a:pt x="1470952" y="353060"/>
                  </a:lnTo>
                  <a:lnTo>
                    <a:pt x="1471028" y="351790"/>
                  </a:lnTo>
                  <a:lnTo>
                    <a:pt x="1471104" y="350520"/>
                  </a:lnTo>
                  <a:lnTo>
                    <a:pt x="1471180" y="349250"/>
                  </a:lnTo>
                  <a:lnTo>
                    <a:pt x="1471256" y="347980"/>
                  </a:lnTo>
                  <a:lnTo>
                    <a:pt x="1473466" y="346710"/>
                  </a:lnTo>
                  <a:lnTo>
                    <a:pt x="1480134" y="349250"/>
                  </a:lnTo>
                  <a:lnTo>
                    <a:pt x="1482128" y="350520"/>
                  </a:lnTo>
                  <a:lnTo>
                    <a:pt x="1483233" y="351790"/>
                  </a:lnTo>
                  <a:lnTo>
                    <a:pt x="1481899" y="354330"/>
                  </a:lnTo>
                  <a:lnTo>
                    <a:pt x="1479689" y="354330"/>
                  </a:lnTo>
                  <a:lnTo>
                    <a:pt x="1477911" y="353060"/>
                  </a:lnTo>
                  <a:lnTo>
                    <a:pt x="1474800" y="351790"/>
                  </a:lnTo>
                  <a:lnTo>
                    <a:pt x="1474800" y="353060"/>
                  </a:lnTo>
                  <a:lnTo>
                    <a:pt x="1477467" y="356870"/>
                  </a:lnTo>
                  <a:lnTo>
                    <a:pt x="1479016" y="360680"/>
                  </a:lnTo>
                  <a:lnTo>
                    <a:pt x="1481239" y="363220"/>
                  </a:lnTo>
                  <a:lnTo>
                    <a:pt x="1482572" y="364490"/>
                  </a:lnTo>
                  <a:lnTo>
                    <a:pt x="1483677" y="365760"/>
                  </a:lnTo>
                  <a:lnTo>
                    <a:pt x="1483906" y="367030"/>
                  </a:lnTo>
                  <a:lnTo>
                    <a:pt x="1483906" y="358533"/>
                  </a:lnTo>
                  <a:lnTo>
                    <a:pt x="1482572" y="359410"/>
                  </a:lnTo>
                  <a:lnTo>
                    <a:pt x="1483017" y="356870"/>
                  </a:lnTo>
                  <a:lnTo>
                    <a:pt x="1484350" y="354330"/>
                  </a:lnTo>
                  <a:lnTo>
                    <a:pt x="1485900" y="351790"/>
                  </a:lnTo>
                  <a:lnTo>
                    <a:pt x="1487893" y="349250"/>
                  </a:lnTo>
                  <a:lnTo>
                    <a:pt x="1489227" y="350520"/>
                  </a:lnTo>
                  <a:lnTo>
                    <a:pt x="1490332" y="350520"/>
                  </a:lnTo>
                  <a:lnTo>
                    <a:pt x="1489887" y="349250"/>
                  </a:lnTo>
                  <a:lnTo>
                    <a:pt x="1488122" y="346710"/>
                  </a:lnTo>
                  <a:lnTo>
                    <a:pt x="1487119" y="345440"/>
                  </a:lnTo>
                  <a:lnTo>
                    <a:pt x="1486242" y="344347"/>
                  </a:lnTo>
                  <a:lnTo>
                    <a:pt x="1491221" y="346710"/>
                  </a:lnTo>
                  <a:lnTo>
                    <a:pt x="1491145" y="345440"/>
                  </a:lnTo>
                  <a:lnTo>
                    <a:pt x="1491068" y="344170"/>
                  </a:lnTo>
                  <a:lnTo>
                    <a:pt x="1491005" y="342900"/>
                  </a:lnTo>
                  <a:lnTo>
                    <a:pt x="1489811" y="341630"/>
                  </a:lnTo>
                  <a:lnTo>
                    <a:pt x="1487449" y="339090"/>
                  </a:lnTo>
                  <a:lnTo>
                    <a:pt x="1485684" y="337820"/>
                  </a:lnTo>
                  <a:lnTo>
                    <a:pt x="1481899" y="330200"/>
                  </a:lnTo>
                  <a:lnTo>
                    <a:pt x="1480299" y="326390"/>
                  </a:lnTo>
                  <a:lnTo>
                    <a:pt x="1479245" y="323850"/>
                  </a:lnTo>
                  <a:lnTo>
                    <a:pt x="1477683" y="320890"/>
                  </a:lnTo>
                  <a:lnTo>
                    <a:pt x="1477683" y="341630"/>
                  </a:lnTo>
                  <a:lnTo>
                    <a:pt x="1475917" y="344170"/>
                  </a:lnTo>
                  <a:lnTo>
                    <a:pt x="1475244" y="345440"/>
                  </a:lnTo>
                  <a:lnTo>
                    <a:pt x="1470583" y="345440"/>
                  </a:lnTo>
                  <a:lnTo>
                    <a:pt x="1472590" y="344170"/>
                  </a:lnTo>
                  <a:lnTo>
                    <a:pt x="1476806" y="341630"/>
                  </a:lnTo>
                  <a:lnTo>
                    <a:pt x="1477683" y="341630"/>
                  </a:lnTo>
                  <a:lnTo>
                    <a:pt x="1477683" y="320890"/>
                  </a:lnTo>
                  <a:lnTo>
                    <a:pt x="1477238" y="320040"/>
                  </a:lnTo>
                  <a:lnTo>
                    <a:pt x="1476578" y="318782"/>
                  </a:lnTo>
                  <a:lnTo>
                    <a:pt x="1476578" y="328930"/>
                  </a:lnTo>
                  <a:lnTo>
                    <a:pt x="1476133" y="330200"/>
                  </a:lnTo>
                  <a:lnTo>
                    <a:pt x="1473695" y="330200"/>
                  </a:lnTo>
                  <a:lnTo>
                    <a:pt x="1472590" y="328930"/>
                  </a:lnTo>
                  <a:lnTo>
                    <a:pt x="1472590" y="326390"/>
                  </a:lnTo>
                  <a:lnTo>
                    <a:pt x="1475244" y="326390"/>
                  </a:lnTo>
                  <a:lnTo>
                    <a:pt x="1476578" y="328930"/>
                  </a:lnTo>
                  <a:lnTo>
                    <a:pt x="1476578" y="318782"/>
                  </a:lnTo>
                  <a:lnTo>
                    <a:pt x="1475244" y="316230"/>
                  </a:lnTo>
                  <a:lnTo>
                    <a:pt x="1473619" y="313690"/>
                  </a:lnTo>
                  <a:lnTo>
                    <a:pt x="1472806" y="312420"/>
                  </a:lnTo>
                  <a:lnTo>
                    <a:pt x="1469923" y="313690"/>
                  </a:lnTo>
                  <a:lnTo>
                    <a:pt x="1466367" y="313690"/>
                  </a:lnTo>
                  <a:lnTo>
                    <a:pt x="1469923" y="306070"/>
                  </a:lnTo>
                  <a:lnTo>
                    <a:pt x="1465262" y="306070"/>
                  </a:lnTo>
                  <a:lnTo>
                    <a:pt x="1463268" y="303530"/>
                  </a:lnTo>
                  <a:lnTo>
                    <a:pt x="1462379" y="299720"/>
                  </a:lnTo>
                  <a:lnTo>
                    <a:pt x="1461706" y="297180"/>
                  </a:lnTo>
                  <a:lnTo>
                    <a:pt x="1460157" y="294640"/>
                  </a:lnTo>
                  <a:lnTo>
                    <a:pt x="1457934" y="294640"/>
                  </a:lnTo>
                  <a:lnTo>
                    <a:pt x="1457718" y="293370"/>
                  </a:lnTo>
                  <a:lnTo>
                    <a:pt x="1458048" y="292100"/>
                  </a:lnTo>
                  <a:lnTo>
                    <a:pt x="1458379" y="290830"/>
                  </a:lnTo>
                  <a:lnTo>
                    <a:pt x="1459941" y="287020"/>
                  </a:lnTo>
                  <a:lnTo>
                    <a:pt x="1455724" y="284480"/>
                  </a:lnTo>
                  <a:lnTo>
                    <a:pt x="1453502" y="288290"/>
                  </a:lnTo>
                  <a:lnTo>
                    <a:pt x="1452384" y="289560"/>
                  </a:lnTo>
                  <a:lnTo>
                    <a:pt x="1452829" y="289560"/>
                  </a:lnTo>
                  <a:lnTo>
                    <a:pt x="1456829" y="287020"/>
                  </a:lnTo>
                  <a:lnTo>
                    <a:pt x="1457274" y="288290"/>
                  </a:lnTo>
                  <a:lnTo>
                    <a:pt x="1455940" y="289560"/>
                  </a:lnTo>
                  <a:lnTo>
                    <a:pt x="1454835" y="292100"/>
                  </a:lnTo>
                  <a:lnTo>
                    <a:pt x="1453718" y="292100"/>
                  </a:lnTo>
                  <a:lnTo>
                    <a:pt x="1450174" y="288290"/>
                  </a:lnTo>
                  <a:lnTo>
                    <a:pt x="1450174" y="287020"/>
                  </a:lnTo>
                  <a:lnTo>
                    <a:pt x="1455940" y="280670"/>
                  </a:lnTo>
                  <a:lnTo>
                    <a:pt x="1455496" y="279400"/>
                  </a:lnTo>
                  <a:lnTo>
                    <a:pt x="1450517" y="274320"/>
                  </a:lnTo>
                  <a:lnTo>
                    <a:pt x="1449285" y="273050"/>
                  </a:lnTo>
                  <a:lnTo>
                    <a:pt x="1447723" y="271780"/>
                  </a:lnTo>
                  <a:lnTo>
                    <a:pt x="1446174" y="270510"/>
                  </a:lnTo>
                  <a:lnTo>
                    <a:pt x="1443964" y="267970"/>
                  </a:lnTo>
                  <a:lnTo>
                    <a:pt x="1445285" y="267970"/>
                  </a:lnTo>
                  <a:lnTo>
                    <a:pt x="1444625" y="264160"/>
                  </a:lnTo>
                  <a:lnTo>
                    <a:pt x="1444256" y="262890"/>
                  </a:lnTo>
                  <a:lnTo>
                    <a:pt x="1443520" y="260350"/>
                  </a:lnTo>
                  <a:lnTo>
                    <a:pt x="1442186" y="256540"/>
                  </a:lnTo>
                  <a:lnTo>
                    <a:pt x="1441297" y="255270"/>
                  </a:lnTo>
                  <a:lnTo>
                    <a:pt x="1441069" y="254952"/>
                  </a:lnTo>
                  <a:lnTo>
                    <a:pt x="1441069" y="278130"/>
                  </a:lnTo>
                  <a:lnTo>
                    <a:pt x="1440408" y="278130"/>
                  </a:lnTo>
                  <a:lnTo>
                    <a:pt x="1439735" y="279400"/>
                  </a:lnTo>
                  <a:lnTo>
                    <a:pt x="1437970" y="278130"/>
                  </a:lnTo>
                  <a:lnTo>
                    <a:pt x="1436408" y="276860"/>
                  </a:lnTo>
                  <a:lnTo>
                    <a:pt x="1434414" y="274320"/>
                  </a:lnTo>
                  <a:lnTo>
                    <a:pt x="1434642" y="274320"/>
                  </a:lnTo>
                  <a:lnTo>
                    <a:pt x="1437741" y="275590"/>
                  </a:lnTo>
                  <a:lnTo>
                    <a:pt x="1439964" y="276860"/>
                  </a:lnTo>
                  <a:lnTo>
                    <a:pt x="1441069" y="278130"/>
                  </a:lnTo>
                  <a:lnTo>
                    <a:pt x="1441069" y="254952"/>
                  </a:lnTo>
                  <a:lnTo>
                    <a:pt x="1440408" y="254000"/>
                  </a:lnTo>
                  <a:lnTo>
                    <a:pt x="1439735" y="255270"/>
                  </a:lnTo>
                  <a:lnTo>
                    <a:pt x="1438859" y="255270"/>
                  </a:lnTo>
                  <a:lnTo>
                    <a:pt x="1433080" y="248920"/>
                  </a:lnTo>
                  <a:lnTo>
                    <a:pt x="1436636" y="248920"/>
                  </a:lnTo>
                  <a:lnTo>
                    <a:pt x="1435087" y="247650"/>
                  </a:lnTo>
                  <a:lnTo>
                    <a:pt x="1432509" y="245110"/>
                  </a:lnTo>
                  <a:lnTo>
                    <a:pt x="1429931" y="242570"/>
                  </a:lnTo>
                  <a:lnTo>
                    <a:pt x="1428648" y="241300"/>
                  </a:lnTo>
                  <a:lnTo>
                    <a:pt x="1427975" y="240347"/>
                  </a:lnTo>
                  <a:lnTo>
                    <a:pt x="1427975" y="260350"/>
                  </a:lnTo>
                  <a:lnTo>
                    <a:pt x="1425536" y="260350"/>
                  </a:lnTo>
                  <a:lnTo>
                    <a:pt x="1421104" y="255270"/>
                  </a:lnTo>
                  <a:lnTo>
                    <a:pt x="1418882" y="254000"/>
                  </a:lnTo>
                  <a:lnTo>
                    <a:pt x="1417993" y="251460"/>
                  </a:lnTo>
                  <a:lnTo>
                    <a:pt x="1420215" y="251460"/>
                  </a:lnTo>
                  <a:lnTo>
                    <a:pt x="1422209" y="252730"/>
                  </a:lnTo>
                  <a:lnTo>
                    <a:pt x="1423758" y="255270"/>
                  </a:lnTo>
                  <a:lnTo>
                    <a:pt x="1427975" y="260350"/>
                  </a:lnTo>
                  <a:lnTo>
                    <a:pt x="1427975" y="240347"/>
                  </a:lnTo>
                  <a:lnTo>
                    <a:pt x="1425981" y="237490"/>
                  </a:lnTo>
                  <a:lnTo>
                    <a:pt x="1425981" y="234950"/>
                  </a:lnTo>
                  <a:lnTo>
                    <a:pt x="1421104" y="234950"/>
                  </a:lnTo>
                  <a:lnTo>
                    <a:pt x="1416215" y="236220"/>
                  </a:lnTo>
                  <a:lnTo>
                    <a:pt x="1420215" y="233680"/>
                  </a:lnTo>
                  <a:lnTo>
                    <a:pt x="1421536" y="232410"/>
                  </a:lnTo>
                  <a:lnTo>
                    <a:pt x="1424203" y="229870"/>
                  </a:lnTo>
                  <a:lnTo>
                    <a:pt x="1423847" y="227330"/>
                  </a:lnTo>
                  <a:lnTo>
                    <a:pt x="1423327" y="223520"/>
                  </a:lnTo>
                  <a:lnTo>
                    <a:pt x="1419098" y="226060"/>
                  </a:lnTo>
                  <a:lnTo>
                    <a:pt x="1417993" y="227330"/>
                  </a:lnTo>
                  <a:lnTo>
                    <a:pt x="1417104" y="226060"/>
                  </a:lnTo>
                  <a:lnTo>
                    <a:pt x="1417104" y="224790"/>
                  </a:lnTo>
                  <a:lnTo>
                    <a:pt x="1417104" y="223520"/>
                  </a:lnTo>
                  <a:lnTo>
                    <a:pt x="1418221" y="222250"/>
                  </a:lnTo>
                  <a:lnTo>
                    <a:pt x="1423987" y="222250"/>
                  </a:lnTo>
                  <a:lnTo>
                    <a:pt x="1421320" y="218440"/>
                  </a:lnTo>
                  <a:lnTo>
                    <a:pt x="1415554" y="216242"/>
                  </a:lnTo>
                  <a:lnTo>
                    <a:pt x="1415554" y="241300"/>
                  </a:lnTo>
                  <a:lnTo>
                    <a:pt x="1412671" y="241300"/>
                  </a:lnTo>
                  <a:lnTo>
                    <a:pt x="1408226" y="238760"/>
                  </a:lnTo>
                  <a:lnTo>
                    <a:pt x="1405572" y="236423"/>
                  </a:lnTo>
                  <a:lnTo>
                    <a:pt x="1405572" y="241300"/>
                  </a:lnTo>
                  <a:lnTo>
                    <a:pt x="1405128" y="242570"/>
                  </a:lnTo>
                  <a:lnTo>
                    <a:pt x="1402689" y="242570"/>
                  </a:lnTo>
                  <a:lnTo>
                    <a:pt x="1401572" y="241300"/>
                  </a:lnTo>
                  <a:lnTo>
                    <a:pt x="1401572" y="238760"/>
                  </a:lnTo>
                  <a:lnTo>
                    <a:pt x="1404239" y="238760"/>
                  </a:lnTo>
                  <a:lnTo>
                    <a:pt x="1405572" y="241300"/>
                  </a:lnTo>
                  <a:lnTo>
                    <a:pt x="1405572" y="236423"/>
                  </a:lnTo>
                  <a:lnTo>
                    <a:pt x="1405343" y="236220"/>
                  </a:lnTo>
                  <a:lnTo>
                    <a:pt x="1410677" y="236220"/>
                  </a:lnTo>
                  <a:lnTo>
                    <a:pt x="1413116" y="237490"/>
                  </a:lnTo>
                  <a:lnTo>
                    <a:pt x="1413776" y="238760"/>
                  </a:lnTo>
                  <a:lnTo>
                    <a:pt x="1415554" y="241300"/>
                  </a:lnTo>
                  <a:lnTo>
                    <a:pt x="1415554" y="216242"/>
                  </a:lnTo>
                  <a:lnTo>
                    <a:pt x="1414665" y="215900"/>
                  </a:lnTo>
                  <a:lnTo>
                    <a:pt x="1410677" y="214630"/>
                  </a:lnTo>
                  <a:lnTo>
                    <a:pt x="1408899" y="212090"/>
                  </a:lnTo>
                  <a:lnTo>
                    <a:pt x="1410449" y="210820"/>
                  </a:lnTo>
                  <a:lnTo>
                    <a:pt x="1412227" y="210820"/>
                  </a:lnTo>
                  <a:lnTo>
                    <a:pt x="1411782" y="209550"/>
                  </a:lnTo>
                  <a:lnTo>
                    <a:pt x="1409560" y="207010"/>
                  </a:lnTo>
                  <a:lnTo>
                    <a:pt x="1407782" y="205740"/>
                  </a:lnTo>
                  <a:lnTo>
                    <a:pt x="1406893" y="203200"/>
                  </a:lnTo>
                  <a:lnTo>
                    <a:pt x="1407566" y="200660"/>
                  </a:lnTo>
                  <a:lnTo>
                    <a:pt x="1408455" y="199390"/>
                  </a:lnTo>
                  <a:lnTo>
                    <a:pt x="1408010" y="198120"/>
                  </a:lnTo>
                  <a:lnTo>
                    <a:pt x="1406893" y="198120"/>
                  </a:lnTo>
                  <a:lnTo>
                    <a:pt x="1405788" y="199390"/>
                  </a:lnTo>
                  <a:lnTo>
                    <a:pt x="1403350" y="198120"/>
                  </a:lnTo>
                  <a:lnTo>
                    <a:pt x="1401572" y="196850"/>
                  </a:lnTo>
                  <a:lnTo>
                    <a:pt x="1397355" y="194310"/>
                  </a:lnTo>
                  <a:lnTo>
                    <a:pt x="1397139" y="193979"/>
                  </a:lnTo>
                  <a:lnTo>
                    <a:pt x="1397139" y="236220"/>
                  </a:lnTo>
                  <a:lnTo>
                    <a:pt x="1395133" y="237490"/>
                  </a:lnTo>
                  <a:lnTo>
                    <a:pt x="1393367" y="238760"/>
                  </a:lnTo>
                  <a:lnTo>
                    <a:pt x="1392923" y="241300"/>
                  </a:lnTo>
                  <a:lnTo>
                    <a:pt x="1393812" y="242570"/>
                  </a:lnTo>
                  <a:lnTo>
                    <a:pt x="1395133" y="245110"/>
                  </a:lnTo>
                  <a:lnTo>
                    <a:pt x="1394917" y="245110"/>
                  </a:lnTo>
                  <a:lnTo>
                    <a:pt x="1392694" y="243840"/>
                  </a:lnTo>
                  <a:lnTo>
                    <a:pt x="1389583" y="241300"/>
                  </a:lnTo>
                  <a:lnTo>
                    <a:pt x="1390472" y="238760"/>
                  </a:lnTo>
                  <a:lnTo>
                    <a:pt x="1391361" y="236220"/>
                  </a:lnTo>
                  <a:lnTo>
                    <a:pt x="1397139" y="236220"/>
                  </a:lnTo>
                  <a:lnTo>
                    <a:pt x="1397139" y="193979"/>
                  </a:lnTo>
                  <a:lnTo>
                    <a:pt x="1392555" y="186690"/>
                  </a:lnTo>
                  <a:lnTo>
                    <a:pt x="1389367" y="181610"/>
                  </a:lnTo>
                  <a:lnTo>
                    <a:pt x="1389697" y="180340"/>
                  </a:lnTo>
                  <a:lnTo>
                    <a:pt x="1390040" y="179070"/>
                  </a:lnTo>
                  <a:lnTo>
                    <a:pt x="1390256" y="177800"/>
                  </a:lnTo>
                  <a:lnTo>
                    <a:pt x="1386039" y="177800"/>
                  </a:lnTo>
                  <a:lnTo>
                    <a:pt x="1386039" y="228600"/>
                  </a:lnTo>
                  <a:lnTo>
                    <a:pt x="1386039" y="232410"/>
                  </a:lnTo>
                  <a:lnTo>
                    <a:pt x="1380934" y="231140"/>
                  </a:lnTo>
                  <a:lnTo>
                    <a:pt x="1379829" y="227330"/>
                  </a:lnTo>
                  <a:lnTo>
                    <a:pt x="1379385" y="226060"/>
                  </a:lnTo>
                  <a:lnTo>
                    <a:pt x="1380274" y="224790"/>
                  </a:lnTo>
                  <a:lnTo>
                    <a:pt x="1382483" y="226060"/>
                  </a:lnTo>
                  <a:lnTo>
                    <a:pt x="1384490" y="227330"/>
                  </a:lnTo>
                  <a:lnTo>
                    <a:pt x="1386039" y="228600"/>
                  </a:lnTo>
                  <a:lnTo>
                    <a:pt x="1386039" y="177800"/>
                  </a:lnTo>
                  <a:lnTo>
                    <a:pt x="1385379" y="177800"/>
                  </a:lnTo>
                  <a:lnTo>
                    <a:pt x="1377162" y="175260"/>
                  </a:lnTo>
                  <a:lnTo>
                    <a:pt x="1377162" y="171450"/>
                  </a:lnTo>
                  <a:lnTo>
                    <a:pt x="1372285" y="171450"/>
                  </a:lnTo>
                  <a:lnTo>
                    <a:pt x="1370507" y="170180"/>
                  </a:lnTo>
                  <a:lnTo>
                    <a:pt x="1369618" y="167640"/>
                  </a:lnTo>
                  <a:lnTo>
                    <a:pt x="1365631" y="165100"/>
                  </a:lnTo>
                  <a:lnTo>
                    <a:pt x="1363408" y="165100"/>
                  </a:lnTo>
                  <a:lnTo>
                    <a:pt x="1360957" y="163830"/>
                  </a:lnTo>
                  <a:lnTo>
                    <a:pt x="1360081" y="162560"/>
                  </a:lnTo>
                  <a:lnTo>
                    <a:pt x="1361186" y="162560"/>
                  </a:lnTo>
                  <a:lnTo>
                    <a:pt x="1362519" y="163830"/>
                  </a:lnTo>
                  <a:lnTo>
                    <a:pt x="1363853" y="163830"/>
                  </a:lnTo>
                  <a:lnTo>
                    <a:pt x="1363853" y="162560"/>
                  </a:lnTo>
                  <a:lnTo>
                    <a:pt x="1363853" y="158750"/>
                  </a:lnTo>
                  <a:lnTo>
                    <a:pt x="1358607" y="153670"/>
                  </a:lnTo>
                  <a:lnTo>
                    <a:pt x="1353375" y="148590"/>
                  </a:lnTo>
                  <a:lnTo>
                    <a:pt x="1350759" y="146050"/>
                  </a:lnTo>
                  <a:lnTo>
                    <a:pt x="1345653" y="146050"/>
                  </a:lnTo>
                  <a:lnTo>
                    <a:pt x="1344320" y="145097"/>
                  </a:lnTo>
                  <a:lnTo>
                    <a:pt x="1344320" y="163830"/>
                  </a:lnTo>
                  <a:lnTo>
                    <a:pt x="1344320" y="165100"/>
                  </a:lnTo>
                  <a:lnTo>
                    <a:pt x="1342326" y="166370"/>
                  </a:lnTo>
                  <a:lnTo>
                    <a:pt x="1340777" y="166370"/>
                  </a:lnTo>
                  <a:lnTo>
                    <a:pt x="1339443" y="168910"/>
                  </a:lnTo>
                  <a:lnTo>
                    <a:pt x="1339443" y="171450"/>
                  </a:lnTo>
                  <a:lnTo>
                    <a:pt x="1338554" y="173990"/>
                  </a:lnTo>
                  <a:lnTo>
                    <a:pt x="1337437" y="173990"/>
                  </a:lnTo>
                  <a:lnTo>
                    <a:pt x="1335671" y="175260"/>
                  </a:lnTo>
                  <a:lnTo>
                    <a:pt x="1335773" y="173990"/>
                  </a:lnTo>
                  <a:lnTo>
                    <a:pt x="1335887" y="172720"/>
                  </a:lnTo>
                  <a:lnTo>
                    <a:pt x="1336001" y="171450"/>
                  </a:lnTo>
                  <a:lnTo>
                    <a:pt x="1336116" y="170180"/>
                  </a:lnTo>
                  <a:lnTo>
                    <a:pt x="1337335" y="166370"/>
                  </a:lnTo>
                  <a:lnTo>
                    <a:pt x="1338554" y="162560"/>
                  </a:lnTo>
                  <a:lnTo>
                    <a:pt x="1339443" y="160020"/>
                  </a:lnTo>
                  <a:lnTo>
                    <a:pt x="1340104" y="160020"/>
                  </a:lnTo>
                  <a:lnTo>
                    <a:pt x="1342326" y="162560"/>
                  </a:lnTo>
                  <a:lnTo>
                    <a:pt x="1344320" y="163830"/>
                  </a:lnTo>
                  <a:lnTo>
                    <a:pt x="1344320" y="145097"/>
                  </a:lnTo>
                  <a:lnTo>
                    <a:pt x="1343875" y="144780"/>
                  </a:lnTo>
                  <a:lnTo>
                    <a:pt x="1342986" y="143510"/>
                  </a:lnTo>
                  <a:lnTo>
                    <a:pt x="1342656" y="142240"/>
                  </a:lnTo>
                  <a:lnTo>
                    <a:pt x="1342326" y="140970"/>
                  </a:lnTo>
                  <a:lnTo>
                    <a:pt x="1339888" y="139700"/>
                  </a:lnTo>
                  <a:lnTo>
                    <a:pt x="1335227" y="139700"/>
                  </a:lnTo>
                  <a:lnTo>
                    <a:pt x="1334998" y="139623"/>
                  </a:lnTo>
                  <a:lnTo>
                    <a:pt x="1334998" y="149860"/>
                  </a:lnTo>
                  <a:lnTo>
                    <a:pt x="1334998" y="152400"/>
                  </a:lnTo>
                  <a:lnTo>
                    <a:pt x="1333893" y="153670"/>
                  </a:lnTo>
                  <a:lnTo>
                    <a:pt x="1333423" y="153670"/>
                  </a:lnTo>
                  <a:lnTo>
                    <a:pt x="1333423" y="180340"/>
                  </a:lnTo>
                  <a:lnTo>
                    <a:pt x="1326616" y="175260"/>
                  </a:lnTo>
                  <a:lnTo>
                    <a:pt x="1325626" y="174536"/>
                  </a:lnTo>
                  <a:lnTo>
                    <a:pt x="1326095" y="173990"/>
                  </a:lnTo>
                  <a:lnTo>
                    <a:pt x="1326984" y="173990"/>
                  </a:lnTo>
                  <a:lnTo>
                    <a:pt x="1329207" y="175260"/>
                  </a:lnTo>
                  <a:lnTo>
                    <a:pt x="1330756" y="177800"/>
                  </a:lnTo>
                  <a:lnTo>
                    <a:pt x="1333423" y="180340"/>
                  </a:lnTo>
                  <a:lnTo>
                    <a:pt x="1333423" y="153670"/>
                  </a:lnTo>
                  <a:lnTo>
                    <a:pt x="1331455" y="153670"/>
                  </a:lnTo>
                  <a:lnTo>
                    <a:pt x="1331010" y="152400"/>
                  </a:lnTo>
                  <a:lnTo>
                    <a:pt x="1332331" y="149860"/>
                  </a:lnTo>
                  <a:lnTo>
                    <a:pt x="1333449" y="148590"/>
                  </a:lnTo>
                  <a:lnTo>
                    <a:pt x="1334554" y="148590"/>
                  </a:lnTo>
                  <a:lnTo>
                    <a:pt x="1334998" y="149860"/>
                  </a:lnTo>
                  <a:lnTo>
                    <a:pt x="1334998" y="139623"/>
                  </a:lnTo>
                  <a:lnTo>
                    <a:pt x="1331899" y="138430"/>
                  </a:lnTo>
                  <a:lnTo>
                    <a:pt x="1330337" y="135890"/>
                  </a:lnTo>
                  <a:lnTo>
                    <a:pt x="1329448" y="134620"/>
                  </a:lnTo>
                  <a:lnTo>
                    <a:pt x="1327670" y="132080"/>
                  </a:lnTo>
                  <a:lnTo>
                    <a:pt x="1330566" y="134620"/>
                  </a:lnTo>
                  <a:lnTo>
                    <a:pt x="1332331" y="134620"/>
                  </a:lnTo>
                  <a:lnTo>
                    <a:pt x="1331671" y="133350"/>
                  </a:lnTo>
                  <a:lnTo>
                    <a:pt x="1326349" y="128270"/>
                  </a:lnTo>
                  <a:lnTo>
                    <a:pt x="1326121" y="128143"/>
                  </a:lnTo>
                  <a:lnTo>
                    <a:pt x="1326121" y="163830"/>
                  </a:lnTo>
                  <a:lnTo>
                    <a:pt x="1326121" y="166370"/>
                  </a:lnTo>
                  <a:lnTo>
                    <a:pt x="1315694" y="166370"/>
                  </a:lnTo>
                  <a:lnTo>
                    <a:pt x="1313027" y="165100"/>
                  </a:lnTo>
                  <a:lnTo>
                    <a:pt x="1313700" y="165100"/>
                  </a:lnTo>
                  <a:lnTo>
                    <a:pt x="1314805" y="162560"/>
                  </a:lnTo>
                  <a:lnTo>
                    <a:pt x="1326121" y="163830"/>
                  </a:lnTo>
                  <a:lnTo>
                    <a:pt x="1326121" y="128143"/>
                  </a:lnTo>
                  <a:lnTo>
                    <a:pt x="1325905" y="128016"/>
                  </a:lnTo>
                  <a:lnTo>
                    <a:pt x="1325905" y="151130"/>
                  </a:lnTo>
                  <a:lnTo>
                    <a:pt x="1323022" y="151130"/>
                  </a:lnTo>
                  <a:lnTo>
                    <a:pt x="1321689" y="152400"/>
                  </a:lnTo>
                  <a:lnTo>
                    <a:pt x="1321689" y="157480"/>
                  </a:lnTo>
                  <a:lnTo>
                    <a:pt x="1320571" y="160020"/>
                  </a:lnTo>
                  <a:lnTo>
                    <a:pt x="1317688" y="160020"/>
                  </a:lnTo>
                  <a:lnTo>
                    <a:pt x="1317574" y="158750"/>
                  </a:lnTo>
                  <a:lnTo>
                    <a:pt x="1317472" y="157480"/>
                  </a:lnTo>
                  <a:lnTo>
                    <a:pt x="1318056" y="154940"/>
                  </a:lnTo>
                  <a:lnTo>
                    <a:pt x="1318361" y="153670"/>
                  </a:lnTo>
                  <a:lnTo>
                    <a:pt x="1319466" y="147320"/>
                  </a:lnTo>
                  <a:lnTo>
                    <a:pt x="1319022" y="146050"/>
                  </a:lnTo>
                  <a:lnTo>
                    <a:pt x="1312811" y="146050"/>
                  </a:lnTo>
                  <a:lnTo>
                    <a:pt x="1312811" y="143510"/>
                  </a:lnTo>
                  <a:lnTo>
                    <a:pt x="1315466" y="142240"/>
                  </a:lnTo>
                  <a:lnTo>
                    <a:pt x="1322133" y="142240"/>
                  </a:lnTo>
                  <a:lnTo>
                    <a:pt x="1323238" y="143510"/>
                  </a:lnTo>
                  <a:lnTo>
                    <a:pt x="1321689" y="143510"/>
                  </a:lnTo>
                  <a:lnTo>
                    <a:pt x="1319695" y="146050"/>
                  </a:lnTo>
                  <a:lnTo>
                    <a:pt x="1320139" y="146050"/>
                  </a:lnTo>
                  <a:lnTo>
                    <a:pt x="1323022" y="148590"/>
                  </a:lnTo>
                  <a:lnTo>
                    <a:pt x="1325460" y="149860"/>
                  </a:lnTo>
                  <a:lnTo>
                    <a:pt x="1325905" y="151130"/>
                  </a:lnTo>
                  <a:lnTo>
                    <a:pt x="1325905" y="128016"/>
                  </a:lnTo>
                  <a:lnTo>
                    <a:pt x="1319911" y="124460"/>
                  </a:lnTo>
                  <a:lnTo>
                    <a:pt x="1314589" y="121920"/>
                  </a:lnTo>
                  <a:lnTo>
                    <a:pt x="1309255" y="120650"/>
                  </a:lnTo>
                  <a:lnTo>
                    <a:pt x="1305255" y="118110"/>
                  </a:lnTo>
                  <a:lnTo>
                    <a:pt x="1303261" y="116840"/>
                  </a:lnTo>
                  <a:lnTo>
                    <a:pt x="1300594" y="114300"/>
                  </a:lnTo>
                  <a:lnTo>
                    <a:pt x="1299502" y="113258"/>
                  </a:lnTo>
                  <a:lnTo>
                    <a:pt x="1299502" y="135890"/>
                  </a:lnTo>
                  <a:lnTo>
                    <a:pt x="1297940" y="137160"/>
                  </a:lnTo>
                  <a:lnTo>
                    <a:pt x="1296162" y="138430"/>
                  </a:lnTo>
                  <a:lnTo>
                    <a:pt x="1292834" y="138430"/>
                  </a:lnTo>
                  <a:lnTo>
                    <a:pt x="1292834" y="137160"/>
                  </a:lnTo>
                  <a:lnTo>
                    <a:pt x="1292834" y="135890"/>
                  </a:lnTo>
                  <a:lnTo>
                    <a:pt x="1294396" y="134620"/>
                  </a:lnTo>
                  <a:lnTo>
                    <a:pt x="1297940" y="134620"/>
                  </a:lnTo>
                  <a:lnTo>
                    <a:pt x="1299502" y="135890"/>
                  </a:lnTo>
                  <a:lnTo>
                    <a:pt x="1299502" y="113258"/>
                  </a:lnTo>
                  <a:lnTo>
                    <a:pt x="1299273" y="113030"/>
                  </a:lnTo>
                  <a:lnTo>
                    <a:pt x="1296162" y="113030"/>
                  </a:lnTo>
                  <a:lnTo>
                    <a:pt x="1294612" y="114300"/>
                  </a:lnTo>
                  <a:lnTo>
                    <a:pt x="1293279" y="114300"/>
                  </a:lnTo>
                  <a:lnTo>
                    <a:pt x="1295717" y="111760"/>
                  </a:lnTo>
                  <a:lnTo>
                    <a:pt x="1288402" y="106680"/>
                  </a:lnTo>
                  <a:lnTo>
                    <a:pt x="1282407" y="105410"/>
                  </a:lnTo>
                  <a:lnTo>
                    <a:pt x="1277302" y="105410"/>
                  </a:lnTo>
                  <a:lnTo>
                    <a:pt x="1277302" y="102870"/>
                  </a:lnTo>
                  <a:lnTo>
                    <a:pt x="1277302" y="101600"/>
                  </a:lnTo>
                  <a:lnTo>
                    <a:pt x="1273086" y="101600"/>
                  </a:lnTo>
                  <a:lnTo>
                    <a:pt x="1269987" y="102870"/>
                  </a:lnTo>
                  <a:lnTo>
                    <a:pt x="1269314" y="101600"/>
                  </a:lnTo>
                  <a:lnTo>
                    <a:pt x="1269987" y="99060"/>
                  </a:lnTo>
                  <a:lnTo>
                    <a:pt x="1270863" y="95250"/>
                  </a:lnTo>
                  <a:lnTo>
                    <a:pt x="1266215" y="95250"/>
                  </a:lnTo>
                  <a:lnTo>
                    <a:pt x="1262875" y="96520"/>
                  </a:lnTo>
                  <a:lnTo>
                    <a:pt x="1261770" y="95250"/>
                  </a:lnTo>
                  <a:lnTo>
                    <a:pt x="1262430" y="93980"/>
                  </a:lnTo>
                  <a:lnTo>
                    <a:pt x="1263103" y="91440"/>
                  </a:lnTo>
                  <a:lnTo>
                    <a:pt x="1256220" y="91440"/>
                  </a:lnTo>
                  <a:lnTo>
                    <a:pt x="1252004" y="90170"/>
                  </a:lnTo>
                  <a:lnTo>
                    <a:pt x="1249921" y="89179"/>
                  </a:lnTo>
                  <a:lnTo>
                    <a:pt x="1252448" y="93980"/>
                  </a:lnTo>
                  <a:lnTo>
                    <a:pt x="1252004" y="95250"/>
                  </a:lnTo>
                  <a:lnTo>
                    <a:pt x="1252004" y="118110"/>
                  </a:lnTo>
                  <a:lnTo>
                    <a:pt x="1244015" y="118110"/>
                  </a:lnTo>
                  <a:lnTo>
                    <a:pt x="1242910" y="116840"/>
                  </a:lnTo>
                  <a:lnTo>
                    <a:pt x="1245565" y="114300"/>
                  </a:lnTo>
                  <a:lnTo>
                    <a:pt x="1247343" y="111760"/>
                  </a:lnTo>
                  <a:lnTo>
                    <a:pt x="1247571" y="111760"/>
                  </a:lnTo>
                  <a:lnTo>
                    <a:pt x="1252004" y="118110"/>
                  </a:lnTo>
                  <a:lnTo>
                    <a:pt x="1252004" y="95250"/>
                  </a:lnTo>
                  <a:lnTo>
                    <a:pt x="1250670" y="95250"/>
                  </a:lnTo>
                  <a:lnTo>
                    <a:pt x="1249565" y="96520"/>
                  </a:lnTo>
                  <a:lnTo>
                    <a:pt x="1248460" y="95250"/>
                  </a:lnTo>
                  <a:lnTo>
                    <a:pt x="1248460" y="106680"/>
                  </a:lnTo>
                  <a:lnTo>
                    <a:pt x="1248460" y="109220"/>
                  </a:lnTo>
                  <a:lnTo>
                    <a:pt x="1246454" y="110490"/>
                  </a:lnTo>
                  <a:lnTo>
                    <a:pt x="1241348" y="110490"/>
                  </a:lnTo>
                  <a:lnTo>
                    <a:pt x="1239583" y="111760"/>
                  </a:lnTo>
                  <a:lnTo>
                    <a:pt x="1239583" y="116840"/>
                  </a:lnTo>
                  <a:lnTo>
                    <a:pt x="1238021" y="116840"/>
                  </a:lnTo>
                  <a:lnTo>
                    <a:pt x="1235583" y="114300"/>
                  </a:lnTo>
                  <a:lnTo>
                    <a:pt x="1241209" y="105410"/>
                  </a:lnTo>
                  <a:lnTo>
                    <a:pt x="1242021" y="104140"/>
                  </a:lnTo>
                  <a:lnTo>
                    <a:pt x="1245349" y="105410"/>
                  </a:lnTo>
                  <a:lnTo>
                    <a:pt x="1247127" y="105410"/>
                  </a:lnTo>
                  <a:lnTo>
                    <a:pt x="1248460" y="106680"/>
                  </a:lnTo>
                  <a:lnTo>
                    <a:pt x="1248460" y="95250"/>
                  </a:lnTo>
                  <a:lnTo>
                    <a:pt x="1248460" y="92710"/>
                  </a:lnTo>
                  <a:lnTo>
                    <a:pt x="1248460" y="90170"/>
                  </a:lnTo>
                  <a:lnTo>
                    <a:pt x="1249629" y="89039"/>
                  </a:lnTo>
                  <a:lnTo>
                    <a:pt x="1249349" y="88900"/>
                  </a:lnTo>
                  <a:lnTo>
                    <a:pt x="1246898" y="87630"/>
                  </a:lnTo>
                  <a:lnTo>
                    <a:pt x="1244015" y="86360"/>
                  </a:lnTo>
                  <a:lnTo>
                    <a:pt x="1242237" y="88900"/>
                  </a:lnTo>
                  <a:lnTo>
                    <a:pt x="1242021" y="88290"/>
                  </a:lnTo>
                  <a:lnTo>
                    <a:pt x="1242021" y="92710"/>
                  </a:lnTo>
                  <a:lnTo>
                    <a:pt x="1241132" y="93980"/>
                  </a:lnTo>
                  <a:lnTo>
                    <a:pt x="1240472" y="93980"/>
                  </a:lnTo>
                  <a:lnTo>
                    <a:pt x="1238465" y="95250"/>
                  </a:lnTo>
                  <a:lnTo>
                    <a:pt x="1236916" y="93980"/>
                  </a:lnTo>
                  <a:lnTo>
                    <a:pt x="1235138" y="93980"/>
                  </a:lnTo>
                  <a:lnTo>
                    <a:pt x="1235811" y="92710"/>
                  </a:lnTo>
                  <a:lnTo>
                    <a:pt x="1242021" y="92710"/>
                  </a:lnTo>
                  <a:lnTo>
                    <a:pt x="1242021" y="88290"/>
                  </a:lnTo>
                  <a:lnTo>
                    <a:pt x="1241793" y="87630"/>
                  </a:lnTo>
                  <a:lnTo>
                    <a:pt x="1242237" y="86360"/>
                  </a:lnTo>
                  <a:lnTo>
                    <a:pt x="1242453" y="85090"/>
                  </a:lnTo>
                  <a:lnTo>
                    <a:pt x="1242682" y="83820"/>
                  </a:lnTo>
                  <a:lnTo>
                    <a:pt x="1241577" y="82550"/>
                  </a:lnTo>
                  <a:lnTo>
                    <a:pt x="1239799" y="81280"/>
                  </a:lnTo>
                  <a:lnTo>
                    <a:pt x="1237361" y="81280"/>
                  </a:lnTo>
                  <a:lnTo>
                    <a:pt x="1238694" y="83820"/>
                  </a:lnTo>
                  <a:lnTo>
                    <a:pt x="1238021" y="85090"/>
                  </a:lnTo>
                  <a:lnTo>
                    <a:pt x="1234694" y="85090"/>
                  </a:lnTo>
                  <a:lnTo>
                    <a:pt x="1233805" y="83820"/>
                  </a:lnTo>
                  <a:lnTo>
                    <a:pt x="1234135" y="82550"/>
                  </a:lnTo>
                  <a:lnTo>
                    <a:pt x="1234478" y="81280"/>
                  </a:lnTo>
                  <a:lnTo>
                    <a:pt x="1235583" y="78740"/>
                  </a:lnTo>
                  <a:lnTo>
                    <a:pt x="1234694" y="78740"/>
                  </a:lnTo>
                  <a:lnTo>
                    <a:pt x="1231150" y="80010"/>
                  </a:lnTo>
                  <a:lnTo>
                    <a:pt x="1227378" y="81280"/>
                  </a:lnTo>
                  <a:lnTo>
                    <a:pt x="1226489" y="81280"/>
                  </a:lnTo>
                  <a:lnTo>
                    <a:pt x="1226934" y="80010"/>
                  </a:lnTo>
                  <a:lnTo>
                    <a:pt x="1228712" y="74930"/>
                  </a:lnTo>
                  <a:lnTo>
                    <a:pt x="1224051" y="74930"/>
                  </a:lnTo>
                  <a:lnTo>
                    <a:pt x="1224051" y="97790"/>
                  </a:lnTo>
                  <a:lnTo>
                    <a:pt x="1224051" y="100330"/>
                  </a:lnTo>
                  <a:lnTo>
                    <a:pt x="1223606" y="101600"/>
                  </a:lnTo>
                  <a:lnTo>
                    <a:pt x="1222489" y="101600"/>
                  </a:lnTo>
                  <a:lnTo>
                    <a:pt x="1221384" y="100330"/>
                  </a:lnTo>
                  <a:lnTo>
                    <a:pt x="1220050" y="97790"/>
                  </a:lnTo>
                  <a:lnTo>
                    <a:pt x="1220495" y="96520"/>
                  </a:lnTo>
                  <a:lnTo>
                    <a:pt x="1222933" y="96520"/>
                  </a:lnTo>
                  <a:lnTo>
                    <a:pt x="1224051" y="97790"/>
                  </a:lnTo>
                  <a:lnTo>
                    <a:pt x="1224051" y="74930"/>
                  </a:lnTo>
                  <a:lnTo>
                    <a:pt x="1220711" y="74930"/>
                  </a:lnTo>
                  <a:lnTo>
                    <a:pt x="1217383" y="73660"/>
                  </a:lnTo>
                  <a:lnTo>
                    <a:pt x="1216063" y="72390"/>
                  </a:lnTo>
                  <a:lnTo>
                    <a:pt x="1210094" y="68580"/>
                  </a:lnTo>
                  <a:lnTo>
                    <a:pt x="1208506" y="67614"/>
                  </a:lnTo>
                  <a:lnTo>
                    <a:pt x="1208506" y="93980"/>
                  </a:lnTo>
                  <a:lnTo>
                    <a:pt x="1208506" y="95250"/>
                  </a:lnTo>
                  <a:lnTo>
                    <a:pt x="1208074" y="96520"/>
                  </a:lnTo>
                  <a:lnTo>
                    <a:pt x="1206957" y="96520"/>
                  </a:lnTo>
                  <a:lnTo>
                    <a:pt x="1205852" y="95250"/>
                  </a:lnTo>
                  <a:lnTo>
                    <a:pt x="1205179" y="95250"/>
                  </a:lnTo>
                  <a:lnTo>
                    <a:pt x="1204518" y="93980"/>
                  </a:lnTo>
                  <a:lnTo>
                    <a:pt x="1204963" y="92710"/>
                  </a:lnTo>
                  <a:lnTo>
                    <a:pt x="1207401" y="92710"/>
                  </a:lnTo>
                  <a:lnTo>
                    <a:pt x="1208506" y="93980"/>
                  </a:lnTo>
                  <a:lnTo>
                    <a:pt x="1208506" y="67614"/>
                  </a:lnTo>
                  <a:lnTo>
                    <a:pt x="1208024" y="67310"/>
                  </a:lnTo>
                  <a:lnTo>
                    <a:pt x="1201801" y="63500"/>
                  </a:lnTo>
                  <a:lnTo>
                    <a:pt x="1197940" y="62230"/>
                  </a:lnTo>
                  <a:lnTo>
                    <a:pt x="1194079" y="60960"/>
                  </a:lnTo>
                  <a:lnTo>
                    <a:pt x="1189875" y="60960"/>
                  </a:lnTo>
                  <a:lnTo>
                    <a:pt x="1188986" y="61747"/>
                  </a:lnTo>
                  <a:lnTo>
                    <a:pt x="1188986" y="62230"/>
                  </a:lnTo>
                  <a:lnTo>
                    <a:pt x="1188427" y="62230"/>
                  </a:lnTo>
                  <a:lnTo>
                    <a:pt x="1186980" y="63500"/>
                  </a:lnTo>
                  <a:lnTo>
                    <a:pt x="1186103" y="63500"/>
                  </a:lnTo>
                  <a:lnTo>
                    <a:pt x="1186103" y="67310"/>
                  </a:lnTo>
                  <a:lnTo>
                    <a:pt x="1179664" y="71120"/>
                  </a:lnTo>
                  <a:lnTo>
                    <a:pt x="1176553" y="72390"/>
                  </a:lnTo>
                  <a:lnTo>
                    <a:pt x="1172781" y="74930"/>
                  </a:lnTo>
                  <a:lnTo>
                    <a:pt x="1169009" y="80010"/>
                  </a:lnTo>
                  <a:lnTo>
                    <a:pt x="1168793" y="80010"/>
                  </a:lnTo>
                  <a:lnTo>
                    <a:pt x="1169530" y="77470"/>
                  </a:lnTo>
                  <a:lnTo>
                    <a:pt x="1169898" y="76200"/>
                  </a:lnTo>
                  <a:lnTo>
                    <a:pt x="1170787" y="73660"/>
                  </a:lnTo>
                  <a:lnTo>
                    <a:pt x="1173454" y="71120"/>
                  </a:lnTo>
                  <a:lnTo>
                    <a:pt x="1176108" y="69850"/>
                  </a:lnTo>
                  <a:lnTo>
                    <a:pt x="1183208" y="67310"/>
                  </a:lnTo>
                  <a:lnTo>
                    <a:pt x="1186103" y="67310"/>
                  </a:lnTo>
                  <a:lnTo>
                    <a:pt x="1186103" y="63500"/>
                  </a:lnTo>
                  <a:lnTo>
                    <a:pt x="1180325" y="63500"/>
                  </a:lnTo>
                  <a:lnTo>
                    <a:pt x="1178775" y="60960"/>
                  </a:lnTo>
                  <a:lnTo>
                    <a:pt x="1177886" y="59690"/>
                  </a:lnTo>
                  <a:lnTo>
                    <a:pt x="1179436" y="59690"/>
                  </a:lnTo>
                  <a:lnTo>
                    <a:pt x="1181887" y="60960"/>
                  </a:lnTo>
                  <a:lnTo>
                    <a:pt x="1188516" y="62153"/>
                  </a:lnTo>
                  <a:lnTo>
                    <a:pt x="1188986" y="62230"/>
                  </a:lnTo>
                  <a:lnTo>
                    <a:pt x="1188986" y="61747"/>
                  </a:lnTo>
                  <a:lnTo>
                    <a:pt x="1188834" y="61874"/>
                  </a:lnTo>
                  <a:lnTo>
                    <a:pt x="1187983" y="59690"/>
                  </a:lnTo>
                  <a:lnTo>
                    <a:pt x="1186980" y="57150"/>
                  </a:lnTo>
                  <a:lnTo>
                    <a:pt x="1176108" y="53340"/>
                  </a:lnTo>
                  <a:lnTo>
                    <a:pt x="1174559" y="52070"/>
                  </a:lnTo>
                  <a:lnTo>
                    <a:pt x="1173010" y="50800"/>
                  </a:lnTo>
                  <a:lnTo>
                    <a:pt x="1173010" y="49530"/>
                  </a:lnTo>
                  <a:lnTo>
                    <a:pt x="1171168" y="48374"/>
                  </a:lnTo>
                  <a:lnTo>
                    <a:pt x="1170813" y="48374"/>
                  </a:lnTo>
                  <a:lnTo>
                    <a:pt x="1168793" y="49530"/>
                  </a:lnTo>
                  <a:lnTo>
                    <a:pt x="1166342" y="49530"/>
                  </a:lnTo>
                  <a:lnTo>
                    <a:pt x="1163904" y="48717"/>
                  </a:lnTo>
                  <a:lnTo>
                    <a:pt x="1163904" y="77470"/>
                  </a:lnTo>
                  <a:lnTo>
                    <a:pt x="1162570" y="78740"/>
                  </a:lnTo>
                  <a:lnTo>
                    <a:pt x="1157033" y="78740"/>
                  </a:lnTo>
                  <a:lnTo>
                    <a:pt x="1155471" y="77470"/>
                  </a:lnTo>
                  <a:lnTo>
                    <a:pt x="1163904" y="77470"/>
                  </a:lnTo>
                  <a:lnTo>
                    <a:pt x="1163904" y="48717"/>
                  </a:lnTo>
                  <a:lnTo>
                    <a:pt x="1162875" y="48374"/>
                  </a:lnTo>
                  <a:lnTo>
                    <a:pt x="1162685" y="48374"/>
                  </a:lnTo>
                  <a:lnTo>
                    <a:pt x="1157033" y="43180"/>
                  </a:lnTo>
                  <a:lnTo>
                    <a:pt x="1152144" y="40754"/>
                  </a:lnTo>
                  <a:lnTo>
                    <a:pt x="1142606" y="40754"/>
                  </a:lnTo>
                  <a:lnTo>
                    <a:pt x="1139723" y="39370"/>
                  </a:lnTo>
                  <a:lnTo>
                    <a:pt x="1139723" y="36830"/>
                  </a:lnTo>
                  <a:lnTo>
                    <a:pt x="1139723" y="35560"/>
                  </a:lnTo>
                  <a:lnTo>
                    <a:pt x="1138389" y="34290"/>
                  </a:lnTo>
                  <a:lnTo>
                    <a:pt x="1134833" y="35560"/>
                  </a:lnTo>
                  <a:lnTo>
                    <a:pt x="1132840" y="35560"/>
                  </a:lnTo>
                  <a:lnTo>
                    <a:pt x="1132179" y="33020"/>
                  </a:lnTo>
                  <a:lnTo>
                    <a:pt x="1131506" y="31750"/>
                  </a:lnTo>
                  <a:lnTo>
                    <a:pt x="1130617" y="31750"/>
                  </a:lnTo>
                  <a:lnTo>
                    <a:pt x="1129068" y="34290"/>
                  </a:lnTo>
                  <a:lnTo>
                    <a:pt x="1127290" y="35560"/>
                  </a:lnTo>
                  <a:lnTo>
                    <a:pt x="1126845" y="35560"/>
                  </a:lnTo>
                  <a:lnTo>
                    <a:pt x="1126680" y="35191"/>
                  </a:lnTo>
                  <a:lnTo>
                    <a:pt x="1126680" y="48374"/>
                  </a:lnTo>
                  <a:lnTo>
                    <a:pt x="1126528" y="48374"/>
                  </a:lnTo>
                  <a:lnTo>
                    <a:pt x="1123073" y="52070"/>
                  </a:lnTo>
                  <a:lnTo>
                    <a:pt x="1121079" y="52070"/>
                  </a:lnTo>
                  <a:lnTo>
                    <a:pt x="1119187" y="50800"/>
                  </a:lnTo>
                  <a:lnTo>
                    <a:pt x="1113536" y="46990"/>
                  </a:lnTo>
                  <a:lnTo>
                    <a:pt x="1113091" y="46990"/>
                  </a:lnTo>
                  <a:lnTo>
                    <a:pt x="1115364" y="45808"/>
                  </a:lnTo>
                  <a:lnTo>
                    <a:pt x="1117523" y="44450"/>
                  </a:lnTo>
                  <a:lnTo>
                    <a:pt x="1119530" y="43180"/>
                  </a:lnTo>
                  <a:lnTo>
                    <a:pt x="1120419" y="43180"/>
                  </a:lnTo>
                  <a:lnTo>
                    <a:pt x="1118590" y="45808"/>
                  </a:lnTo>
                  <a:lnTo>
                    <a:pt x="1117968" y="46990"/>
                  </a:lnTo>
                  <a:lnTo>
                    <a:pt x="1125956" y="46990"/>
                  </a:lnTo>
                  <a:lnTo>
                    <a:pt x="1126680" y="48374"/>
                  </a:lnTo>
                  <a:lnTo>
                    <a:pt x="1126680" y="35191"/>
                  </a:lnTo>
                  <a:lnTo>
                    <a:pt x="1125740" y="33020"/>
                  </a:lnTo>
                  <a:lnTo>
                    <a:pt x="1125067" y="31750"/>
                  </a:lnTo>
                  <a:lnTo>
                    <a:pt x="1122413" y="29210"/>
                  </a:lnTo>
                  <a:lnTo>
                    <a:pt x="1119974" y="29210"/>
                  </a:lnTo>
                  <a:lnTo>
                    <a:pt x="1117307" y="27940"/>
                  </a:lnTo>
                  <a:lnTo>
                    <a:pt x="1115758" y="29210"/>
                  </a:lnTo>
                  <a:lnTo>
                    <a:pt x="1116647" y="30480"/>
                  </a:lnTo>
                  <a:lnTo>
                    <a:pt x="1118196" y="33020"/>
                  </a:lnTo>
                  <a:lnTo>
                    <a:pt x="1115974" y="31750"/>
                  </a:lnTo>
                  <a:lnTo>
                    <a:pt x="1110869" y="29425"/>
                  </a:lnTo>
                  <a:lnTo>
                    <a:pt x="1110869" y="48374"/>
                  </a:lnTo>
                  <a:lnTo>
                    <a:pt x="1110589" y="48374"/>
                  </a:lnTo>
                  <a:lnTo>
                    <a:pt x="1109980" y="49530"/>
                  </a:lnTo>
                  <a:lnTo>
                    <a:pt x="1108875" y="50800"/>
                  </a:lnTo>
                  <a:lnTo>
                    <a:pt x="1097559" y="50800"/>
                  </a:lnTo>
                  <a:lnTo>
                    <a:pt x="1097559" y="48374"/>
                  </a:lnTo>
                  <a:lnTo>
                    <a:pt x="1097292" y="48374"/>
                  </a:lnTo>
                  <a:lnTo>
                    <a:pt x="1100658" y="46990"/>
                  </a:lnTo>
                  <a:lnTo>
                    <a:pt x="1107986" y="46990"/>
                  </a:lnTo>
                  <a:lnTo>
                    <a:pt x="1110869" y="48374"/>
                  </a:lnTo>
                  <a:lnTo>
                    <a:pt x="1110869" y="29425"/>
                  </a:lnTo>
                  <a:lnTo>
                    <a:pt x="1110424" y="29210"/>
                  </a:lnTo>
                  <a:lnTo>
                    <a:pt x="1107097" y="27940"/>
                  </a:lnTo>
                  <a:lnTo>
                    <a:pt x="1106208" y="27940"/>
                  </a:lnTo>
                  <a:lnTo>
                    <a:pt x="1107325" y="29210"/>
                  </a:lnTo>
                  <a:lnTo>
                    <a:pt x="1108214" y="30480"/>
                  </a:lnTo>
                  <a:lnTo>
                    <a:pt x="1107986" y="31750"/>
                  </a:lnTo>
                  <a:lnTo>
                    <a:pt x="1105547" y="31750"/>
                  </a:lnTo>
                  <a:lnTo>
                    <a:pt x="1103998" y="30480"/>
                  </a:lnTo>
                  <a:lnTo>
                    <a:pt x="1103325" y="30480"/>
                  </a:lnTo>
                  <a:lnTo>
                    <a:pt x="1102664" y="29210"/>
                  </a:lnTo>
                  <a:lnTo>
                    <a:pt x="1099553" y="27940"/>
                  </a:lnTo>
                  <a:lnTo>
                    <a:pt x="1096225" y="29210"/>
                  </a:lnTo>
                  <a:lnTo>
                    <a:pt x="1092225" y="29210"/>
                  </a:lnTo>
                  <a:lnTo>
                    <a:pt x="1090015" y="27940"/>
                  </a:lnTo>
                  <a:lnTo>
                    <a:pt x="1089342" y="25400"/>
                  </a:lnTo>
                  <a:lnTo>
                    <a:pt x="1088682" y="22860"/>
                  </a:lnTo>
                  <a:lnTo>
                    <a:pt x="1087018" y="21590"/>
                  </a:lnTo>
                  <a:lnTo>
                    <a:pt x="1085354" y="20320"/>
                  </a:lnTo>
                  <a:lnTo>
                    <a:pt x="1079576" y="20320"/>
                  </a:lnTo>
                  <a:lnTo>
                    <a:pt x="1074699" y="19050"/>
                  </a:lnTo>
                  <a:lnTo>
                    <a:pt x="1071156" y="17780"/>
                  </a:lnTo>
                  <a:lnTo>
                    <a:pt x="1071816" y="16510"/>
                  </a:lnTo>
                  <a:lnTo>
                    <a:pt x="1072261" y="15240"/>
                  </a:lnTo>
                  <a:lnTo>
                    <a:pt x="1048956" y="15240"/>
                  </a:lnTo>
                  <a:lnTo>
                    <a:pt x="1042670" y="14084"/>
                  </a:lnTo>
                  <a:lnTo>
                    <a:pt x="1042085" y="14084"/>
                  </a:lnTo>
                  <a:lnTo>
                    <a:pt x="1042085" y="12700"/>
                  </a:lnTo>
                  <a:lnTo>
                    <a:pt x="1041196" y="11430"/>
                  </a:lnTo>
                  <a:lnTo>
                    <a:pt x="1040307" y="12700"/>
                  </a:lnTo>
                  <a:lnTo>
                    <a:pt x="1032535" y="12700"/>
                  </a:lnTo>
                  <a:lnTo>
                    <a:pt x="1025220" y="11430"/>
                  </a:lnTo>
                  <a:lnTo>
                    <a:pt x="1022108" y="11087"/>
                  </a:lnTo>
                  <a:lnTo>
                    <a:pt x="1022108" y="19050"/>
                  </a:lnTo>
                  <a:lnTo>
                    <a:pt x="1021448" y="20320"/>
                  </a:lnTo>
                  <a:lnTo>
                    <a:pt x="1019670" y="21590"/>
                  </a:lnTo>
                  <a:lnTo>
                    <a:pt x="1017498" y="20320"/>
                  </a:lnTo>
                  <a:lnTo>
                    <a:pt x="1015339" y="19050"/>
                  </a:lnTo>
                  <a:lnTo>
                    <a:pt x="1011008" y="16510"/>
                  </a:lnTo>
                  <a:lnTo>
                    <a:pt x="1011008" y="11430"/>
                  </a:lnTo>
                  <a:lnTo>
                    <a:pt x="1011682" y="11430"/>
                  </a:lnTo>
                  <a:lnTo>
                    <a:pt x="1012786" y="12700"/>
                  </a:lnTo>
                  <a:lnTo>
                    <a:pt x="1013777" y="14084"/>
                  </a:lnTo>
                  <a:lnTo>
                    <a:pt x="1016342" y="16510"/>
                  </a:lnTo>
                  <a:lnTo>
                    <a:pt x="1018552" y="16510"/>
                  </a:lnTo>
                  <a:lnTo>
                    <a:pt x="1020775" y="17780"/>
                  </a:lnTo>
                  <a:lnTo>
                    <a:pt x="1022108" y="19050"/>
                  </a:lnTo>
                  <a:lnTo>
                    <a:pt x="1022108" y="11087"/>
                  </a:lnTo>
                  <a:lnTo>
                    <a:pt x="1013891" y="10160"/>
                  </a:lnTo>
                  <a:lnTo>
                    <a:pt x="1011453" y="10160"/>
                  </a:lnTo>
                  <a:lnTo>
                    <a:pt x="1008570" y="12915"/>
                  </a:lnTo>
                  <a:lnTo>
                    <a:pt x="1008570" y="27940"/>
                  </a:lnTo>
                  <a:lnTo>
                    <a:pt x="1007237" y="29210"/>
                  </a:lnTo>
                  <a:lnTo>
                    <a:pt x="1001687" y="29210"/>
                  </a:lnTo>
                  <a:lnTo>
                    <a:pt x="1000137" y="27940"/>
                  </a:lnTo>
                  <a:lnTo>
                    <a:pt x="1008570" y="27940"/>
                  </a:lnTo>
                  <a:lnTo>
                    <a:pt x="1008570" y="12915"/>
                  </a:lnTo>
                  <a:lnTo>
                    <a:pt x="1002131" y="19050"/>
                  </a:lnTo>
                  <a:lnTo>
                    <a:pt x="999921" y="19050"/>
                  </a:lnTo>
                  <a:lnTo>
                    <a:pt x="999921" y="16510"/>
                  </a:lnTo>
                  <a:lnTo>
                    <a:pt x="999921" y="14084"/>
                  </a:lnTo>
                  <a:lnTo>
                    <a:pt x="1001026" y="12700"/>
                  </a:lnTo>
                  <a:lnTo>
                    <a:pt x="1002131" y="11430"/>
                  </a:lnTo>
                  <a:lnTo>
                    <a:pt x="1005014" y="11430"/>
                  </a:lnTo>
                  <a:lnTo>
                    <a:pt x="1008799" y="10160"/>
                  </a:lnTo>
                  <a:lnTo>
                    <a:pt x="1009243" y="8890"/>
                  </a:lnTo>
                  <a:lnTo>
                    <a:pt x="1005014" y="6350"/>
                  </a:lnTo>
                  <a:lnTo>
                    <a:pt x="998143" y="6350"/>
                  </a:lnTo>
                  <a:lnTo>
                    <a:pt x="995032" y="7620"/>
                  </a:lnTo>
                  <a:lnTo>
                    <a:pt x="993254" y="6946"/>
                  </a:lnTo>
                  <a:lnTo>
                    <a:pt x="993254" y="16510"/>
                  </a:lnTo>
                  <a:lnTo>
                    <a:pt x="993254" y="19050"/>
                  </a:lnTo>
                  <a:lnTo>
                    <a:pt x="993038" y="19304"/>
                  </a:lnTo>
                  <a:lnTo>
                    <a:pt x="993038" y="25400"/>
                  </a:lnTo>
                  <a:lnTo>
                    <a:pt x="991933" y="26670"/>
                  </a:lnTo>
                  <a:lnTo>
                    <a:pt x="989266" y="29210"/>
                  </a:lnTo>
                  <a:lnTo>
                    <a:pt x="988377" y="30480"/>
                  </a:lnTo>
                  <a:lnTo>
                    <a:pt x="988377" y="44450"/>
                  </a:lnTo>
                  <a:lnTo>
                    <a:pt x="987425" y="45808"/>
                  </a:lnTo>
                  <a:lnTo>
                    <a:pt x="983551" y="45808"/>
                  </a:lnTo>
                  <a:lnTo>
                    <a:pt x="982611" y="44450"/>
                  </a:lnTo>
                  <a:lnTo>
                    <a:pt x="988377" y="44450"/>
                  </a:lnTo>
                  <a:lnTo>
                    <a:pt x="988377" y="30480"/>
                  </a:lnTo>
                  <a:lnTo>
                    <a:pt x="987488" y="31750"/>
                  </a:lnTo>
                  <a:lnTo>
                    <a:pt x="986599" y="31750"/>
                  </a:lnTo>
                  <a:lnTo>
                    <a:pt x="986599" y="26670"/>
                  </a:lnTo>
                  <a:lnTo>
                    <a:pt x="988161" y="25400"/>
                  </a:lnTo>
                  <a:lnTo>
                    <a:pt x="993038" y="25400"/>
                  </a:lnTo>
                  <a:lnTo>
                    <a:pt x="993038" y="19304"/>
                  </a:lnTo>
                  <a:lnTo>
                    <a:pt x="992149" y="20320"/>
                  </a:lnTo>
                  <a:lnTo>
                    <a:pt x="989711" y="20320"/>
                  </a:lnTo>
                  <a:lnTo>
                    <a:pt x="989266" y="19050"/>
                  </a:lnTo>
                  <a:lnTo>
                    <a:pt x="989926" y="19050"/>
                  </a:lnTo>
                  <a:lnTo>
                    <a:pt x="990600" y="16510"/>
                  </a:lnTo>
                  <a:lnTo>
                    <a:pt x="993254" y="16510"/>
                  </a:lnTo>
                  <a:lnTo>
                    <a:pt x="993254" y="6946"/>
                  </a:lnTo>
                  <a:lnTo>
                    <a:pt x="991704" y="6350"/>
                  </a:lnTo>
                  <a:lnTo>
                    <a:pt x="990815" y="5080"/>
                  </a:lnTo>
                  <a:lnTo>
                    <a:pt x="989266" y="2540"/>
                  </a:lnTo>
                  <a:lnTo>
                    <a:pt x="988822" y="2540"/>
                  </a:lnTo>
                  <a:lnTo>
                    <a:pt x="988822" y="6350"/>
                  </a:lnTo>
                  <a:lnTo>
                    <a:pt x="986155" y="7620"/>
                  </a:lnTo>
                  <a:lnTo>
                    <a:pt x="979284" y="7620"/>
                  </a:lnTo>
                  <a:lnTo>
                    <a:pt x="975067" y="8890"/>
                  </a:lnTo>
                  <a:lnTo>
                    <a:pt x="973505" y="10160"/>
                  </a:lnTo>
                  <a:lnTo>
                    <a:pt x="971296" y="12700"/>
                  </a:lnTo>
                  <a:lnTo>
                    <a:pt x="970851" y="12700"/>
                  </a:lnTo>
                  <a:lnTo>
                    <a:pt x="971511" y="10160"/>
                  </a:lnTo>
                  <a:lnTo>
                    <a:pt x="971727" y="8890"/>
                  </a:lnTo>
                  <a:lnTo>
                    <a:pt x="972185" y="6350"/>
                  </a:lnTo>
                  <a:lnTo>
                    <a:pt x="968400" y="5080"/>
                  </a:lnTo>
                  <a:lnTo>
                    <a:pt x="953541" y="4279"/>
                  </a:lnTo>
                  <a:lnTo>
                    <a:pt x="953541" y="36830"/>
                  </a:lnTo>
                  <a:lnTo>
                    <a:pt x="952804" y="38214"/>
                  </a:lnTo>
                  <a:lnTo>
                    <a:pt x="950937" y="38214"/>
                  </a:lnTo>
                  <a:lnTo>
                    <a:pt x="949325" y="39370"/>
                  </a:lnTo>
                  <a:lnTo>
                    <a:pt x="946658" y="40754"/>
                  </a:lnTo>
                  <a:lnTo>
                    <a:pt x="944384" y="40754"/>
                  </a:lnTo>
                  <a:lnTo>
                    <a:pt x="944880" y="39370"/>
                  </a:lnTo>
                  <a:lnTo>
                    <a:pt x="948118" y="38214"/>
                  </a:lnTo>
                  <a:lnTo>
                    <a:pt x="951103" y="36830"/>
                  </a:lnTo>
                  <a:lnTo>
                    <a:pt x="953541" y="36830"/>
                  </a:lnTo>
                  <a:lnTo>
                    <a:pt x="953541" y="4279"/>
                  </a:lnTo>
                  <a:lnTo>
                    <a:pt x="944880" y="3810"/>
                  </a:lnTo>
                  <a:lnTo>
                    <a:pt x="939114" y="2540"/>
                  </a:lnTo>
                  <a:lnTo>
                    <a:pt x="938453" y="2540"/>
                  </a:lnTo>
                  <a:lnTo>
                    <a:pt x="937780" y="1270"/>
                  </a:lnTo>
                  <a:lnTo>
                    <a:pt x="934897" y="1270"/>
                  </a:lnTo>
                  <a:lnTo>
                    <a:pt x="932014" y="2540"/>
                  </a:lnTo>
                  <a:lnTo>
                    <a:pt x="928458" y="3810"/>
                  </a:lnTo>
                  <a:lnTo>
                    <a:pt x="926693" y="3810"/>
                  </a:lnTo>
                  <a:lnTo>
                    <a:pt x="926693" y="1270"/>
                  </a:lnTo>
                  <a:lnTo>
                    <a:pt x="924026" y="1270"/>
                  </a:lnTo>
                  <a:lnTo>
                    <a:pt x="917956" y="3810"/>
                  </a:lnTo>
                  <a:lnTo>
                    <a:pt x="901268" y="3810"/>
                  </a:lnTo>
                  <a:lnTo>
                    <a:pt x="897839" y="2540"/>
                  </a:lnTo>
                  <a:lnTo>
                    <a:pt x="897839" y="1270"/>
                  </a:lnTo>
                  <a:lnTo>
                    <a:pt x="894067" y="1270"/>
                  </a:lnTo>
                  <a:lnTo>
                    <a:pt x="886294" y="5080"/>
                  </a:lnTo>
                  <a:lnTo>
                    <a:pt x="877646" y="5080"/>
                  </a:lnTo>
                  <a:lnTo>
                    <a:pt x="879195" y="2540"/>
                  </a:lnTo>
                  <a:lnTo>
                    <a:pt x="879640" y="1270"/>
                  </a:lnTo>
                  <a:lnTo>
                    <a:pt x="880084" y="0"/>
                  </a:lnTo>
                  <a:lnTo>
                    <a:pt x="879195" y="1270"/>
                  </a:lnTo>
                  <a:lnTo>
                    <a:pt x="874979" y="1270"/>
                  </a:lnTo>
                  <a:lnTo>
                    <a:pt x="874979" y="6350"/>
                  </a:lnTo>
                  <a:lnTo>
                    <a:pt x="873645" y="8890"/>
                  </a:lnTo>
                  <a:lnTo>
                    <a:pt x="868984" y="8890"/>
                  </a:lnTo>
                  <a:lnTo>
                    <a:pt x="868984" y="6350"/>
                  </a:lnTo>
                  <a:lnTo>
                    <a:pt x="870546" y="5080"/>
                  </a:lnTo>
                  <a:lnTo>
                    <a:pt x="874090" y="5080"/>
                  </a:lnTo>
                  <a:lnTo>
                    <a:pt x="874979" y="6350"/>
                  </a:lnTo>
                  <a:lnTo>
                    <a:pt x="874979" y="1270"/>
                  </a:lnTo>
                  <a:lnTo>
                    <a:pt x="874763" y="1270"/>
                  </a:lnTo>
                  <a:lnTo>
                    <a:pt x="871435" y="0"/>
                  </a:lnTo>
                  <a:lnTo>
                    <a:pt x="863447" y="0"/>
                  </a:lnTo>
                  <a:lnTo>
                    <a:pt x="859891" y="1270"/>
                  </a:lnTo>
                  <a:lnTo>
                    <a:pt x="854125" y="5080"/>
                  </a:lnTo>
                  <a:lnTo>
                    <a:pt x="849680" y="5080"/>
                  </a:lnTo>
                  <a:lnTo>
                    <a:pt x="845248" y="2540"/>
                  </a:lnTo>
                  <a:lnTo>
                    <a:pt x="844130" y="1485"/>
                  </a:lnTo>
                  <a:lnTo>
                    <a:pt x="844130" y="19050"/>
                  </a:lnTo>
                  <a:lnTo>
                    <a:pt x="840587" y="21590"/>
                  </a:lnTo>
                  <a:lnTo>
                    <a:pt x="838149" y="22860"/>
                  </a:lnTo>
                  <a:lnTo>
                    <a:pt x="835698" y="22860"/>
                  </a:lnTo>
                  <a:lnTo>
                    <a:pt x="836142" y="21590"/>
                  </a:lnTo>
                  <a:lnTo>
                    <a:pt x="837920" y="20320"/>
                  </a:lnTo>
                  <a:lnTo>
                    <a:pt x="839698" y="19050"/>
                  </a:lnTo>
                  <a:lnTo>
                    <a:pt x="844130" y="19050"/>
                  </a:lnTo>
                  <a:lnTo>
                    <a:pt x="844130" y="1485"/>
                  </a:lnTo>
                  <a:lnTo>
                    <a:pt x="843915" y="1270"/>
                  </a:lnTo>
                  <a:lnTo>
                    <a:pt x="842137" y="1270"/>
                  </a:lnTo>
                  <a:lnTo>
                    <a:pt x="841248" y="2540"/>
                  </a:lnTo>
                  <a:lnTo>
                    <a:pt x="840587" y="3810"/>
                  </a:lnTo>
                  <a:lnTo>
                    <a:pt x="838809" y="5080"/>
                  </a:lnTo>
                  <a:lnTo>
                    <a:pt x="836371" y="5080"/>
                  </a:lnTo>
                  <a:lnTo>
                    <a:pt x="835926" y="3810"/>
                  </a:lnTo>
                  <a:lnTo>
                    <a:pt x="836371" y="3810"/>
                  </a:lnTo>
                  <a:lnTo>
                    <a:pt x="829691" y="2540"/>
                  </a:lnTo>
                  <a:lnTo>
                    <a:pt x="826833" y="2324"/>
                  </a:lnTo>
                  <a:lnTo>
                    <a:pt x="826833" y="27940"/>
                  </a:lnTo>
                  <a:lnTo>
                    <a:pt x="826833" y="30480"/>
                  </a:lnTo>
                  <a:lnTo>
                    <a:pt x="824826" y="31750"/>
                  </a:lnTo>
                  <a:lnTo>
                    <a:pt x="819721" y="31750"/>
                  </a:lnTo>
                  <a:lnTo>
                    <a:pt x="818400" y="30480"/>
                  </a:lnTo>
                  <a:lnTo>
                    <a:pt x="819061" y="29210"/>
                  </a:lnTo>
                  <a:lnTo>
                    <a:pt x="819721" y="27940"/>
                  </a:lnTo>
                  <a:lnTo>
                    <a:pt x="826833" y="27940"/>
                  </a:lnTo>
                  <a:lnTo>
                    <a:pt x="826833" y="2324"/>
                  </a:lnTo>
                  <a:lnTo>
                    <a:pt x="813739" y="1308"/>
                  </a:lnTo>
                  <a:lnTo>
                    <a:pt x="813739" y="27940"/>
                  </a:lnTo>
                  <a:lnTo>
                    <a:pt x="813511" y="27940"/>
                  </a:lnTo>
                  <a:lnTo>
                    <a:pt x="813511" y="36830"/>
                  </a:lnTo>
                  <a:lnTo>
                    <a:pt x="813511" y="39370"/>
                  </a:lnTo>
                  <a:lnTo>
                    <a:pt x="798868" y="39370"/>
                  </a:lnTo>
                  <a:lnTo>
                    <a:pt x="799350" y="38430"/>
                  </a:lnTo>
                  <a:lnTo>
                    <a:pt x="799465" y="38214"/>
                  </a:lnTo>
                  <a:lnTo>
                    <a:pt x="800646" y="35560"/>
                  </a:lnTo>
                  <a:lnTo>
                    <a:pt x="813511" y="36830"/>
                  </a:lnTo>
                  <a:lnTo>
                    <a:pt x="813511" y="27940"/>
                  </a:lnTo>
                  <a:lnTo>
                    <a:pt x="811288" y="27940"/>
                  </a:lnTo>
                  <a:lnTo>
                    <a:pt x="808634" y="26670"/>
                  </a:lnTo>
                  <a:lnTo>
                    <a:pt x="806856" y="25400"/>
                  </a:lnTo>
                  <a:lnTo>
                    <a:pt x="805078" y="24130"/>
                  </a:lnTo>
                  <a:lnTo>
                    <a:pt x="804633" y="22860"/>
                  </a:lnTo>
                  <a:lnTo>
                    <a:pt x="807072" y="22860"/>
                  </a:lnTo>
                  <a:lnTo>
                    <a:pt x="809523" y="24130"/>
                  </a:lnTo>
                  <a:lnTo>
                    <a:pt x="813066" y="26670"/>
                  </a:lnTo>
                  <a:lnTo>
                    <a:pt x="813739" y="27940"/>
                  </a:lnTo>
                  <a:lnTo>
                    <a:pt x="813739" y="1308"/>
                  </a:lnTo>
                  <a:lnTo>
                    <a:pt x="813396" y="1270"/>
                  </a:lnTo>
                  <a:lnTo>
                    <a:pt x="797979" y="1270"/>
                  </a:lnTo>
                  <a:lnTo>
                    <a:pt x="797979" y="26670"/>
                  </a:lnTo>
                  <a:lnTo>
                    <a:pt x="797979" y="27940"/>
                  </a:lnTo>
                  <a:lnTo>
                    <a:pt x="797979" y="34290"/>
                  </a:lnTo>
                  <a:lnTo>
                    <a:pt x="797979" y="35560"/>
                  </a:lnTo>
                  <a:lnTo>
                    <a:pt x="797090" y="36830"/>
                  </a:lnTo>
                  <a:lnTo>
                    <a:pt x="795629" y="38214"/>
                  </a:lnTo>
                  <a:lnTo>
                    <a:pt x="793546" y="38214"/>
                  </a:lnTo>
                  <a:lnTo>
                    <a:pt x="793546" y="35560"/>
                  </a:lnTo>
                  <a:lnTo>
                    <a:pt x="794651" y="34290"/>
                  </a:lnTo>
                  <a:lnTo>
                    <a:pt x="797979" y="34290"/>
                  </a:lnTo>
                  <a:lnTo>
                    <a:pt x="797979" y="27940"/>
                  </a:lnTo>
                  <a:lnTo>
                    <a:pt x="797534" y="29210"/>
                  </a:lnTo>
                  <a:lnTo>
                    <a:pt x="796429" y="29210"/>
                  </a:lnTo>
                  <a:lnTo>
                    <a:pt x="795312" y="27940"/>
                  </a:lnTo>
                  <a:lnTo>
                    <a:pt x="794651" y="27940"/>
                  </a:lnTo>
                  <a:lnTo>
                    <a:pt x="793991" y="26670"/>
                  </a:lnTo>
                  <a:lnTo>
                    <a:pt x="794423" y="25400"/>
                  </a:lnTo>
                  <a:lnTo>
                    <a:pt x="796874" y="25400"/>
                  </a:lnTo>
                  <a:lnTo>
                    <a:pt x="797979" y="26670"/>
                  </a:lnTo>
                  <a:lnTo>
                    <a:pt x="797979" y="1270"/>
                  </a:lnTo>
                  <a:lnTo>
                    <a:pt x="795108" y="1270"/>
                  </a:lnTo>
                  <a:lnTo>
                    <a:pt x="782447" y="2540"/>
                  </a:lnTo>
                  <a:lnTo>
                    <a:pt x="780008" y="2540"/>
                  </a:lnTo>
                  <a:lnTo>
                    <a:pt x="780669" y="3810"/>
                  </a:lnTo>
                  <a:lnTo>
                    <a:pt x="784669" y="7620"/>
                  </a:lnTo>
                  <a:lnTo>
                    <a:pt x="787768" y="10160"/>
                  </a:lnTo>
                  <a:lnTo>
                    <a:pt x="788657" y="11430"/>
                  </a:lnTo>
                  <a:lnTo>
                    <a:pt x="786879" y="11430"/>
                  </a:lnTo>
                  <a:lnTo>
                    <a:pt x="786218" y="10960"/>
                  </a:lnTo>
                  <a:lnTo>
                    <a:pt x="786218" y="33020"/>
                  </a:lnTo>
                  <a:lnTo>
                    <a:pt x="783996" y="34290"/>
                  </a:lnTo>
                  <a:lnTo>
                    <a:pt x="773569" y="34290"/>
                  </a:lnTo>
                  <a:lnTo>
                    <a:pt x="773569" y="39370"/>
                  </a:lnTo>
                  <a:lnTo>
                    <a:pt x="772845" y="42024"/>
                  </a:lnTo>
                  <a:lnTo>
                    <a:pt x="772236" y="43180"/>
                  </a:lnTo>
                  <a:lnTo>
                    <a:pt x="771626" y="42024"/>
                  </a:lnTo>
                  <a:lnTo>
                    <a:pt x="771575" y="39370"/>
                  </a:lnTo>
                  <a:lnTo>
                    <a:pt x="771398" y="38430"/>
                  </a:lnTo>
                  <a:lnTo>
                    <a:pt x="771359" y="38214"/>
                  </a:lnTo>
                  <a:lnTo>
                    <a:pt x="771677" y="36830"/>
                  </a:lnTo>
                  <a:lnTo>
                    <a:pt x="772020" y="35560"/>
                  </a:lnTo>
                  <a:lnTo>
                    <a:pt x="772680" y="36830"/>
                  </a:lnTo>
                  <a:lnTo>
                    <a:pt x="773366" y="38214"/>
                  </a:lnTo>
                  <a:lnTo>
                    <a:pt x="773569" y="39370"/>
                  </a:lnTo>
                  <a:lnTo>
                    <a:pt x="773569" y="34290"/>
                  </a:lnTo>
                  <a:lnTo>
                    <a:pt x="764692" y="34290"/>
                  </a:lnTo>
                  <a:lnTo>
                    <a:pt x="764692" y="33020"/>
                  </a:lnTo>
                  <a:lnTo>
                    <a:pt x="767130" y="31750"/>
                  </a:lnTo>
                  <a:lnTo>
                    <a:pt x="773353" y="31750"/>
                  </a:lnTo>
                  <a:lnTo>
                    <a:pt x="775792" y="30480"/>
                  </a:lnTo>
                  <a:lnTo>
                    <a:pt x="775792" y="26670"/>
                  </a:lnTo>
                  <a:lnTo>
                    <a:pt x="783996" y="26670"/>
                  </a:lnTo>
                  <a:lnTo>
                    <a:pt x="786218" y="33020"/>
                  </a:lnTo>
                  <a:lnTo>
                    <a:pt x="786218" y="10960"/>
                  </a:lnTo>
                  <a:lnTo>
                    <a:pt x="785114" y="10160"/>
                  </a:lnTo>
                  <a:lnTo>
                    <a:pt x="784885" y="10083"/>
                  </a:lnTo>
                  <a:lnTo>
                    <a:pt x="784885" y="19050"/>
                  </a:lnTo>
                  <a:lnTo>
                    <a:pt x="783996" y="20320"/>
                  </a:lnTo>
                  <a:lnTo>
                    <a:pt x="779780" y="20320"/>
                  </a:lnTo>
                  <a:lnTo>
                    <a:pt x="778002" y="19050"/>
                  </a:lnTo>
                  <a:lnTo>
                    <a:pt x="784885" y="19050"/>
                  </a:lnTo>
                  <a:lnTo>
                    <a:pt x="784885" y="10083"/>
                  </a:lnTo>
                  <a:lnTo>
                    <a:pt x="781773" y="8890"/>
                  </a:lnTo>
                  <a:lnTo>
                    <a:pt x="779780" y="7620"/>
                  </a:lnTo>
                  <a:lnTo>
                    <a:pt x="777557" y="7620"/>
                  </a:lnTo>
                  <a:lnTo>
                    <a:pt x="775792" y="5080"/>
                  </a:lnTo>
                  <a:lnTo>
                    <a:pt x="775792" y="2540"/>
                  </a:lnTo>
                  <a:lnTo>
                    <a:pt x="774903" y="2540"/>
                  </a:lnTo>
                  <a:lnTo>
                    <a:pt x="773569" y="4826"/>
                  </a:lnTo>
                  <a:lnTo>
                    <a:pt x="773569" y="22860"/>
                  </a:lnTo>
                  <a:lnTo>
                    <a:pt x="773569" y="26670"/>
                  </a:lnTo>
                  <a:lnTo>
                    <a:pt x="766914" y="26670"/>
                  </a:lnTo>
                  <a:lnTo>
                    <a:pt x="765581" y="25400"/>
                  </a:lnTo>
                  <a:lnTo>
                    <a:pt x="766025" y="24130"/>
                  </a:lnTo>
                  <a:lnTo>
                    <a:pt x="767575" y="22860"/>
                  </a:lnTo>
                  <a:lnTo>
                    <a:pt x="773569" y="22860"/>
                  </a:lnTo>
                  <a:lnTo>
                    <a:pt x="773569" y="4826"/>
                  </a:lnTo>
                  <a:lnTo>
                    <a:pt x="772680" y="6350"/>
                  </a:lnTo>
                  <a:lnTo>
                    <a:pt x="771347" y="6781"/>
                  </a:lnTo>
                  <a:lnTo>
                    <a:pt x="771347" y="16510"/>
                  </a:lnTo>
                  <a:lnTo>
                    <a:pt x="771347" y="19050"/>
                  </a:lnTo>
                  <a:lnTo>
                    <a:pt x="769797" y="20320"/>
                  </a:lnTo>
                  <a:lnTo>
                    <a:pt x="766241" y="20320"/>
                  </a:lnTo>
                  <a:lnTo>
                    <a:pt x="764692" y="19050"/>
                  </a:lnTo>
                  <a:lnTo>
                    <a:pt x="764692" y="16510"/>
                  </a:lnTo>
                  <a:lnTo>
                    <a:pt x="771347" y="16510"/>
                  </a:lnTo>
                  <a:lnTo>
                    <a:pt x="771347" y="6781"/>
                  </a:lnTo>
                  <a:lnTo>
                    <a:pt x="768692" y="7620"/>
                  </a:lnTo>
                  <a:lnTo>
                    <a:pt x="760260" y="7620"/>
                  </a:lnTo>
                  <a:lnTo>
                    <a:pt x="753376" y="6350"/>
                  </a:lnTo>
                  <a:lnTo>
                    <a:pt x="744499" y="6350"/>
                  </a:lnTo>
                  <a:lnTo>
                    <a:pt x="744499" y="27940"/>
                  </a:lnTo>
                  <a:lnTo>
                    <a:pt x="743610" y="29210"/>
                  </a:lnTo>
                  <a:lnTo>
                    <a:pt x="741172" y="30480"/>
                  </a:lnTo>
                  <a:lnTo>
                    <a:pt x="734288" y="33020"/>
                  </a:lnTo>
                  <a:lnTo>
                    <a:pt x="732510" y="31750"/>
                  </a:lnTo>
                  <a:lnTo>
                    <a:pt x="736955" y="29210"/>
                  </a:lnTo>
                  <a:lnTo>
                    <a:pt x="738174" y="27940"/>
                  </a:lnTo>
                  <a:lnTo>
                    <a:pt x="739394" y="26670"/>
                  </a:lnTo>
                  <a:lnTo>
                    <a:pt x="743394" y="26670"/>
                  </a:lnTo>
                  <a:lnTo>
                    <a:pt x="744499" y="27940"/>
                  </a:lnTo>
                  <a:lnTo>
                    <a:pt x="744499" y="6350"/>
                  </a:lnTo>
                  <a:lnTo>
                    <a:pt x="744270" y="6350"/>
                  </a:lnTo>
                  <a:lnTo>
                    <a:pt x="741172" y="5080"/>
                  </a:lnTo>
                  <a:lnTo>
                    <a:pt x="742061" y="3810"/>
                  </a:lnTo>
                  <a:lnTo>
                    <a:pt x="742721" y="2540"/>
                  </a:lnTo>
                  <a:lnTo>
                    <a:pt x="741387" y="2540"/>
                  </a:lnTo>
                  <a:lnTo>
                    <a:pt x="738949" y="3810"/>
                  </a:lnTo>
                  <a:lnTo>
                    <a:pt x="736727" y="5080"/>
                  </a:lnTo>
                  <a:lnTo>
                    <a:pt x="732294" y="6350"/>
                  </a:lnTo>
                  <a:lnTo>
                    <a:pt x="729183" y="6350"/>
                  </a:lnTo>
                  <a:lnTo>
                    <a:pt x="726084" y="7620"/>
                  </a:lnTo>
                  <a:lnTo>
                    <a:pt x="722528" y="8890"/>
                  </a:lnTo>
                  <a:lnTo>
                    <a:pt x="719861" y="11430"/>
                  </a:lnTo>
                  <a:lnTo>
                    <a:pt x="715645" y="11430"/>
                  </a:lnTo>
                  <a:lnTo>
                    <a:pt x="713879" y="10160"/>
                  </a:lnTo>
                  <a:lnTo>
                    <a:pt x="713206" y="10160"/>
                  </a:lnTo>
                  <a:lnTo>
                    <a:pt x="714324" y="11430"/>
                  </a:lnTo>
                  <a:lnTo>
                    <a:pt x="715213" y="11430"/>
                  </a:lnTo>
                  <a:lnTo>
                    <a:pt x="715213" y="12700"/>
                  </a:lnTo>
                  <a:lnTo>
                    <a:pt x="714463" y="14084"/>
                  </a:lnTo>
                  <a:lnTo>
                    <a:pt x="713651" y="15240"/>
                  </a:lnTo>
                  <a:lnTo>
                    <a:pt x="716318" y="16510"/>
                  </a:lnTo>
                  <a:lnTo>
                    <a:pt x="721639" y="15240"/>
                  </a:lnTo>
                  <a:lnTo>
                    <a:pt x="728941" y="14084"/>
                  </a:lnTo>
                  <a:lnTo>
                    <a:pt x="729703" y="14084"/>
                  </a:lnTo>
                  <a:lnTo>
                    <a:pt x="720979" y="20320"/>
                  </a:lnTo>
                  <a:lnTo>
                    <a:pt x="713879" y="21031"/>
                  </a:lnTo>
                  <a:lnTo>
                    <a:pt x="713879" y="25400"/>
                  </a:lnTo>
                  <a:lnTo>
                    <a:pt x="712990" y="26670"/>
                  </a:lnTo>
                  <a:lnTo>
                    <a:pt x="712317" y="26670"/>
                  </a:lnTo>
                  <a:lnTo>
                    <a:pt x="710323" y="27940"/>
                  </a:lnTo>
                  <a:lnTo>
                    <a:pt x="708774" y="26670"/>
                  </a:lnTo>
                  <a:lnTo>
                    <a:pt x="706996" y="26670"/>
                  </a:lnTo>
                  <a:lnTo>
                    <a:pt x="707656" y="25400"/>
                  </a:lnTo>
                  <a:lnTo>
                    <a:pt x="713879" y="25400"/>
                  </a:lnTo>
                  <a:lnTo>
                    <a:pt x="713879" y="21031"/>
                  </a:lnTo>
                  <a:lnTo>
                    <a:pt x="708101" y="21590"/>
                  </a:lnTo>
                  <a:lnTo>
                    <a:pt x="710107" y="19050"/>
                  </a:lnTo>
                  <a:lnTo>
                    <a:pt x="711542" y="16510"/>
                  </a:lnTo>
                  <a:lnTo>
                    <a:pt x="712927" y="14084"/>
                  </a:lnTo>
                  <a:lnTo>
                    <a:pt x="713079" y="14084"/>
                  </a:lnTo>
                  <a:lnTo>
                    <a:pt x="708545" y="8890"/>
                  </a:lnTo>
                  <a:lnTo>
                    <a:pt x="704773" y="8890"/>
                  </a:lnTo>
                  <a:lnTo>
                    <a:pt x="704773" y="19050"/>
                  </a:lnTo>
                  <a:lnTo>
                    <a:pt x="704773" y="24130"/>
                  </a:lnTo>
                  <a:lnTo>
                    <a:pt x="703440" y="25400"/>
                  </a:lnTo>
                  <a:lnTo>
                    <a:pt x="697903" y="25400"/>
                  </a:lnTo>
                  <a:lnTo>
                    <a:pt x="697077" y="24130"/>
                  </a:lnTo>
                  <a:lnTo>
                    <a:pt x="695452" y="21590"/>
                  </a:lnTo>
                  <a:lnTo>
                    <a:pt x="697458" y="20320"/>
                  </a:lnTo>
                  <a:lnTo>
                    <a:pt x="700112" y="16510"/>
                  </a:lnTo>
                  <a:lnTo>
                    <a:pt x="704773" y="19050"/>
                  </a:lnTo>
                  <a:lnTo>
                    <a:pt x="704773" y="8890"/>
                  </a:lnTo>
                  <a:lnTo>
                    <a:pt x="689914" y="8890"/>
                  </a:lnTo>
                  <a:lnTo>
                    <a:pt x="678370" y="12700"/>
                  </a:lnTo>
                  <a:lnTo>
                    <a:pt x="677481" y="15240"/>
                  </a:lnTo>
                  <a:lnTo>
                    <a:pt x="676592" y="16510"/>
                  </a:lnTo>
                  <a:lnTo>
                    <a:pt x="678141" y="17780"/>
                  </a:lnTo>
                  <a:lnTo>
                    <a:pt x="681926" y="16510"/>
                  </a:lnTo>
                  <a:lnTo>
                    <a:pt x="687247" y="16510"/>
                  </a:lnTo>
                  <a:lnTo>
                    <a:pt x="686142" y="17780"/>
                  </a:lnTo>
                  <a:lnTo>
                    <a:pt x="685253" y="19050"/>
                  </a:lnTo>
                  <a:lnTo>
                    <a:pt x="685698" y="20320"/>
                  </a:lnTo>
                  <a:lnTo>
                    <a:pt x="688352" y="20320"/>
                  </a:lnTo>
                  <a:lnTo>
                    <a:pt x="688797" y="21590"/>
                  </a:lnTo>
                  <a:lnTo>
                    <a:pt x="687247" y="24130"/>
                  </a:lnTo>
                  <a:lnTo>
                    <a:pt x="685253" y="24130"/>
                  </a:lnTo>
                  <a:lnTo>
                    <a:pt x="682586" y="23050"/>
                  </a:lnTo>
                  <a:lnTo>
                    <a:pt x="682586" y="30480"/>
                  </a:lnTo>
                  <a:lnTo>
                    <a:pt x="682586" y="33020"/>
                  </a:lnTo>
                  <a:lnTo>
                    <a:pt x="678370" y="34290"/>
                  </a:lnTo>
                  <a:lnTo>
                    <a:pt x="676376" y="30480"/>
                  </a:lnTo>
                  <a:lnTo>
                    <a:pt x="677265" y="29210"/>
                  </a:lnTo>
                  <a:lnTo>
                    <a:pt x="681037" y="29210"/>
                  </a:lnTo>
                  <a:lnTo>
                    <a:pt x="682586" y="30480"/>
                  </a:lnTo>
                  <a:lnTo>
                    <a:pt x="682586" y="23050"/>
                  </a:lnTo>
                  <a:lnTo>
                    <a:pt x="682142" y="22860"/>
                  </a:lnTo>
                  <a:lnTo>
                    <a:pt x="679704" y="21590"/>
                  </a:lnTo>
                  <a:lnTo>
                    <a:pt x="674370" y="20320"/>
                  </a:lnTo>
                  <a:lnTo>
                    <a:pt x="670598" y="21590"/>
                  </a:lnTo>
                  <a:lnTo>
                    <a:pt x="663727" y="22860"/>
                  </a:lnTo>
                  <a:lnTo>
                    <a:pt x="668832" y="19050"/>
                  </a:lnTo>
                  <a:lnTo>
                    <a:pt x="672820" y="16510"/>
                  </a:lnTo>
                  <a:lnTo>
                    <a:pt x="674814" y="15240"/>
                  </a:lnTo>
                  <a:lnTo>
                    <a:pt x="674878" y="14084"/>
                  </a:lnTo>
                  <a:lnTo>
                    <a:pt x="674966" y="12700"/>
                  </a:lnTo>
                  <a:lnTo>
                    <a:pt x="675043" y="11430"/>
                  </a:lnTo>
                  <a:lnTo>
                    <a:pt x="666826" y="11430"/>
                  </a:lnTo>
                  <a:lnTo>
                    <a:pt x="664832" y="10160"/>
                  </a:lnTo>
                  <a:lnTo>
                    <a:pt x="664832" y="7620"/>
                  </a:lnTo>
                  <a:lnTo>
                    <a:pt x="662838" y="7620"/>
                  </a:lnTo>
                  <a:lnTo>
                    <a:pt x="656183" y="12700"/>
                  </a:lnTo>
                  <a:lnTo>
                    <a:pt x="636206" y="12700"/>
                  </a:lnTo>
                  <a:lnTo>
                    <a:pt x="637540" y="15240"/>
                  </a:lnTo>
                  <a:lnTo>
                    <a:pt x="638429" y="16510"/>
                  </a:lnTo>
                  <a:lnTo>
                    <a:pt x="637755" y="16510"/>
                  </a:lnTo>
                  <a:lnTo>
                    <a:pt x="635419" y="14084"/>
                  </a:lnTo>
                  <a:lnTo>
                    <a:pt x="631990" y="11430"/>
                  </a:lnTo>
                  <a:lnTo>
                    <a:pt x="631545" y="11430"/>
                  </a:lnTo>
                  <a:lnTo>
                    <a:pt x="631545" y="21590"/>
                  </a:lnTo>
                  <a:lnTo>
                    <a:pt x="626224" y="27940"/>
                  </a:lnTo>
                  <a:lnTo>
                    <a:pt x="623785" y="25400"/>
                  </a:lnTo>
                  <a:lnTo>
                    <a:pt x="622452" y="24130"/>
                  </a:lnTo>
                  <a:lnTo>
                    <a:pt x="621563" y="24130"/>
                  </a:lnTo>
                  <a:lnTo>
                    <a:pt x="614019" y="22860"/>
                  </a:lnTo>
                  <a:lnTo>
                    <a:pt x="614235" y="21590"/>
                  </a:lnTo>
                  <a:lnTo>
                    <a:pt x="616013" y="19050"/>
                  </a:lnTo>
                  <a:lnTo>
                    <a:pt x="620014" y="15240"/>
                  </a:lnTo>
                  <a:lnTo>
                    <a:pt x="615797" y="10160"/>
                  </a:lnTo>
                  <a:lnTo>
                    <a:pt x="609828" y="14084"/>
                  </a:lnTo>
                  <a:lnTo>
                    <a:pt x="607809" y="15240"/>
                  </a:lnTo>
                  <a:lnTo>
                    <a:pt x="607364" y="16510"/>
                  </a:lnTo>
                  <a:lnTo>
                    <a:pt x="612013" y="16510"/>
                  </a:lnTo>
                  <a:lnTo>
                    <a:pt x="612686" y="22860"/>
                  </a:lnTo>
                  <a:lnTo>
                    <a:pt x="608469" y="22860"/>
                  </a:lnTo>
                  <a:lnTo>
                    <a:pt x="607136" y="21590"/>
                  </a:lnTo>
                  <a:lnTo>
                    <a:pt x="606691" y="20320"/>
                  </a:lnTo>
                  <a:lnTo>
                    <a:pt x="606247" y="19050"/>
                  </a:lnTo>
                  <a:lnTo>
                    <a:pt x="605586" y="17780"/>
                  </a:lnTo>
                  <a:lnTo>
                    <a:pt x="602919" y="16510"/>
                  </a:lnTo>
                  <a:lnTo>
                    <a:pt x="598043" y="16510"/>
                  </a:lnTo>
                  <a:lnTo>
                    <a:pt x="596036" y="15240"/>
                  </a:lnTo>
                  <a:lnTo>
                    <a:pt x="596036" y="11430"/>
                  </a:lnTo>
                  <a:lnTo>
                    <a:pt x="589610" y="11430"/>
                  </a:lnTo>
                  <a:lnTo>
                    <a:pt x="589610" y="26670"/>
                  </a:lnTo>
                  <a:lnTo>
                    <a:pt x="588937" y="29210"/>
                  </a:lnTo>
                  <a:lnTo>
                    <a:pt x="587387" y="30480"/>
                  </a:lnTo>
                  <a:lnTo>
                    <a:pt x="585165" y="31750"/>
                  </a:lnTo>
                  <a:lnTo>
                    <a:pt x="584949" y="31750"/>
                  </a:lnTo>
                  <a:lnTo>
                    <a:pt x="585609" y="30480"/>
                  </a:lnTo>
                  <a:lnTo>
                    <a:pt x="586282" y="29210"/>
                  </a:lnTo>
                  <a:lnTo>
                    <a:pt x="586943" y="26670"/>
                  </a:lnTo>
                  <a:lnTo>
                    <a:pt x="588276" y="25400"/>
                  </a:lnTo>
                  <a:lnTo>
                    <a:pt x="589610" y="26670"/>
                  </a:lnTo>
                  <a:lnTo>
                    <a:pt x="589610" y="11430"/>
                  </a:lnTo>
                  <a:lnTo>
                    <a:pt x="587832" y="11430"/>
                  </a:lnTo>
                  <a:lnTo>
                    <a:pt x="585165" y="15240"/>
                  </a:lnTo>
                  <a:lnTo>
                    <a:pt x="579843" y="15240"/>
                  </a:lnTo>
                  <a:lnTo>
                    <a:pt x="576389" y="14084"/>
                  </a:lnTo>
                  <a:lnTo>
                    <a:pt x="575729" y="14084"/>
                  </a:lnTo>
                  <a:lnTo>
                    <a:pt x="578294" y="16510"/>
                  </a:lnTo>
                  <a:lnTo>
                    <a:pt x="580504" y="17780"/>
                  </a:lnTo>
                  <a:lnTo>
                    <a:pt x="580732" y="19050"/>
                  </a:lnTo>
                  <a:lnTo>
                    <a:pt x="576072" y="19050"/>
                  </a:lnTo>
                  <a:lnTo>
                    <a:pt x="576072" y="21590"/>
                  </a:lnTo>
                  <a:lnTo>
                    <a:pt x="577405" y="22860"/>
                  </a:lnTo>
                  <a:lnTo>
                    <a:pt x="578954" y="21590"/>
                  </a:lnTo>
                  <a:lnTo>
                    <a:pt x="580288" y="20320"/>
                  </a:lnTo>
                  <a:lnTo>
                    <a:pt x="579615" y="21590"/>
                  </a:lnTo>
                  <a:lnTo>
                    <a:pt x="577405" y="24130"/>
                  </a:lnTo>
                  <a:lnTo>
                    <a:pt x="572300" y="27940"/>
                  </a:lnTo>
                  <a:lnTo>
                    <a:pt x="568083" y="26670"/>
                  </a:lnTo>
                  <a:lnTo>
                    <a:pt x="571855" y="21590"/>
                  </a:lnTo>
                  <a:lnTo>
                    <a:pt x="574954" y="17780"/>
                  </a:lnTo>
                  <a:lnTo>
                    <a:pt x="574522" y="16510"/>
                  </a:lnTo>
                  <a:lnTo>
                    <a:pt x="566750" y="15240"/>
                  </a:lnTo>
                  <a:lnTo>
                    <a:pt x="562483" y="14084"/>
                  </a:lnTo>
                  <a:lnTo>
                    <a:pt x="560717" y="14084"/>
                  </a:lnTo>
                  <a:lnTo>
                    <a:pt x="559650" y="17780"/>
                  </a:lnTo>
                  <a:lnTo>
                    <a:pt x="558761" y="20320"/>
                  </a:lnTo>
                  <a:lnTo>
                    <a:pt x="556768" y="24130"/>
                  </a:lnTo>
                  <a:lnTo>
                    <a:pt x="554990" y="25400"/>
                  </a:lnTo>
                  <a:lnTo>
                    <a:pt x="552323" y="27940"/>
                  </a:lnTo>
                  <a:lnTo>
                    <a:pt x="552107" y="26670"/>
                  </a:lnTo>
                  <a:lnTo>
                    <a:pt x="553212" y="20320"/>
                  </a:lnTo>
                  <a:lnTo>
                    <a:pt x="552767" y="19050"/>
                  </a:lnTo>
                  <a:lnTo>
                    <a:pt x="549440" y="19050"/>
                  </a:lnTo>
                  <a:lnTo>
                    <a:pt x="549440" y="21590"/>
                  </a:lnTo>
                  <a:lnTo>
                    <a:pt x="548335" y="22860"/>
                  </a:lnTo>
                  <a:lnTo>
                    <a:pt x="545223" y="22860"/>
                  </a:lnTo>
                  <a:lnTo>
                    <a:pt x="545668" y="21590"/>
                  </a:lnTo>
                  <a:lnTo>
                    <a:pt x="541540" y="20320"/>
                  </a:lnTo>
                  <a:lnTo>
                    <a:pt x="530821" y="19050"/>
                  </a:lnTo>
                  <a:lnTo>
                    <a:pt x="519480" y="20320"/>
                  </a:lnTo>
                  <a:lnTo>
                    <a:pt x="513930" y="21501"/>
                  </a:lnTo>
                  <a:lnTo>
                    <a:pt x="513930" y="27940"/>
                  </a:lnTo>
                  <a:lnTo>
                    <a:pt x="513930" y="30480"/>
                  </a:lnTo>
                  <a:lnTo>
                    <a:pt x="511937" y="30480"/>
                  </a:lnTo>
                  <a:lnTo>
                    <a:pt x="507060" y="29210"/>
                  </a:lnTo>
                  <a:lnTo>
                    <a:pt x="505053" y="29210"/>
                  </a:lnTo>
                  <a:lnTo>
                    <a:pt x="505053" y="27940"/>
                  </a:lnTo>
                  <a:lnTo>
                    <a:pt x="513930" y="27940"/>
                  </a:lnTo>
                  <a:lnTo>
                    <a:pt x="513930" y="21501"/>
                  </a:lnTo>
                  <a:lnTo>
                    <a:pt x="513486" y="21590"/>
                  </a:lnTo>
                  <a:lnTo>
                    <a:pt x="512610" y="22860"/>
                  </a:lnTo>
                  <a:lnTo>
                    <a:pt x="511048" y="22860"/>
                  </a:lnTo>
                  <a:lnTo>
                    <a:pt x="509054" y="21590"/>
                  </a:lnTo>
                  <a:lnTo>
                    <a:pt x="507504" y="20320"/>
                  </a:lnTo>
                  <a:lnTo>
                    <a:pt x="500837" y="19050"/>
                  </a:lnTo>
                  <a:lnTo>
                    <a:pt x="498182" y="19050"/>
                  </a:lnTo>
                  <a:lnTo>
                    <a:pt x="498182" y="21590"/>
                  </a:lnTo>
                  <a:lnTo>
                    <a:pt x="496404" y="22860"/>
                  </a:lnTo>
                  <a:lnTo>
                    <a:pt x="494626" y="22860"/>
                  </a:lnTo>
                  <a:lnTo>
                    <a:pt x="494411" y="24130"/>
                  </a:lnTo>
                  <a:lnTo>
                    <a:pt x="495515" y="25400"/>
                  </a:lnTo>
                  <a:lnTo>
                    <a:pt x="496849" y="25400"/>
                  </a:lnTo>
                  <a:lnTo>
                    <a:pt x="495960" y="27940"/>
                  </a:lnTo>
                  <a:lnTo>
                    <a:pt x="493737" y="30480"/>
                  </a:lnTo>
                  <a:lnTo>
                    <a:pt x="489750" y="34290"/>
                  </a:lnTo>
                  <a:lnTo>
                    <a:pt x="490639" y="29210"/>
                  </a:lnTo>
                  <a:lnTo>
                    <a:pt x="491299" y="26670"/>
                  </a:lnTo>
                  <a:lnTo>
                    <a:pt x="490994" y="25400"/>
                  </a:lnTo>
                  <a:lnTo>
                    <a:pt x="490410" y="22860"/>
                  </a:lnTo>
                  <a:lnTo>
                    <a:pt x="488861" y="22860"/>
                  </a:lnTo>
                  <a:lnTo>
                    <a:pt x="487311" y="21590"/>
                  </a:lnTo>
                  <a:lnTo>
                    <a:pt x="488861" y="20320"/>
                  </a:lnTo>
                  <a:lnTo>
                    <a:pt x="496620" y="20320"/>
                  </a:lnTo>
                  <a:lnTo>
                    <a:pt x="498182" y="21590"/>
                  </a:lnTo>
                  <a:lnTo>
                    <a:pt x="498182" y="19050"/>
                  </a:lnTo>
                  <a:lnTo>
                    <a:pt x="494626" y="19050"/>
                  </a:lnTo>
                  <a:lnTo>
                    <a:pt x="485089" y="17780"/>
                  </a:lnTo>
                  <a:lnTo>
                    <a:pt x="482866" y="19050"/>
                  </a:lnTo>
                  <a:lnTo>
                    <a:pt x="482866" y="24130"/>
                  </a:lnTo>
                  <a:lnTo>
                    <a:pt x="480872" y="25400"/>
                  </a:lnTo>
                  <a:lnTo>
                    <a:pt x="477799" y="25400"/>
                  </a:lnTo>
                  <a:lnTo>
                    <a:pt x="477799" y="45808"/>
                  </a:lnTo>
                  <a:lnTo>
                    <a:pt x="476872" y="46228"/>
                  </a:lnTo>
                  <a:lnTo>
                    <a:pt x="476872" y="49530"/>
                  </a:lnTo>
                  <a:lnTo>
                    <a:pt x="475107" y="52070"/>
                  </a:lnTo>
                  <a:lnTo>
                    <a:pt x="474433" y="53340"/>
                  </a:lnTo>
                  <a:lnTo>
                    <a:pt x="471995" y="54610"/>
                  </a:lnTo>
                  <a:lnTo>
                    <a:pt x="466674" y="54610"/>
                  </a:lnTo>
                  <a:lnTo>
                    <a:pt x="466674" y="53340"/>
                  </a:lnTo>
                  <a:lnTo>
                    <a:pt x="469557" y="52070"/>
                  </a:lnTo>
                  <a:lnTo>
                    <a:pt x="473989" y="49530"/>
                  </a:lnTo>
                  <a:lnTo>
                    <a:pt x="476872" y="49530"/>
                  </a:lnTo>
                  <a:lnTo>
                    <a:pt x="476872" y="46228"/>
                  </a:lnTo>
                  <a:lnTo>
                    <a:pt x="475107" y="46990"/>
                  </a:lnTo>
                  <a:lnTo>
                    <a:pt x="469112" y="50800"/>
                  </a:lnTo>
                  <a:lnTo>
                    <a:pt x="465556" y="50800"/>
                  </a:lnTo>
                  <a:lnTo>
                    <a:pt x="466890" y="49530"/>
                  </a:lnTo>
                  <a:lnTo>
                    <a:pt x="469557" y="46990"/>
                  </a:lnTo>
                  <a:lnTo>
                    <a:pt x="471322" y="46990"/>
                  </a:lnTo>
                  <a:lnTo>
                    <a:pt x="474230" y="45808"/>
                  </a:lnTo>
                  <a:lnTo>
                    <a:pt x="477799" y="45808"/>
                  </a:lnTo>
                  <a:lnTo>
                    <a:pt x="477799" y="25400"/>
                  </a:lnTo>
                  <a:lnTo>
                    <a:pt x="474218" y="25400"/>
                  </a:lnTo>
                  <a:lnTo>
                    <a:pt x="474218" y="31750"/>
                  </a:lnTo>
                  <a:lnTo>
                    <a:pt x="472884" y="34290"/>
                  </a:lnTo>
                  <a:lnTo>
                    <a:pt x="469328" y="35560"/>
                  </a:lnTo>
                  <a:lnTo>
                    <a:pt x="465556" y="35560"/>
                  </a:lnTo>
                  <a:lnTo>
                    <a:pt x="460222" y="38214"/>
                  </a:lnTo>
                  <a:lnTo>
                    <a:pt x="459079" y="38214"/>
                  </a:lnTo>
                  <a:lnTo>
                    <a:pt x="460235" y="34290"/>
                  </a:lnTo>
                  <a:lnTo>
                    <a:pt x="467779" y="31750"/>
                  </a:lnTo>
                  <a:lnTo>
                    <a:pt x="474218" y="31750"/>
                  </a:lnTo>
                  <a:lnTo>
                    <a:pt x="474218" y="25400"/>
                  </a:lnTo>
                  <a:lnTo>
                    <a:pt x="472440" y="25400"/>
                  </a:lnTo>
                  <a:lnTo>
                    <a:pt x="469773" y="24130"/>
                  </a:lnTo>
                  <a:lnTo>
                    <a:pt x="470446" y="22860"/>
                  </a:lnTo>
                  <a:lnTo>
                    <a:pt x="471322" y="21590"/>
                  </a:lnTo>
                  <a:lnTo>
                    <a:pt x="467334" y="21590"/>
                  </a:lnTo>
                  <a:lnTo>
                    <a:pt x="456463" y="22860"/>
                  </a:lnTo>
                  <a:lnTo>
                    <a:pt x="454685" y="22860"/>
                  </a:lnTo>
                  <a:lnTo>
                    <a:pt x="454025" y="24130"/>
                  </a:lnTo>
                  <a:lnTo>
                    <a:pt x="454685" y="27940"/>
                  </a:lnTo>
                  <a:lnTo>
                    <a:pt x="455345" y="30480"/>
                  </a:lnTo>
                  <a:lnTo>
                    <a:pt x="454901" y="31750"/>
                  </a:lnTo>
                  <a:lnTo>
                    <a:pt x="453351" y="31750"/>
                  </a:lnTo>
                  <a:lnTo>
                    <a:pt x="451802" y="30480"/>
                  </a:lnTo>
                  <a:lnTo>
                    <a:pt x="450697" y="29210"/>
                  </a:lnTo>
                  <a:lnTo>
                    <a:pt x="450697" y="26670"/>
                  </a:lnTo>
                  <a:lnTo>
                    <a:pt x="447357" y="26670"/>
                  </a:lnTo>
                  <a:lnTo>
                    <a:pt x="446024" y="26670"/>
                  </a:lnTo>
                  <a:lnTo>
                    <a:pt x="438924" y="26670"/>
                  </a:lnTo>
                  <a:lnTo>
                    <a:pt x="433603" y="29210"/>
                  </a:lnTo>
                  <a:lnTo>
                    <a:pt x="428726" y="30480"/>
                  </a:lnTo>
                  <a:lnTo>
                    <a:pt x="427393" y="30480"/>
                  </a:lnTo>
                  <a:lnTo>
                    <a:pt x="427393" y="53340"/>
                  </a:lnTo>
                  <a:lnTo>
                    <a:pt x="426720" y="54610"/>
                  </a:lnTo>
                  <a:lnTo>
                    <a:pt x="426059" y="57150"/>
                  </a:lnTo>
                  <a:lnTo>
                    <a:pt x="425399" y="55880"/>
                  </a:lnTo>
                  <a:lnTo>
                    <a:pt x="425399" y="54610"/>
                  </a:lnTo>
                  <a:lnTo>
                    <a:pt x="425284" y="52070"/>
                  </a:lnTo>
                  <a:lnTo>
                    <a:pt x="425170" y="50800"/>
                  </a:lnTo>
                  <a:lnTo>
                    <a:pt x="425843" y="49530"/>
                  </a:lnTo>
                  <a:lnTo>
                    <a:pt x="426504" y="50800"/>
                  </a:lnTo>
                  <a:lnTo>
                    <a:pt x="427164" y="50800"/>
                  </a:lnTo>
                  <a:lnTo>
                    <a:pt x="427278" y="52070"/>
                  </a:lnTo>
                  <a:lnTo>
                    <a:pt x="427393" y="53340"/>
                  </a:lnTo>
                  <a:lnTo>
                    <a:pt x="427393" y="30480"/>
                  </a:lnTo>
                  <a:lnTo>
                    <a:pt x="422592" y="30480"/>
                  </a:lnTo>
                  <a:lnTo>
                    <a:pt x="422592" y="42024"/>
                  </a:lnTo>
                  <a:lnTo>
                    <a:pt x="422440" y="42024"/>
                  </a:lnTo>
                  <a:lnTo>
                    <a:pt x="421843" y="43180"/>
                  </a:lnTo>
                  <a:lnTo>
                    <a:pt x="419404" y="43180"/>
                  </a:lnTo>
                  <a:lnTo>
                    <a:pt x="417906" y="40754"/>
                  </a:lnTo>
                  <a:lnTo>
                    <a:pt x="417614" y="40513"/>
                  </a:lnTo>
                  <a:lnTo>
                    <a:pt x="415848" y="39370"/>
                  </a:lnTo>
                  <a:lnTo>
                    <a:pt x="416013" y="38430"/>
                  </a:lnTo>
                  <a:lnTo>
                    <a:pt x="416052" y="38214"/>
                  </a:lnTo>
                  <a:lnTo>
                    <a:pt x="416344" y="38214"/>
                  </a:lnTo>
                  <a:lnTo>
                    <a:pt x="419176" y="39370"/>
                  </a:lnTo>
                  <a:lnTo>
                    <a:pt x="421144" y="40513"/>
                  </a:lnTo>
                  <a:lnTo>
                    <a:pt x="421487" y="40754"/>
                  </a:lnTo>
                  <a:lnTo>
                    <a:pt x="422592" y="42024"/>
                  </a:lnTo>
                  <a:lnTo>
                    <a:pt x="422592" y="30480"/>
                  </a:lnTo>
                  <a:lnTo>
                    <a:pt x="421614" y="30480"/>
                  </a:lnTo>
                  <a:lnTo>
                    <a:pt x="419176" y="31750"/>
                  </a:lnTo>
                  <a:lnTo>
                    <a:pt x="419849" y="31750"/>
                  </a:lnTo>
                  <a:lnTo>
                    <a:pt x="420509" y="33020"/>
                  </a:lnTo>
                  <a:lnTo>
                    <a:pt x="419404" y="34290"/>
                  </a:lnTo>
                  <a:lnTo>
                    <a:pt x="415404" y="34290"/>
                  </a:lnTo>
                  <a:lnTo>
                    <a:pt x="414299" y="33020"/>
                  </a:lnTo>
                  <a:lnTo>
                    <a:pt x="414743" y="31750"/>
                  </a:lnTo>
                  <a:lnTo>
                    <a:pt x="415404" y="31750"/>
                  </a:lnTo>
                  <a:lnTo>
                    <a:pt x="413410" y="30480"/>
                  </a:lnTo>
                  <a:lnTo>
                    <a:pt x="403199" y="30480"/>
                  </a:lnTo>
                  <a:lnTo>
                    <a:pt x="403872" y="34290"/>
                  </a:lnTo>
                  <a:lnTo>
                    <a:pt x="417626" y="46990"/>
                  </a:lnTo>
                  <a:lnTo>
                    <a:pt x="415848" y="46990"/>
                  </a:lnTo>
                  <a:lnTo>
                    <a:pt x="415848" y="53340"/>
                  </a:lnTo>
                  <a:lnTo>
                    <a:pt x="415632" y="54610"/>
                  </a:lnTo>
                  <a:lnTo>
                    <a:pt x="413194" y="54610"/>
                  </a:lnTo>
                  <a:lnTo>
                    <a:pt x="411416" y="53340"/>
                  </a:lnTo>
                  <a:lnTo>
                    <a:pt x="410883" y="52349"/>
                  </a:lnTo>
                  <a:lnTo>
                    <a:pt x="410083" y="50800"/>
                  </a:lnTo>
                  <a:lnTo>
                    <a:pt x="410298" y="49530"/>
                  </a:lnTo>
                  <a:lnTo>
                    <a:pt x="412750" y="49530"/>
                  </a:lnTo>
                  <a:lnTo>
                    <a:pt x="414515" y="50800"/>
                  </a:lnTo>
                  <a:lnTo>
                    <a:pt x="415848" y="53340"/>
                  </a:lnTo>
                  <a:lnTo>
                    <a:pt x="415848" y="46990"/>
                  </a:lnTo>
                  <a:lnTo>
                    <a:pt x="412305" y="46990"/>
                  </a:lnTo>
                  <a:lnTo>
                    <a:pt x="408762" y="45808"/>
                  </a:lnTo>
                  <a:lnTo>
                    <a:pt x="406311" y="44450"/>
                  </a:lnTo>
                  <a:lnTo>
                    <a:pt x="403872" y="43180"/>
                  </a:lnTo>
                  <a:lnTo>
                    <a:pt x="401002" y="42024"/>
                  </a:lnTo>
                  <a:lnTo>
                    <a:pt x="400519" y="42024"/>
                  </a:lnTo>
                  <a:lnTo>
                    <a:pt x="398538" y="42900"/>
                  </a:lnTo>
                  <a:lnTo>
                    <a:pt x="398538" y="43180"/>
                  </a:lnTo>
                  <a:lnTo>
                    <a:pt x="398538" y="46990"/>
                  </a:lnTo>
                  <a:lnTo>
                    <a:pt x="396836" y="48374"/>
                  </a:lnTo>
                  <a:lnTo>
                    <a:pt x="395211" y="49530"/>
                  </a:lnTo>
                  <a:lnTo>
                    <a:pt x="392010" y="52349"/>
                  </a:lnTo>
                  <a:lnTo>
                    <a:pt x="392112" y="52070"/>
                  </a:lnTo>
                  <a:lnTo>
                    <a:pt x="394284" y="45808"/>
                  </a:lnTo>
                  <a:lnTo>
                    <a:pt x="396430" y="44450"/>
                  </a:lnTo>
                  <a:lnTo>
                    <a:pt x="398538" y="43180"/>
                  </a:lnTo>
                  <a:lnTo>
                    <a:pt x="398538" y="42900"/>
                  </a:lnTo>
                  <a:lnTo>
                    <a:pt x="394995" y="44450"/>
                  </a:lnTo>
                  <a:lnTo>
                    <a:pt x="395465" y="40754"/>
                  </a:lnTo>
                  <a:lnTo>
                    <a:pt x="395655" y="39370"/>
                  </a:lnTo>
                  <a:lnTo>
                    <a:pt x="402310" y="35560"/>
                  </a:lnTo>
                  <a:lnTo>
                    <a:pt x="403199" y="34290"/>
                  </a:lnTo>
                  <a:lnTo>
                    <a:pt x="401434" y="31750"/>
                  </a:lnTo>
                  <a:lnTo>
                    <a:pt x="399211" y="33020"/>
                  </a:lnTo>
                  <a:lnTo>
                    <a:pt x="397205" y="35560"/>
                  </a:lnTo>
                  <a:lnTo>
                    <a:pt x="394550" y="39370"/>
                  </a:lnTo>
                  <a:lnTo>
                    <a:pt x="392976" y="40652"/>
                  </a:lnTo>
                  <a:lnTo>
                    <a:pt x="388543" y="38214"/>
                  </a:lnTo>
                  <a:lnTo>
                    <a:pt x="385229" y="37033"/>
                  </a:lnTo>
                  <a:lnTo>
                    <a:pt x="385229" y="43180"/>
                  </a:lnTo>
                  <a:lnTo>
                    <a:pt x="384302" y="45808"/>
                  </a:lnTo>
                  <a:lnTo>
                    <a:pt x="381914" y="45808"/>
                  </a:lnTo>
                  <a:lnTo>
                    <a:pt x="381457" y="43180"/>
                  </a:lnTo>
                  <a:lnTo>
                    <a:pt x="382054" y="42024"/>
                  </a:lnTo>
                  <a:lnTo>
                    <a:pt x="382917" y="40754"/>
                  </a:lnTo>
                  <a:lnTo>
                    <a:pt x="383044" y="40513"/>
                  </a:lnTo>
                  <a:lnTo>
                    <a:pt x="383781" y="38430"/>
                  </a:lnTo>
                  <a:lnTo>
                    <a:pt x="383844" y="38214"/>
                  </a:lnTo>
                  <a:lnTo>
                    <a:pt x="384797" y="38214"/>
                  </a:lnTo>
                  <a:lnTo>
                    <a:pt x="385203" y="40513"/>
                  </a:lnTo>
                  <a:lnTo>
                    <a:pt x="385229" y="43180"/>
                  </a:lnTo>
                  <a:lnTo>
                    <a:pt x="385229" y="37033"/>
                  </a:lnTo>
                  <a:lnTo>
                    <a:pt x="381012" y="35560"/>
                  </a:lnTo>
                  <a:lnTo>
                    <a:pt x="378345" y="35560"/>
                  </a:lnTo>
                  <a:lnTo>
                    <a:pt x="379018" y="39370"/>
                  </a:lnTo>
                  <a:lnTo>
                    <a:pt x="379704" y="42024"/>
                  </a:lnTo>
                  <a:lnTo>
                    <a:pt x="376948" y="42024"/>
                  </a:lnTo>
                  <a:lnTo>
                    <a:pt x="367030" y="44081"/>
                  </a:lnTo>
                  <a:lnTo>
                    <a:pt x="367030" y="71120"/>
                  </a:lnTo>
                  <a:lnTo>
                    <a:pt x="365696" y="73660"/>
                  </a:lnTo>
                  <a:lnTo>
                    <a:pt x="363931" y="74930"/>
                  </a:lnTo>
                  <a:lnTo>
                    <a:pt x="361480" y="74930"/>
                  </a:lnTo>
                  <a:lnTo>
                    <a:pt x="361264" y="73660"/>
                  </a:lnTo>
                  <a:lnTo>
                    <a:pt x="362597" y="71120"/>
                  </a:lnTo>
                  <a:lnTo>
                    <a:pt x="364363" y="69850"/>
                  </a:lnTo>
                  <a:lnTo>
                    <a:pt x="366814" y="69850"/>
                  </a:lnTo>
                  <a:lnTo>
                    <a:pt x="367030" y="71120"/>
                  </a:lnTo>
                  <a:lnTo>
                    <a:pt x="367030" y="44081"/>
                  </a:lnTo>
                  <a:lnTo>
                    <a:pt x="365480" y="44411"/>
                  </a:lnTo>
                  <a:lnTo>
                    <a:pt x="365480" y="50800"/>
                  </a:lnTo>
                  <a:lnTo>
                    <a:pt x="364591" y="50800"/>
                  </a:lnTo>
                  <a:lnTo>
                    <a:pt x="363931" y="52070"/>
                  </a:lnTo>
                  <a:lnTo>
                    <a:pt x="361924" y="52070"/>
                  </a:lnTo>
                  <a:lnTo>
                    <a:pt x="360375" y="50800"/>
                  </a:lnTo>
                  <a:lnTo>
                    <a:pt x="358597" y="50800"/>
                  </a:lnTo>
                  <a:lnTo>
                    <a:pt x="359270" y="49530"/>
                  </a:lnTo>
                  <a:lnTo>
                    <a:pt x="364147" y="49530"/>
                  </a:lnTo>
                  <a:lnTo>
                    <a:pt x="365480" y="50800"/>
                  </a:lnTo>
                  <a:lnTo>
                    <a:pt x="365480" y="44411"/>
                  </a:lnTo>
                  <a:lnTo>
                    <a:pt x="365252" y="44450"/>
                  </a:lnTo>
                  <a:lnTo>
                    <a:pt x="362153" y="44450"/>
                  </a:lnTo>
                  <a:lnTo>
                    <a:pt x="356603" y="45808"/>
                  </a:lnTo>
                  <a:lnTo>
                    <a:pt x="349859" y="48374"/>
                  </a:lnTo>
                  <a:lnTo>
                    <a:pt x="346621" y="49530"/>
                  </a:lnTo>
                  <a:lnTo>
                    <a:pt x="344843" y="49530"/>
                  </a:lnTo>
                  <a:lnTo>
                    <a:pt x="344843" y="71120"/>
                  </a:lnTo>
                  <a:lnTo>
                    <a:pt x="344398" y="72390"/>
                  </a:lnTo>
                  <a:lnTo>
                    <a:pt x="341960" y="72390"/>
                  </a:lnTo>
                  <a:lnTo>
                    <a:pt x="340842" y="71120"/>
                  </a:lnTo>
                  <a:lnTo>
                    <a:pt x="340842" y="68580"/>
                  </a:lnTo>
                  <a:lnTo>
                    <a:pt x="341287" y="67310"/>
                  </a:lnTo>
                  <a:lnTo>
                    <a:pt x="342404" y="67310"/>
                  </a:lnTo>
                  <a:lnTo>
                    <a:pt x="343509" y="68580"/>
                  </a:lnTo>
                  <a:lnTo>
                    <a:pt x="344843" y="71120"/>
                  </a:lnTo>
                  <a:lnTo>
                    <a:pt x="344843" y="49530"/>
                  </a:lnTo>
                  <a:lnTo>
                    <a:pt x="342836" y="49530"/>
                  </a:lnTo>
                  <a:lnTo>
                    <a:pt x="329526" y="54610"/>
                  </a:lnTo>
                  <a:lnTo>
                    <a:pt x="330644" y="55880"/>
                  </a:lnTo>
                  <a:lnTo>
                    <a:pt x="332193" y="57150"/>
                  </a:lnTo>
                  <a:lnTo>
                    <a:pt x="327748" y="63500"/>
                  </a:lnTo>
                  <a:lnTo>
                    <a:pt x="324205" y="63500"/>
                  </a:lnTo>
                  <a:lnTo>
                    <a:pt x="322872" y="60960"/>
                  </a:lnTo>
                  <a:lnTo>
                    <a:pt x="322427" y="59690"/>
                  </a:lnTo>
                  <a:lnTo>
                    <a:pt x="321538" y="55880"/>
                  </a:lnTo>
                  <a:lnTo>
                    <a:pt x="321094" y="55880"/>
                  </a:lnTo>
                  <a:lnTo>
                    <a:pt x="319760" y="59690"/>
                  </a:lnTo>
                  <a:lnTo>
                    <a:pt x="318655" y="63500"/>
                  </a:lnTo>
                  <a:lnTo>
                    <a:pt x="316661" y="64770"/>
                  </a:lnTo>
                  <a:lnTo>
                    <a:pt x="313994" y="64770"/>
                  </a:lnTo>
                  <a:lnTo>
                    <a:pt x="313994" y="73660"/>
                  </a:lnTo>
                  <a:lnTo>
                    <a:pt x="313105" y="74930"/>
                  </a:lnTo>
                  <a:lnTo>
                    <a:pt x="312445" y="76200"/>
                  </a:lnTo>
                  <a:lnTo>
                    <a:pt x="305562" y="76200"/>
                  </a:lnTo>
                  <a:lnTo>
                    <a:pt x="309118" y="74930"/>
                  </a:lnTo>
                  <a:lnTo>
                    <a:pt x="312661" y="72390"/>
                  </a:lnTo>
                  <a:lnTo>
                    <a:pt x="313994" y="73660"/>
                  </a:lnTo>
                  <a:lnTo>
                    <a:pt x="313994" y="64770"/>
                  </a:lnTo>
                  <a:lnTo>
                    <a:pt x="306006" y="64770"/>
                  </a:lnTo>
                  <a:lnTo>
                    <a:pt x="306451" y="66040"/>
                  </a:lnTo>
                  <a:lnTo>
                    <a:pt x="307111" y="66040"/>
                  </a:lnTo>
                  <a:lnTo>
                    <a:pt x="302895" y="68580"/>
                  </a:lnTo>
                  <a:lnTo>
                    <a:pt x="297357" y="71120"/>
                  </a:lnTo>
                  <a:lnTo>
                    <a:pt x="290690" y="73660"/>
                  </a:lnTo>
                  <a:lnTo>
                    <a:pt x="287591" y="76200"/>
                  </a:lnTo>
                  <a:lnTo>
                    <a:pt x="288480" y="78740"/>
                  </a:lnTo>
                  <a:lnTo>
                    <a:pt x="290029" y="82550"/>
                  </a:lnTo>
                  <a:lnTo>
                    <a:pt x="281813" y="86360"/>
                  </a:lnTo>
                  <a:lnTo>
                    <a:pt x="275831" y="85090"/>
                  </a:lnTo>
                  <a:lnTo>
                    <a:pt x="273164" y="83820"/>
                  </a:lnTo>
                  <a:lnTo>
                    <a:pt x="266954" y="85090"/>
                  </a:lnTo>
                  <a:lnTo>
                    <a:pt x="262064" y="87630"/>
                  </a:lnTo>
                  <a:lnTo>
                    <a:pt x="257187" y="88900"/>
                  </a:lnTo>
                  <a:lnTo>
                    <a:pt x="251193" y="91440"/>
                  </a:lnTo>
                  <a:lnTo>
                    <a:pt x="243205" y="91440"/>
                  </a:lnTo>
                  <a:lnTo>
                    <a:pt x="233883" y="96520"/>
                  </a:lnTo>
                  <a:lnTo>
                    <a:pt x="232105" y="99568"/>
                  </a:lnTo>
                  <a:lnTo>
                    <a:pt x="232105" y="130810"/>
                  </a:lnTo>
                  <a:lnTo>
                    <a:pt x="225894" y="130810"/>
                  </a:lnTo>
                  <a:lnTo>
                    <a:pt x="223240" y="127965"/>
                  </a:lnTo>
                  <a:lnTo>
                    <a:pt x="223240" y="140970"/>
                  </a:lnTo>
                  <a:lnTo>
                    <a:pt x="221462" y="142240"/>
                  </a:lnTo>
                  <a:lnTo>
                    <a:pt x="215684" y="142240"/>
                  </a:lnTo>
                  <a:lnTo>
                    <a:pt x="214363" y="140970"/>
                  </a:lnTo>
                  <a:lnTo>
                    <a:pt x="214363" y="137160"/>
                  </a:lnTo>
                  <a:lnTo>
                    <a:pt x="214363" y="133350"/>
                  </a:lnTo>
                  <a:lnTo>
                    <a:pt x="215023" y="132080"/>
                  </a:lnTo>
                  <a:lnTo>
                    <a:pt x="216357" y="134620"/>
                  </a:lnTo>
                  <a:lnTo>
                    <a:pt x="217246" y="135890"/>
                  </a:lnTo>
                  <a:lnTo>
                    <a:pt x="219011" y="137160"/>
                  </a:lnTo>
                  <a:lnTo>
                    <a:pt x="221234" y="137160"/>
                  </a:lnTo>
                  <a:lnTo>
                    <a:pt x="222351" y="138430"/>
                  </a:lnTo>
                  <a:lnTo>
                    <a:pt x="223240" y="140970"/>
                  </a:lnTo>
                  <a:lnTo>
                    <a:pt x="223240" y="127965"/>
                  </a:lnTo>
                  <a:lnTo>
                    <a:pt x="218795" y="123190"/>
                  </a:lnTo>
                  <a:lnTo>
                    <a:pt x="218795" y="116840"/>
                  </a:lnTo>
                  <a:lnTo>
                    <a:pt x="219684" y="116840"/>
                  </a:lnTo>
                  <a:lnTo>
                    <a:pt x="223240" y="121920"/>
                  </a:lnTo>
                  <a:lnTo>
                    <a:pt x="223672" y="121920"/>
                  </a:lnTo>
                  <a:lnTo>
                    <a:pt x="226123" y="119380"/>
                  </a:lnTo>
                  <a:lnTo>
                    <a:pt x="227444" y="116840"/>
                  </a:lnTo>
                  <a:lnTo>
                    <a:pt x="229006" y="115570"/>
                  </a:lnTo>
                  <a:lnTo>
                    <a:pt x="229666" y="115570"/>
                  </a:lnTo>
                  <a:lnTo>
                    <a:pt x="230111" y="116840"/>
                  </a:lnTo>
                  <a:lnTo>
                    <a:pt x="227444" y="120650"/>
                  </a:lnTo>
                  <a:lnTo>
                    <a:pt x="225005" y="124460"/>
                  </a:lnTo>
                  <a:lnTo>
                    <a:pt x="231889" y="129540"/>
                  </a:lnTo>
                  <a:lnTo>
                    <a:pt x="232105" y="130810"/>
                  </a:lnTo>
                  <a:lnTo>
                    <a:pt x="232105" y="99568"/>
                  </a:lnTo>
                  <a:lnTo>
                    <a:pt x="231660" y="100330"/>
                  </a:lnTo>
                  <a:lnTo>
                    <a:pt x="230784" y="101600"/>
                  </a:lnTo>
                  <a:lnTo>
                    <a:pt x="227672" y="102870"/>
                  </a:lnTo>
                  <a:lnTo>
                    <a:pt x="221462" y="102870"/>
                  </a:lnTo>
                  <a:lnTo>
                    <a:pt x="217017" y="104140"/>
                  </a:lnTo>
                  <a:lnTo>
                    <a:pt x="212585" y="109220"/>
                  </a:lnTo>
                  <a:lnTo>
                    <a:pt x="209918" y="110490"/>
                  </a:lnTo>
                  <a:lnTo>
                    <a:pt x="209257" y="109220"/>
                  </a:lnTo>
                  <a:lnTo>
                    <a:pt x="208813" y="109220"/>
                  </a:lnTo>
                  <a:lnTo>
                    <a:pt x="209257" y="110490"/>
                  </a:lnTo>
                  <a:lnTo>
                    <a:pt x="208813" y="113030"/>
                  </a:lnTo>
                  <a:lnTo>
                    <a:pt x="207479" y="115570"/>
                  </a:lnTo>
                  <a:lnTo>
                    <a:pt x="205701" y="118110"/>
                  </a:lnTo>
                  <a:lnTo>
                    <a:pt x="206146" y="119380"/>
                  </a:lnTo>
                  <a:lnTo>
                    <a:pt x="215239" y="119380"/>
                  </a:lnTo>
                  <a:lnTo>
                    <a:pt x="215912" y="124460"/>
                  </a:lnTo>
                  <a:lnTo>
                    <a:pt x="210807" y="127000"/>
                  </a:lnTo>
                  <a:lnTo>
                    <a:pt x="207924" y="128270"/>
                  </a:lnTo>
                  <a:lnTo>
                    <a:pt x="207695" y="129540"/>
                  </a:lnTo>
                  <a:lnTo>
                    <a:pt x="212140" y="134620"/>
                  </a:lnTo>
                  <a:lnTo>
                    <a:pt x="206819" y="134620"/>
                  </a:lnTo>
                  <a:lnTo>
                    <a:pt x="205930" y="135890"/>
                  </a:lnTo>
                  <a:lnTo>
                    <a:pt x="206590" y="137160"/>
                  </a:lnTo>
                  <a:lnTo>
                    <a:pt x="207479" y="138430"/>
                  </a:lnTo>
                  <a:lnTo>
                    <a:pt x="209029" y="139700"/>
                  </a:lnTo>
                  <a:lnTo>
                    <a:pt x="211251" y="137160"/>
                  </a:lnTo>
                  <a:lnTo>
                    <a:pt x="212140" y="138430"/>
                  </a:lnTo>
                  <a:lnTo>
                    <a:pt x="212140" y="143510"/>
                  </a:lnTo>
                  <a:lnTo>
                    <a:pt x="212801" y="143510"/>
                  </a:lnTo>
                  <a:lnTo>
                    <a:pt x="211023" y="146050"/>
                  </a:lnTo>
                  <a:lnTo>
                    <a:pt x="210362" y="147320"/>
                  </a:lnTo>
                  <a:lnTo>
                    <a:pt x="207924" y="148590"/>
                  </a:lnTo>
                  <a:lnTo>
                    <a:pt x="202603" y="148590"/>
                  </a:lnTo>
                  <a:lnTo>
                    <a:pt x="205486" y="146050"/>
                  </a:lnTo>
                  <a:lnTo>
                    <a:pt x="209918" y="143510"/>
                  </a:lnTo>
                  <a:lnTo>
                    <a:pt x="212140" y="143510"/>
                  </a:lnTo>
                  <a:lnTo>
                    <a:pt x="209029" y="142240"/>
                  </a:lnTo>
                  <a:lnTo>
                    <a:pt x="207632" y="140970"/>
                  </a:lnTo>
                  <a:lnTo>
                    <a:pt x="203479" y="137160"/>
                  </a:lnTo>
                  <a:lnTo>
                    <a:pt x="198602" y="133350"/>
                  </a:lnTo>
                  <a:lnTo>
                    <a:pt x="204812" y="128270"/>
                  </a:lnTo>
                  <a:lnTo>
                    <a:pt x="208216" y="125730"/>
                  </a:lnTo>
                  <a:lnTo>
                    <a:pt x="209918" y="124460"/>
                  </a:lnTo>
                  <a:lnTo>
                    <a:pt x="203479" y="124460"/>
                  </a:lnTo>
                  <a:lnTo>
                    <a:pt x="203034" y="121920"/>
                  </a:lnTo>
                  <a:lnTo>
                    <a:pt x="203530" y="119380"/>
                  </a:lnTo>
                  <a:lnTo>
                    <a:pt x="205041" y="111760"/>
                  </a:lnTo>
                  <a:lnTo>
                    <a:pt x="204812" y="111760"/>
                  </a:lnTo>
                  <a:lnTo>
                    <a:pt x="201930" y="115570"/>
                  </a:lnTo>
                  <a:lnTo>
                    <a:pt x="201041" y="116840"/>
                  </a:lnTo>
                  <a:lnTo>
                    <a:pt x="201041" y="121920"/>
                  </a:lnTo>
                  <a:lnTo>
                    <a:pt x="201041" y="124460"/>
                  </a:lnTo>
                  <a:lnTo>
                    <a:pt x="199936" y="125730"/>
                  </a:lnTo>
                  <a:lnTo>
                    <a:pt x="197497" y="125730"/>
                  </a:lnTo>
                  <a:lnTo>
                    <a:pt x="197053" y="124460"/>
                  </a:lnTo>
                  <a:lnTo>
                    <a:pt x="197713" y="124460"/>
                  </a:lnTo>
                  <a:lnTo>
                    <a:pt x="198374" y="121920"/>
                  </a:lnTo>
                  <a:lnTo>
                    <a:pt x="201041" y="121920"/>
                  </a:lnTo>
                  <a:lnTo>
                    <a:pt x="201041" y="116840"/>
                  </a:lnTo>
                  <a:lnTo>
                    <a:pt x="200152" y="118110"/>
                  </a:lnTo>
                  <a:lnTo>
                    <a:pt x="198818" y="119380"/>
                  </a:lnTo>
                  <a:lnTo>
                    <a:pt x="198818" y="116840"/>
                  </a:lnTo>
                  <a:lnTo>
                    <a:pt x="196824" y="119380"/>
                  </a:lnTo>
                  <a:lnTo>
                    <a:pt x="194157" y="121920"/>
                  </a:lnTo>
                  <a:lnTo>
                    <a:pt x="190385" y="127000"/>
                  </a:lnTo>
                  <a:lnTo>
                    <a:pt x="188836" y="128270"/>
                  </a:lnTo>
                  <a:lnTo>
                    <a:pt x="186397" y="125730"/>
                  </a:lnTo>
                  <a:lnTo>
                    <a:pt x="183730" y="123190"/>
                  </a:lnTo>
                  <a:lnTo>
                    <a:pt x="182181" y="124460"/>
                  </a:lnTo>
                  <a:lnTo>
                    <a:pt x="178854" y="128270"/>
                  </a:lnTo>
                  <a:lnTo>
                    <a:pt x="175082" y="132080"/>
                  </a:lnTo>
                  <a:lnTo>
                    <a:pt x="174853" y="133350"/>
                  </a:lnTo>
                  <a:lnTo>
                    <a:pt x="177304" y="139700"/>
                  </a:lnTo>
                  <a:lnTo>
                    <a:pt x="179743" y="144780"/>
                  </a:lnTo>
                  <a:lnTo>
                    <a:pt x="180848" y="146050"/>
                  </a:lnTo>
                  <a:lnTo>
                    <a:pt x="183286" y="143510"/>
                  </a:lnTo>
                  <a:lnTo>
                    <a:pt x="185508" y="140970"/>
                  </a:lnTo>
                  <a:lnTo>
                    <a:pt x="185953" y="140970"/>
                  </a:lnTo>
                  <a:lnTo>
                    <a:pt x="184619" y="143510"/>
                  </a:lnTo>
                  <a:lnTo>
                    <a:pt x="183515" y="144780"/>
                  </a:lnTo>
                  <a:lnTo>
                    <a:pt x="184404" y="146050"/>
                  </a:lnTo>
                  <a:lnTo>
                    <a:pt x="188620" y="146050"/>
                  </a:lnTo>
                  <a:lnTo>
                    <a:pt x="189509" y="147320"/>
                  </a:lnTo>
                  <a:lnTo>
                    <a:pt x="188836" y="148590"/>
                  </a:lnTo>
                  <a:lnTo>
                    <a:pt x="187731" y="151130"/>
                  </a:lnTo>
                  <a:lnTo>
                    <a:pt x="192163" y="152400"/>
                  </a:lnTo>
                  <a:lnTo>
                    <a:pt x="197269" y="151130"/>
                  </a:lnTo>
                  <a:lnTo>
                    <a:pt x="198158" y="151130"/>
                  </a:lnTo>
                  <a:lnTo>
                    <a:pt x="198818" y="152400"/>
                  </a:lnTo>
                  <a:lnTo>
                    <a:pt x="198818" y="154940"/>
                  </a:lnTo>
                  <a:lnTo>
                    <a:pt x="188391" y="153670"/>
                  </a:lnTo>
                  <a:lnTo>
                    <a:pt x="185737" y="151130"/>
                  </a:lnTo>
                  <a:lnTo>
                    <a:pt x="185280" y="151130"/>
                  </a:lnTo>
                  <a:lnTo>
                    <a:pt x="183286" y="152400"/>
                  </a:lnTo>
                  <a:lnTo>
                    <a:pt x="181737" y="153670"/>
                  </a:lnTo>
                  <a:lnTo>
                    <a:pt x="177965" y="156210"/>
                  </a:lnTo>
                  <a:lnTo>
                    <a:pt x="177304" y="155587"/>
                  </a:lnTo>
                  <a:lnTo>
                    <a:pt x="177304" y="162560"/>
                  </a:lnTo>
                  <a:lnTo>
                    <a:pt x="173304" y="165100"/>
                  </a:lnTo>
                  <a:lnTo>
                    <a:pt x="170865" y="166370"/>
                  </a:lnTo>
                  <a:lnTo>
                    <a:pt x="168198" y="167640"/>
                  </a:lnTo>
                  <a:lnTo>
                    <a:pt x="166204" y="166370"/>
                  </a:lnTo>
                  <a:lnTo>
                    <a:pt x="164211" y="165100"/>
                  </a:lnTo>
                  <a:lnTo>
                    <a:pt x="167754" y="162560"/>
                  </a:lnTo>
                  <a:lnTo>
                    <a:pt x="177304" y="162560"/>
                  </a:lnTo>
                  <a:lnTo>
                    <a:pt x="177304" y="155587"/>
                  </a:lnTo>
                  <a:lnTo>
                    <a:pt x="175298" y="153670"/>
                  </a:lnTo>
                  <a:lnTo>
                    <a:pt x="173964" y="152400"/>
                  </a:lnTo>
                  <a:lnTo>
                    <a:pt x="175971" y="147320"/>
                  </a:lnTo>
                  <a:lnTo>
                    <a:pt x="177520" y="143510"/>
                  </a:lnTo>
                  <a:lnTo>
                    <a:pt x="175526" y="143510"/>
                  </a:lnTo>
                  <a:lnTo>
                    <a:pt x="171754" y="147320"/>
                  </a:lnTo>
                  <a:lnTo>
                    <a:pt x="167538" y="151130"/>
                  </a:lnTo>
                  <a:lnTo>
                    <a:pt x="163982" y="152184"/>
                  </a:lnTo>
                  <a:lnTo>
                    <a:pt x="163982" y="166370"/>
                  </a:lnTo>
                  <a:lnTo>
                    <a:pt x="161099" y="167640"/>
                  </a:lnTo>
                  <a:lnTo>
                    <a:pt x="159321" y="168910"/>
                  </a:lnTo>
                  <a:lnTo>
                    <a:pt x="156222" y="170180"/>
                  </a:lnTo>
                  <a:lnTo>
                    <a:pt x="154444" y="171450"/>
                  </a:lnTo>
                  <a:lnTo>
                    <a:pt x="151561" y="173990"/>
                  </a:lnTo>
                  <a:lnTo>
                    <a:pt x="154216" y="170180"/>
                  </a:lnTo>
                  <a:lnTo>
                    <a:pt x="155765" y="168910"/>
                  </a:lnTo>
                  <a:lnTo>
                    <a:pt x="158877" y="166370"/>
                  </a:lnTo>
                  <a:lnTo>
                    <a:pt x="163982" y="166370"/>
                  </a:lnTo>
                  <a:lnTo>
                    <a:pt x="163982" y="152184"/>
                  </a:lnTo>
                  <a:lnTo>
                    <a:pt x="158877" y="153670"/>
                  </a:lnTo>
                  <a:lnTo>
                    <a:pt x="158877" y="149860"/>
                  </a:lnTo>
                  <a:lnTo>
                    <a:pt x="157099" y="148590"/>
                  </a:lnTo>
                  <a:lnTo>
                    <a:pt x="151777" y="148590"/>
                  </a:lnTo>
                  <a:lnTo>
                    <a:pt x="156667" y="152400"/>
                  </a:lnTo>
                  <a:lnTo>
                    <a:pt x="155994" y="153670"/>
                  </a:lnTo>
                  <a:lnTo>
                    <a:pt x="152006" y="154940"/>
                  </a:lnTo>
                  <a:lnTo>
                    <a:pt x="149110" y="154940"/>
                  </a:lnTo>
                  <a:lnTo>
                    <a:pt x="145122" y="156210"/>
                  </a:lnTo>
                  <a:lnTo>
                    <a:pt x="144678" y="156210"/>
                  </a:lnTo>
                  <a:lnTo>
                    <a:pt x="144678" y="168910"/>
                  </a:lnTo>
                  <a:lnTo>
                    <a:pt x="142240" y="172720"/>
                  </a:lnTo>
                  <a:lnTo>
                    <a:pt x="141566" y="173990"/>
                  </a:lnTo>
                  <a:lnTo>
                    <a:pt x="139801" y="175260"/>
                  </a:lnTo>
                  <a:lnTo>
                    <a:pt x="137134" y="175260"/>
                  </a:lnTo>
                  <a:lnTo>
                    <a:pt x="137134" y="173990"/>
                  </a:lnTo>
                  <a:lnTo>
                    <a:pt x="138912" y="172720"/>
                  </a:lnTo>
                  <a:lnTo>
                    <a:pt x="139560" y="171932"/>
                  </a:lnTo>
                  <a:lnTo>
                    <a:pt x="142011" y="168910"/>
                  </a:lnTo>
                  <a:lnTo>
                    <a:pt x="144678" y="168910"/>
                  </a:lnTo>
                  <a:lnTo>
                    <a:pt x="144678" y="156210"/>
                  </a:lnTo>
                  <a:lnTo>
                    <a:pt x="143344" y="156210"/>
                  </a:lnTo>
                  <a:lnTo>
                    <a:pt x="141566" y="157480"/>
                  </a:lnTo>
                  <a:lnTo>
                    <a:pt x="141122" y="157695"/>
                  </a:lnTo>
                  <a:lnTo>
                    <a:pt x="141122" y="163830"/>
                  </a:lnTo>
                  <a:lnTo>
                    <a:pt x="141122" y="165100"/>
                  </a:lnTo>
                  <a:lnTo>
                    <a:pt x="139357" y="167640"/>
                  </a:lnTo>
                  <a:lnTo>
                    <a:pt x="137350" y="168910"/>
                  </a:lnTo>
                  <a:lnTo>
                    <a:pt x="133146" y="171932"/>
                  </a:lnTo>
                  <a:lnTo>
                    <a:pt x="139357" y="165100"/>
                  </a:lnTo>
                  <a:lnTo>
                    <a:pt x="141122" y="163830"/>
                  </a:lnTo>
                  <a:lnTo>
                    <a:pt x="141122" y="157695"/>
                  </a:lnTo>
                  <a:lnTo>
                    <a:pt x="138912" y="158750"/>
                  </a:lnTo>
                  <a:lnTo>
                    <a:pt x="137579" y="161290"/>
                  </a:lnTo>
                  <a:lnTo>
                    <a:pt x="136245" y="162560"/>
                  </a:lnTo>
                  <a:lnTo>
                    <a:pt x="134467" y="163830"/>
                  </a:lnTo>
                  <a:lnTo>
                    <a:pt x="133807" y="162560"/>
                  </a:lnTo>
                  <a:lnTo>
                    <a:pt x="132689" y="161505"/>
                  </a:lnTo>
                  <a:lnTo>
                    <a:pt x="132689" y="204470"/>
                  </a:lnTo>
                  <a:lnTo>
                    <a:pt x="126263" y="208280"/>
                  </a:lnTo>
                  <a:lnTo>
                    <a:pt x="121158" y="207010"/>
                  </a:lnTo>
                  <a:lnTo>
                    <a:pt x="117602" y="205740"/>
                  </a:lnTo>
                  <a:lnTo>
                    <a:pt x="116941" y="205740"/>
                  </a:lnTo>
                  <a:lnTo>
                    <a:pt x="122047" y="204470"/>
                  </a:lnTo>
                  <a:lnTo>
                    <a:pt x="123367" y="203200"/>
                  </a:lnTo>
                  <a:lnTo>
                    <a:pt x="123367" y="194310"/>
                  </a:lnTo>
                  <a:lnTo>
                    <a:pt x="127368" y="190500"/>
                  </a:lnTo>
                  <a:lnTo>
                    <a:pt x="130035" y="193040"/>
                  </a:lnTo>
                  <a:lnTo>
                    <a:pt x="130695" y="193040"/>
                  </a:lnTo>
                  <a:lnTo>
                    <a:pt x="129806" y="194310"/>
                  </a:lnTo>
                  <a:lnTo>
                    <a:pt x="128473" y="195580"/>
                  </a:lnTo>
                  <a:lnTo>
                    <a:pt x="125145" y="195580"/>
                  </a:lnTo>
                  <a:lnTo>
                    <a:pt x="125056" y="196850"/>
                  </a:lnTo>
                  <a:lnTo>
                    <a:pt x="124968" y="198120"/>
                  </a:lnTo>
                  <a:lnTo>
                    <a:pt x="124879" y="199390"/>
                  </a:lnTo>
                  <a:lnTo>
                    <a:pt x="124777" y="200660"/>
                  </a:lnTo>
                  <a:lnTo>
                    <a:pt x="124701" y="201930"/>
                  </a:lnTo>
                  <a:lnTo>
                    <a:pt x="127812" y="203200"/>
                  </a:lnTo>
                  <a:lnTo>
                    <a:pt x="132689" y="204470"/>
                  </a:lnTo>
                  <a:lnTo>
                    <a:pt x="132689" y="161505"/>
                  </a:lnTo>
                  <a:lnTo>
                    <a:pt x="132473" y="161290"/>
                  </a:lnTo>
                  <a:lnTo>
                    <a:pt x="131368" y="165100"/>
                  </a:lnTo>
                  <a:lnTo>
                    <a:pt x="132029" y="168910"/>
                  </a:lnTo>
                  <a:lnTo>
                    <a:pt x="132029" y="170180"/>
                  </a:lnTo>
                  <a:lnTo>
                    <a:pt x="130251" y="171450"/>
                  </a:lnTo>
                  <a:lnTo>
                    <a:pt x="125374" y="173990"/>
                  </a:lnTo>
                  <a:lnTo>
                    <a:pt x="123367" y="177800"/>
                  </a:lnTo>
                  <a:lnTo>
                    <a:pt x="123367" y="181610"/>
                  </a:lnTo>
                  <a:lnTo>
                    <a:pt x="123825" y="182880"/>
                  </a:lnTo>
                  <a:lnTo>
                    <a:pt x="127368" y="180340"/>
                  </a:lnTo>
                  <a:lnTo>
                    <a:pt x="130695" y="176530"/>
                  </a:lnTo>
                  <a:lnTo>
                    <a:pt x="130924" y="176530"/>
                  </a:lnTo>
                  <a:lnTo>
                    <a:pt x="128041" y="180340"/>
                  </a:lnTo>
                  <a:lnTo>
                    <a:pt x="127812" y="180721"/>
                  </a:lnTo>
                  <a:lnTo>
                    <a:pt x="127812" y="186690"/>
                  </a:lnTo>
                  <a:lnTo>
                    <a:pt x="127812" y="187960"/>
                  </a:lnTo>
                  <a:lnTo>
                    <a:pt x="126923" y="189230"/>
                  </a:lnTo>
                  <a:lnTo>
                    <a:pt x="125590" y="190500"/>
                  </a:lnTo>
                  <a:lnTo>
                    <a:pt x="123367" y="190500"/>
                  </a:lnTo>
                  <a:lnTo>
                    <a:pt x="123367" y="187960"/>
                  </a:lnTo>
                  <a:lnTo>
                    <a:pt x="124485" y="186690"/>
                  </a:lnTo>
                  <a:lnTo>
                    <a:pt x="127812" y="186690"/>
                  </a:lnTo>
                  <a:lnTo>
                    <a:pt x="127812" y="180721"/>
                  </a:lnTo>
                  <a:lnTo>
                    <a:pt x="126479" y="182880"/>
                  </a:lnTo>
                  <a:lnTo>
                    <a:pt x="124040" y="184150"/>
                  </a:lnTo>
                  <a:lnTo>
                    <a:pt x="121818" y="181610"/>
                  </a:lnTo>
                  <a:lnTo>
                    <a:pt x="118275" y="182880"/>
                  </a:lnTo>
                  <a:lnTo>
                    <a:pt x="115392" y="184150"/>
                  </a:lnTo>
                  <a:lnTo>
                    <a:pt x="111836" y="186690"/>
                  </a:lnTo>
                  <a:lnTo>
                    <a:pt x="110947" y="187960"/>
                  </a:lnTo>
                  <a:lnTo>
                    <a:pt x="112496" y="189230"/>
                  </a:lnTo>
                  <a:lnTo>
                    <a:pt x="116052" y="191770"/>
                  </a:lnTo>
                  <a:lnTo>
                    <a:pt x="112941" y="195580"/>
                  </a:lnTo>
                  <a:lnTo>
                    <a:pt x="105625" y="195580"/>
                  </a:lnTo>
                  <a:lnTo>
                    <a:pt x="105625" y="227330"/>
                  </a:lnTo>
                  <a:lnTo>
                    <a:pt x="105625" y="228600"/>
                  </a:lnTo>
                  <a:lnTo>
                    <a:pt x="104736" y="229870"/>
                  </a:lnTo>
                  <a:lnTo>
                    <a:pt x="103403" y="229870"/>
                  </a:lnTo>
                  <a:lnTo>
                    <a:pt x="102298" y="231140"/>
                  </a:lnTo>
                  <a:lnTo>
                    <a:pt x="101180" y="231140"/>
                  </a:lnTo>
                  <a:lnTo>
                    <a:pt x="101180" y="228600"/>
                  </a:lnTo>
                  <a:lnTo>
                    <a:pt x="102298" y="227330"/>
                  </a:lnTo>
                  <a:lnTo>
                    <a:pt x="105625" y="227330"/>
                  </a:lnTo>
                  <a:lnTo>
                    <a:pt x="105625" y="195580"/>
                  </a:lnTo>
                  <a:lnTo>
                    <a:pt x="105181" y="195580"/>
                  </a:lnTo>
                  <a:lnTo>
                    <a:pt x="103847" y="196850"/>
                  </a:lnTo>
                  <a:lnTo>
                    <a:pt x="105181" y="199390"/>
                  </a:lnTo>
                  <a:lnTo>
                    <a:pt x="104292" y="200660"/>
                  </a:lnTo>
                  <a:lnTo>
                    <a:pt x="100291" y="200660"/>
                  </a:lnTo>
                  <a:lnTo>
                    <a:pt x="98958" y="201930"/>
                  </a:lnTo>
                  <a:lnTo>
                    <a:pt x="99631" y="203200"/>
                  </a:lnTo>
                  <a:lnTo>
                    <a:pt x="100076" y="204470"/>
                  </a:lnTo>
                  <a:lnTo>
                    <a:pt x="97637" y="207010"/>
                  </a:lnTo>
                  <a:lnTo>
                    <a:pt x="90093" y="210820"/>
                  </a:lnTo>
                  <a:lnTo>
                    <a:pt x="87871" y="213360"/>
                  </a:lnTo>
                  <a:lnTo>
                    <a:pt x="87871" y="218440"/>
                  </a:lnTo>
                  <a:lnTo>
                    <a:pt x="87642" y="218871"/>
                  </a:lnTo>
                  <a:lnTo>
                    <a:pt x="87642" y="254000"/>
                  </a:lnTo>
                  <a:lnTo>
                    <a:pt x="86321" y="256540"/>
                  </a:lnTo>
                  <a:lnTo>
                    <a:pt x="83426" y="259080"/>
                  </a:lnTo>
                  <a:lnTo>
                    <a:pt x="80543" y="260350"/>
                  </a:lnTo>
                  <a:lnTo>
                    <a:pt x="77889" y="262890"/>
                  </a:lnTo>
                  <a:lnTo>
                    <a:pt x="76555" y="262890"/>
                  </a:lnTo>
                  <a:lnTo>
                    <a:pt x="77889" y="260350"/>
                  </a:lnTo>
                  <a:lnTo>
                    <a:pt x="82321" y="256540"/>
                  </a:lnTo>
                  <a:lnTo>
                    <a:pt x="85204" y="254000"/>
                  </a:lnTo>
                  <a:lnTo>
                    <a:pt x="87642" y="254000"/>
                  </a:lnTo>
                  <a:lnTo>
                    <a:pt x="87642" y="218871"/>
                  </a:lnTo>
                  <a:lnTo>
                    <a:pt x="87198" y="219710"/>
                  </a:lnTo>
                  <a:lnTo>
                    <a:pt x="84315" y="219710"/>
                  </a:lnTo>
                  <a:lnTo>
                    <a:pt x="84099" y="220980"/>
                  </a:lnTo>
                  <a:lnTo>
                    <a:pt x="84099" y="222250"/>
                  </a:lnTo>
                  <a:lnTo>
                    <a:pt x="82321" y="224790"/>
                  </a:lnTo>
                  <a:lnTo>
                    <a:pt x="76327" y="227330"/>
                  </a:lnTo>
                  <a:lnTo>
                    <a:pt x="77444" y="231140"/>
                  </a:lnTo>
                  <a:lnTo>
                    <a:pt x="83210" y="231140"/>
                  </a:lnTo>
                  <a:lnTo>
                    <a:pt x="81216" y="229870"/>
                  </a:lnTo>
                  <a:lnTo>
                    <a:pt x="78320" y="227330"/>
                  </a:lnTo>
                  <a:lnTo>
                    <a:pt x="83654" y="227330"/>
                  </a:lnTo>
                  <a:lnTo>
                    <a:pt x="85648" y="229870"/>
                  </a:lnTo>
                  <a:lnTo>
                    <a:pt x="86766" y="236220"/>
                  </a:lnTo>
                  <a:lnTo>
                    <a:pt x="86321" y="238760"/>
                  </a:lnTo>
                  <a:lnTo>
                    <a:pt x="84315" y="238760"/>
                  </a:lnTo>
                  <a:lnTo>
                    <a:pt x="83426" y="237490"/>
                  </a:lnTo>
                  <a:lnTo>
                    <a:pt x="83426" y="234950"/>
                  </a:lnTo>
                  <a:lnTo>
                    <a:pt x="81432" y="233680"/>
                  </a:lnTo>
                  <a:lnTo>
                    <a:pt x="76555" y="233680"/>
                  </a:lnTo>
                  <a:lnTo>
                    <a:pt x="74549" y="234950"/>
                  </a:lnTo>
                  <a:lnTo>
                    <a:pt x="74549" y="238760"/>
                  </a:lnTo>
                  <a:lnTo>
                    <a:pt x="72555" y="241300"/>
                  </a:lnTo>
                  <a:lnTo>
                    <a:pt x="69900" y="241300"/>
                  </a:lnTo>
                  <a:lnTo>
                    <a:pt x="65684" y="242570"/>
                  </a:lnTo>
                  <a:lnTo>
                    <a:pt x="65455" y="243840"/>
                  </a:lnTo>
                  <a:lnTo>
                    <a:pt x="69227" y="247650"/>
                  </a:lnTo>
                  <a:lnTo>
                    <a:pt x="71450" y="250190"/>
                  </a:lnTo>
                  <a:lnTo>
                    <a:pt x="71894" y="251460"/>
                  </a:lnTo>
                  <a:lnTo>
                    <a:pt x="69443" y="251460"/>
                  </a:lnTo>
                  <a:lnTo>
                    <a:pt x="69443" y="287020"/>
                  </a:lnTo>
                  <a:lnTo>
                    <a:pt x="69443" y="293370"/>
                  </a:lnTo>
                  <a:lnTo>
                    <a:pt x="68567" y="293370"/>
                  </a:lnTo>
                  <a:lnTo>
                    <a:pt x="66344" y="292100"/>
                  </a:lnTo>
                  <a:lnTo>
                    <a:pt x="66128" y="290830"/>
                  </a:lnTo>
                  <a:lnTo>
                    <a:pt x="66789" y="289560"/>
                  </a:lnTo>
                  <a:lnTo>
                    <a:pt x="67779" y="288290"/>
                  </a:lnTo>
                  <a:lnTo>
                    <a:pt x="68783" y="287020"/>
                  </a:lnTo>
                  <a:lnTo>
                    <a:pt x="69443" y="287020"/>
                  </a:lnTo>
                  <a:lnTo>
                    <a:pt x="69443" y="251460"/>
                  </a:lnTo>
                  <a:lnTo>
                    <a:pt x="69011" y="251460"/>
                  </a:lnTo>
                  <a:lnTo>
                    <a:pt x="67894" y="250190"/>
                  </a:lnTo>
                  <a:lnTo>
                    <a:pt x="67894" y="247650"/>
                  </a:lnTo>
                  <a:lnTo>
                    <a:pt x="61468" y="247650"/>
                  </a:lnTo>
                  <a:lnTo>
                    <a:pt x="62344" y="248920"/>
                  </a:lnTo>
                  <a:lnTo>
                    <a:pt x="63017" y="250190"/>
                  </a:lnTo>
                  <a:lnTo>
                    <a:pt x="61468" y="252730"/>
                  </a:lnTo>
                  <a:lnTo>
                    <a:pt x="58801" y="254000"/>
                  </a:lnTo>
                  <a:lnTo>
                    <a:pt x="54356" y="256540"/>
                  </a:lnTo>
                  <a:lnTo>
                    <a:pt x="58127" y="260350"/>
                  </a:lnTo>
                  <a:lnTo>
                    <a:pt x="60350" y="262890"/>
                  </a:lnTo>
                  <a:lnTo>
                    <a:pt x="60794" y="265430"/>
                  </a:lnTo>
                  <a:lnTo>
                    <a:pt x="58801" y="265430"/>
                  </a:lnTo>
                  <a:lnTo>
                    <a:pt x="58801" y="273050"/>
                  </a:lnTo>
                  <a:lnTo>
                    <a:pt x="58686" y="274320"/>
                  </a:lnTo>
                  <a:lnTo>
                    <a:pt x="58572" y="275590"/>
                  </a:lnTo>
                  <a:lnTo>
                    <a:pt x="58458" y="276860"/>
                  </a:lnTo>
                  <a:lnTo>
                    <a:pt x="58356" y="280670"/>
                  </a:lnTo>
                  <a:lnTo>
                    <a:pt x="56807" y="281940"/>
                  </a:lnTo>
                  <a:lnTo>
                    <a:pt x="55473" y="281940"/>
                  </a:lnTo>
                  <a:lnTo>
                    <a:pt x="53911" y="280670"/>
                  </a:lnTo>
                  <a:lnTo>
                    <a:pt x="53251" y="279400"/>
                  </a:lnTo>
                  <a:lnTo>
                    <a:pt x="53911" y="276860"/>
                  </a:lnTo>
                  <a:lnTo>
                    <a:pt x="54495" y="275590"/>
                  </a:lnTo>
                  <a:lnTo>
                    <a:pt x="55689" y="273050"/>
                  </a:lnTo>
                  <a:lnTo>
                    <a:pt x="58801" y="273050"/>
                  </a:lnTo>
                  <a:lnTo>
                    <a:pt x="58801" y="265430"/>
                  </a:lnTo>
                  <a:lnTo>
                    <a:pt x="57912" y="265430"/>
                  </a:lnTo>
                  <a:lnTo>
                    <a:pt x="56807" y="264160"/>
                  </a:lnTo>
                  <a:lnTo>
                    <a:pt x="56807" y="260350"/>
                  </a:lnTo>
                  <a:lnTo>
                    <a:pt x="55689" y="261620"/>
                  </a:lnTo>
                  <a:lnTo>
                    <a:pt x="53467" y="262890"/>
                  </a:lnTo>
                  <a:lnTo>
                    <a:pt x="51473" y="264160"/>
                  </a:lnTo>
                  <a:lnTo>
                    <a:pt x="50812" y="266700"/>
                  </a:lnTo>
                  <a:lnTo>
                    <a:pt x="52146" y="266700"/>
                  </a:lnTo>
                  <a:lnTo>
                    <a:pt x="53251" y="267970"/>
                  </a:lnTo>
                  <a:lnTo>
                    <a:pt x="53136" y="269240"/>
                  </a:lnTo>
                  <a:lnTo>
                    <a:pt x="53035" y="270510"/>
                  </a:lnTo>
                  <a:lnTo>
                    <a:pt x="52362" y="271373"/>
                  </a:lnTo>
                  <a:lnTo>
                    <a:pt x="52362" y="302260"/>
                  </a:lnTo>
                  <a:lnTo>
                    <a:pt x="52362" y="303530"/>
                  </a:lnTo>
                  <a:lnTo>
                    <a:pt x="50812" y="304800"/>
                  </a:lnTo>
                  <a:lnTo>
                    <a:pt x="47256" y="304800"/>
                  </a:lnTo>
                  <a:lnTo>
                    <a:pt x="45707" y="303530"/>
                  </a:lnTo>
                  <a:lnTo>
                    <a:pt x="45707" y="299720"/>
                  </a:lnTo>
                  <a:lnTo>
                    <a:pt x="49034" y="299720"/>
                  </a:lnTo>
                  <a:lnTo>
                    <a:pt x="50812" y="300990"/>
                  </a:lnTo>
                  <a:lnTo>
                    <a:pt x="52362" y="302260"/>
                  </a:lnTo>
                  <a:lnTo>
                    <a:pt x="52362" y="271373"/>
                  </a:lnTo>
                  <a:lnTo>
                    <a:pt x="51028" y="273050"/>
                  </a:lnTo>
                  <a:lnTo>
                    <a:pt x="49263" y="275590"/>
                  </a:lnTo>
                  <a:lnTo>
                    <a:pt x="47929" y="275590"/>
                  </a:lnTo>
                  <a:lnTo>
                    <a:pt x="47929" y="273050"/>
                  </a:lnTo>
                  <a:lnTo>
                    <a:pt x="45707" y="273050"/>
                  </a:lnTo>
                  <a:lnTo>
                    <a:pt x="44373" y="274320"/>
                  </a:lnTo>
                  <a:lnTo>
                    <a:pt x="44259" y="275590"/>
                  </a:lnTo>
                  <a:lnTo>
                    <a:pt x="44157" y="276860"/>
                  </a:lnTo>
                  <a:lnTo>
                    <a:pt x="45478" y="283210"/>
                  </a:lnTo>
                  <a:lnTo>
                    <a:pt x="44818" y="285750"/>
                  </a:lnTo>
                  <a:lnTo>
                    <a:pt x="43268" y="287020"/>
                  </a:lnTo>
                  <a:lnTo>
                    <a:pt x="41490" y="288290"/>
                  </a:lnTo>
                  <a:lnTo>
                    <a:pt x="41046" y="287020"/>
                  </a:lnTo>
                  <a:lnTo>
                    <a:pt x="42379" y="285750"/>
                  </a:lnTo>
                  <a:lnTo>
                    <a:pt x="43472" y="283210"/>
                  </a:lnTo>
                  <a:lnTo>
                    <a:pt x="41046" y="283210"/>
                  </a:lnTo>
                  <a:lnTo>
                    <a:pt x="39268" y="284480"/>
                  </a:lnTo>
                  <a:lnTo>
                    <a:pt x="37934" y="285750"/>
                  </a:lnTo>
                  <a:lnTo>
                    <a:pt x="37934" y="288290"/>
                  </a:lnTo>
                  <a:lnTo>
                    <a:pt x="36385" y="290830"/>
                  </a:lnTo>
                  <a:lnTo>
                    <a:pt x="34594" y="292100"/>
                  </a:lnTo>
                  <a:lnTo>
                    <a:pt x="32397" y="293370"/>
                  </a:lnTo>
                  <a:lnTo>
                    <a:pt x="32169" y="294640"/>
                  </a:lnTo>
                  <a:lnTo>
                    <a:pt x="38595" y="294640"/>
                  </a:lnTo>
                  <a:lnTo>
                    <a:pt x="37274" y="300990"/>
                  </a:lnTo>
                  <a:lnTo>
                    <a:pt x="37045" y="301053"/>
                  </a:lnTo>
                  <a:lnTo>
                    <a:pt x="37045" y="358140"/>
                  </a:lnTo>
                  <a:lnTo>
                    <a:pt x="34391" y="358140"/>
                  </a:lnTo>
                  <a:lnTo>
                    <a:pt x="31064" y="353060"/>
                  </a:lnTo>
                  <a:lnTo>
                    <a:pt x="29489" y="351790"/>
                  </a:lnTo>
                  <a:lnTo>
                    <a:pt x="27292" y="349491"/>
                  </a:lnTo>
                  <a:lnTo>
                    <a:pt x="27292" y="363220"/>
                  </a:lnTo>
                  <a:lnTo>
                    <a:pt x="26619" y="364490"/>
                  </a:lnTo>
                  <a:lnTo>
                    <a:pt x="25730" y="367030"/>
                  </a:lnTo>
                  <a:lnTo>
                    <a:pt x="24841" y="368300"/>
                  </a:lnTo>
                  <a:lnTo>
                    <a:pt x="23964" y="368300"/>
                  </a:lnTo>
                  <a:lnTo>
                    <a:pt x="23520" y="367030"/>
                  </a:lnTo>
                  <a:lnTo>
                    <a:pt x="23520" y="364490"/>
                  </a:lnTo>
                  <a:lnTo>
                    <a:pt x="23520" y="363220"/>
                  </a:lnTo>
                  <a:lnTo>
                    <a:pt x="24333" y="362064"/>
                  </a:lnTo>
                  <a:lnTo>
                    <a:pt x="26873" y="362064"/>
                  </a:lnTo>
                  <a:lnTo>
                    <a:pt x="27292" y="363220"/>
                  </a:lnTo>
                  <a:lnTo>
                    <a:pt x="27292" y="349491"/>
                  </a:lnTo>
                  <a:lnTo>
                    <a:pt x="27063" y="349250"/>
                  </a:lnTo>
                  <a:lnTo>
                    <a:pt x="23964" y="349250"/>
                  </a:lnTo>
                  <a:lnTo>
                    <a:pt x="22402" y="347980"/>
                  </a:lnTo>
                  <a:lnTo>
                    <a:pt x="20637" y="342900"/>
                  </a:lnTo>
                  <a:lnTo>
                    <a:pt x="22186" y="342900"/>
                  </a:lnTo>
                  <a:lnTo>
                    <a:pt x="29489" y="347980"/>
                  </a:lnTo>
                  <a:lnTo>
                    <a:pt x="33045" y="349250"/>
                  </a:lnTo>
                  <a:lnTo>
                    <a:pt x="35941" y="353060"/>
                  </a:lnTo>
                  <a:lnTo>
                    <a:pt x="36385" y="354330"/>
                  </a:lnTo>
                  <a:lnTo>
                    <a:pt x="37045" y="358140"/>
                  </a:lnTo>
                  <a:lnTo>
                    <a:pt x="37045" y="301053"/>
                  </a:lnTo>
                  <a:lnTo>
                    <a:pt x="32397" y="302260"/>
                  </a:lnTo>
                  <a:lnTo>
                    <a:pt x="29946" y="303530"/>
                  </a:lnTo>
                  <a:lnTo>
                    <a:pt x="27940" y="304800"/>
                  </a:lnTo>
                  <a:lnTo>
                    <a:pt x="27940" y="307340"/>
                  </a:lnTo>
                  <a:lnTo>
                    <a:pt x="25730" y="307340"/>
                  </a:lnTo>
                  <a:lnTo>
                    <a:pt x="24625" y="306070"/>
                  </a:lnTo>
                  <a:lnTo>
                    <a:pt x="23520" y="306070"/>
                  </a:lnTo>
                  <a:lnTo>
                    <a:pt x="23520" y="308610"/>
                  </a:lnTo>
                  <a:lnTo>
                    <a:pt x="24625" y="309880"/>
                  </a:lnTo>
                  <a:lnTo>
                    <a:pt x="27508" y="309880"/>
                  </a:lnTo>
                  <a:lnTo>
                    <a:pt x="26847" y="311150"/>
                  </a:lnTo>
                  <a:lnTo>
                    <a:pt x="24409" y="313690"/>
                  </a:lnTo>
                  <a:lnTo>
                    <a:pt x="20637" y="316230"/>
                  </a:lnTo>
                  <a:lnTo>
                    <a:pt x="28625" y="316230"/>
                  </a:lnTo>
                  <a:lnTo>
                    <a:pt x="26847" y="323850"/>
                  </a:lnTo>
                  <a:lnTo>
                    <a:pt x="19075" y="323850"/>
                  </a:lnTo>
                  <a:lnTo>
                    <a:pt x="18415" y="325120"/>
                  </a:lnTo>
                  <a:lnTo>
                    <a:pt x="18503" y="328930"/>
                  </a:lnTo>
                  <a:lnTo>
                    <a:pt x="18630" y="334010"/>
                  </a:lnTo>
                  <a:lnTo>
                    <a:pt x="18745" y="335280"/>
                  </a:lnTo>
                  <a:lnTo>
                    <a:pt x="18859" y="336550"/>
                  </a:lnTo>
                  <a:lnTo>
                    <a:pt x="17970" y="339090"/>
                  </a:lnTo>
                  <a:lnTo>
                    <a:pt x="15532" y="339090"/>
                  </a:lnTo>
                  <a:lnTo>
                    <a:pt x="16192" y="341630"/>
                  </a:lnTo>
                  <a:lnTo>
                    <a:pt x="18186" y="345440"/>
                  </a:lnTo>
                  <a:lnTo>
                    <a:pt x="22402" y="351790"/>
                  </a:lnTo>
                  <a:lnTo>
                    <a:pt x="21958" y="353060"/>
                  </a:lnTo>
                  <a:lnTo>
                    <a:pt x="14643" y="354330"/>
                  </a:lnTo>
                  <a:lnTo>
                    <a:pt x="9093" y="355600"/>
                  </a:lnTo>
                  <a:lnTo>
                    <a:pt x="5765" y="356870"/>
                  </a:lnTo>
                  <a:lnTo>
                    <a:pt x="11976" y="356870"/>
                  </a:lnTo>
                  <a:lnTo>
                    <a:pt x="11976" y="358140"/>
                  </a:lnTo>
                  <a:lnTo>
                    <a:pt x="7975" y="365760"/>
                  </a:lnTo>
                  <a:lnTo>
                    <a:pt x="7975" y="367030"/>
                  </a:lnTo>
                  <a:lnTo>
                    <a:pt x="12636" y="364490"/>
                  </a:lnTo>
                  <a:lnTo>
                    <a:pt x="15976" y="365760"/>
                  </a:lnTo>
                  <a:lnTo>
                    <a:pt x="18415" y="367030"/>
                  </a:lnTo>
                  <a:lnTo>
                    <a:pt x="22186" y="370840"/>
                  </a:lnTo>
                  <a:lnTo>
                    <a:pt x="15087" y="369570"/>
                  </a:lnTo>
                  <a:lnTo>
                    <a:pt x="7315" y="369570"/>
                  </a:lnTo>
                  <a:lnTo>
                    <a:pt x="5981" y="372110"/>
                  </a:lnTo>
                  <a:lnTo>
                    <a:pt x="6654" y="373380"/>
                  </a:lnTo>
                  <a:lnTo>
                    <a:pt x="9309" y="373380"/>
                  </a:lnTo>
                  <a:lnTo>
                    <a:pt x="9753" y="374650"/>
                  </a:lnTo>
                  <a:lnTo>
                    <a:pt x="9093" y="374650"/>
                  </a:lnTo>
                  <a:lnTo>
                    <a:pt x="8204" y="375920"/>
                  </a:lnTo>
                  <a:lnTo>
                    <a:pt x="8864" y="377190"/>
                  </a:lnTo>
                  <a:lnTo>
                    <a:pt x="10426" y="377190"/>
                  </a:lnTo>
                  <a:lnTo>
                    <a:pt x="11976" y="375920"/>
                  </a:lnTo>
                  <a:lnTo>
                    <a:pt x="13754" y="378460"/>
                  </a:lnTo>
                  <a:lnTo>
                    <a:pt x="15748" y="386080"/>
                  </a:lnTo>
                  <a:lnTo>
                    <a:pt x="20853" y="382270"/>
                  </a:lnTo>
                  <a:lnTo>
                    <a:pt x="26174" y="377190"/>
                  </a:lnTo>
                  <a:lnTo>
                    <a:pt x="27063" y="377190"/>
                  </a:lnTo>
                  <a:lnTo>
                    <a:pt x="23520" y="384810"/>
                  </a:lnTo>
                  <a:lnTo>
                    <a:pt x="21958" y="387350"/>
                  </a:lnTo>
                  <a:lnTo>
                    <a:pt x="18859" y="388620"/>
                  </a:lnTo>
                  <a:lnTo>
                    <a:pt x="18859" y="401320"/>
                  </a:lnTo>
                  <a:lnTo>
                    <a:pt x="18859" y="403860"/>
                  </a:lnTo>
                  <a:lnTo>
                    <a:pt x="18415" y="405130"/>
                  </a:lnTo>
                  <a:lnTo>
                    <a:pt x="17741" y="406400"/>
                  </a:lnTo>
                  <a:lnTo>
                    <a:pt x="17297" y="405130"/>
                  </a:lnTo>
                  <a:lnTo>
                    <a:pt x="17297" y="398780"/>
                  </a:lnTo>
                  <a:lnTo>
                    <a:pt x="17741" y="397510"/>
                  </a:lnTo>
                  <a:lnTo>
                    <a:pt x="18415" y="398780"/>
                  </a:lnTo>
                  <a:lnTo>
                    <a:pt x="18859" y="401320"/>
                  </a:lnTo>
                  <a:lnTo>
                    <a:pt x="18859" y="388620"/>
                  </a:lnTo>
                  <a:lnTo>
                    <a:pt x="16852" y="388620"/>
                  </a:lnTo>
                  <a:lnTo>
                    <a:pt x="16852" y="427990"/>
                  </a:lnTo>
                  <a:lnTo>
                    <a:pt x="16852" y="430530"/>
                  </a:lnTo>
                  <a:lnTo>
                    <a:pt x="14643" y="430530"/>
                  </a:lnTo>
                  <a:lnTo>
                    <a:pt x="12420" y="427990"/>
                  </a:lnTo>
                  <a:lnTo>
                    <a:pt x="12420" y="425450"/>
                  </a:lnTo>
                  <a:lnTo>
                    <a:pt x="14643" y="425450"/>
                  </a:lnTo>
                  <a:lnTo>
                    <a:pt x="15976" y="426720"/>
                  </a:lnTo>
                  <a:lnTo>
                    <a:pt x="16852" y="427990"/>
                  </a:lnTo>
                  <a:lnTo>
                    <a:pt x="16852" y="388620"/>
                  </a:lnTo>
                  <a:lnTo>
                    <a:pt x="7975" y="388620"/>
                  </a:lnTo>
                  <a:lnTo>
                    <a:pt x="9080" y="386080"/>
                  </a:lnTo>
                  <a:lnTo>
                    <a:pt x="10198" y="383540"/>
                  </a:lnTo>
                  <a:lnTo>
                    <a:pt x="11760" y="381000"/>
                  </a:lnTo>
                  <a:lnTo>
                    <a:pt x="11760" y="379730"/>
                  </a:lnTo>
                  <a:lnTo>
                    <a:pt x="9093" y="379730"/>
                  </a:lnTo>
                  <a:lnTo>
                    <a:pt x="7975" y="381000"/>
                  </a:lnTo>
                  <a:lnTo>
                    <a:pt x="7975" y="384810"/>
                  </a:lnTo>
                  <a:lnTo>
                    <a:pt x="6870" y="386080"/>
                  </a:lnTo>
                  <a:lnTo>
                    <a:pt x="5321" y="384810"/>
                  </a:lnTo>
                  <a:lnTo>
                    <a:pt x="3987" y="383540"/>
                  </a:lnTo>
                  <a:lnTo>
                    <a:pt x="3543" y="384810"/>
                  </a:lnTo>
                  <a:lnTo>
                    <a:pt x="5092" y="387350"/>
                  </a:lnTo>
                  <a:lnTo>
                    <a:pt x="4432" y="388620"/>
                  </a:lnTo>
                  <a:lnTo>
                    <a:pt x="3098" y="389890"/>
                  </a:lnTo>
                  <a:lnTo>
                    <a:pt x="1320" y="389890"/>
                  </a:lnTo>
                  <a:lnTo>
                    <a:pt x="1549" y="391160"/>
                  </a:lnTo>
                  <a:lnTo>
                    <a:pt x="7975" y="391160"/>
                  </a:lnTo>
                  <a:lnTo>
                    <a:pt x="3987" y="407670"/>
                  </a:lnTo>
                  <a:lnTo>
                    <a:pt x="2654" y="414020"/>
                  </a:lnTo>
                  <a:lnTo>
                    <a:pt x="2654" y="417830"/>
                  </a:lnTo>
                  <a:lnTo>
                    <a:pt x="4876" y="417830"/>
                  </a:lnTo>
                  <a:lnTo>
                    <a:pt x="5321" y="420370"/>
                  </a:lnTo>
                  <a:lnTo>
                    <a:pt x="4432" y="422910"/>
                  </a:lnTo>
                  <a:lnTo>
                    <a:pt x="3543" y="426720"/>
                  </a:lnTo>
                  <a:lnTo>
                    <a:pt x="4203" y="430530"/>
                  </a:lnTo>
                  <a:lnTo>
                    <a:pt x="5981" y="433070"/>
                  </a:lnTo>
                  <a:lnTo>
                    <a:pt x="8204" y="435610"/>
                  </a:lnTo>
                  <a:lnTo>
                    <a:pt x="8204" y="436880"/>
                  </a:lnTo>
                  <a:lnTo>
                    <a:pt x="2209" y="454660"/>
                  </a:lnTo>
                  <a:lnTo>
                    <a:pt x="1320" y="461010"/>
                  </a:lnTo>
                  <a:lnTo>
                    <a:pt x="0" y="463550"/>
                  </a:lnTo>
                  <a:lnTo>
                    <a:pt x="660" y="466090"/>
                  </a:lnTo>
                  <a:lnTo>
                    <a:pt x="2438" y="469900"/>
                  </a:lnTo>
                  <a:lnTo>
                    <a:pt x="4648" y="474980"/>
                  </a:lnTo>
                  <a:lnTo>
                    <a:pt x="4648" y="476250"/>
                  </a:lnTo>
                  <a:lnTo>
                    <a:pt x="2882" y="476250"/>
                  </a:lnTo>
                  <a:lnTo>
                    <a:pt x="876" y="477520"/>
                  </a:lnTo>
                  <a:lnTo>
                    <a:pt x="876" y="478790"/>
                  </a:lnTo>
                  <a:lnTo>
                    <a:pt x="2882" y="481330"/>
                  </a:lnTo>
                  <a:lnTo>
                    <a:pt x="4432" y="482600"/>
                  </a:lnTo>
                  <a:lnTo>
                    <a:pt x="5321" y="485140"/>
                  </a:lnTo>
                  <a:lnTo>
                    <a:pt x="4648" y="485140"/>
                  </a:lnTo>
                  <a:lnTo>
                    <a:pt x="3771" y="486410"/>
                  </a:lnTo>
                  <a:lnTo>
                    <a:pt x="15087" y="486410"/>
                  </a:lnTo>
                  <a:lnTo>
                    <a:pt x="18859" y="485140"/>
                  </a:lnTo>
                  <a:lnTo>
                    <a:pt x="19304" y="485140"/>
                  </a:lnTo>
                  <a:lnTo>
                    <a:pt x="18415" y="483870"/>
                  </a:lnTo>
                  <a:lnTo>
                    <a:pt x="14859" y="480060"/>
                  </a:lnTo>
                  <a:lnTo>
                    <a:pt x="14859" y="478790"/>
                  </a:lnTo>
                  <a:lnTo>
                    <a:pt x="19075" y="478790"/>
                  </a:lnTo>
                  <a:lnTo>
                    <a:pt x="19075" y="481330"/>
                  </a:lnTo>
                  <a:lnTo>
                    <a:pt x="20408" y="482600"/>
                  </a:lnTo>
                  <a:lnTo>
                    <a:pt x="23736" y="482600"/>
                  </a:lnTo>
                  <a:lnTo>
                    <a:pt x="25069" y="483870"/>
                  </a:lnTo>
                  <a:lnTo>
                    <a:pt x="25069" y="487680"/>
                  </a:lnTo>
                  <a:lnTo>
                    <a:pt x="23736" y="488950"/>
                  </a:lnTo>
                  <a:lnTo>
                    <a:pt x="22186" y="487680"/>
                  </a:lnTo>
                  <a:lnTo>
                    <a:pt x="20853" y="487680"/>
                  </a:lnTo>
                  <a:lnTo>
                    <a:pt x="18186" y="488950"/>
                  </a:lnTo>
                  <a:lnTo>
                    <a:pt x="16637" y="491490"/>
                  </a:lnTo>
                  <a:lnTo>
                    <a:pt x="11760" y="497840"/>
                  </a:lnTo>
                  <a:lnTo>
                    <a:pt x="8204" y="499110"/>
                  </a:lnTo>
                  <a:lnTo>
                    <a:pt x="10426" y="490220"/>
                  </a:lnTo>
                  <a:lnTo>
                    <a:pt x="3543" y="490220"/>
                  </a:lnTo>
                  <a:lnTo>
                    <a:pt x="5321" y="491490"/>
                  </a:lnTo>
                  <a:lnTo>
                    <a:pt x="7531" y="491490"/>
                  </a:lnTo>
                  <a:lnTo>
                    <a:pt x="7315" y="492760"/>
                  </a:lnTo>
                  <a:lnTo>
                    <a:pt x="1104" y="497840"/>
                  </a:lnTo>
                  <a:lnTo>
                    <a:pt x="876" y="499110"/>
                  </a:lnTo>
                  <a:lnTo>
                    <a:pt x="3098" y="500380"/>
                  </a:lnTo>
                  <a:lnTo>
                    <a:pt x="4648" y="501650"/>
                  </a:lnTo>
                  <a:lnTo>
                    <a:pt x="5321" y="504190"/>
                  </a:lnTo>
                  <a:lnTo>
                    <a:pt x="4432" y="505460"/>
                  </a:lnTo>
                  <a:lnTo>
                    <a:pt x="3543" y="508000"/>
                  </a:lnTo>
                  <a:lnTo>
                    <a:pt x="4203" y="509270"/>
                  </a:lnTo>
                  <a:lnTo>
                    <a:pt x="8204" y="509270"/>
                  </a:lnTo>
                  <a:lnTo>
                    <a:pt x="8204" y="510540"/>
                  </a:lnTo>
                  <a:lnTo>
                    <a:pt x="6654" y="511810"/>
                  </a:lnTo>
                  <a:lnTo>
                    <a:pt x="4876" y="513080"/>
                  </a:lnTo>
                  <a:lnTo>
                    <a:pt x="4648" y="514350"/>
                  </a:lnTo>
                  <a:lnTo>
                    <a:pt x="6426" y="518160"/>
                  </a:lnTo>
                  <a:lnTo>
                    <a:pt x="7531" y="521970"/>
                  </a:lnTo>
                  <a:lnTo>
                    <a:pt x="8191" y="525780"/>
                  </a:lnTo>
                  <a:lnTo>
                    <a:pt x="8204" y="529590"/>
                  </a:lnTo>
                  <a:lnTo>
                    <a:pt x="7759" y="533400"/>
                  </a:lnTo>
                  <a:lnTo>
                    <a:pt x="12865" y="533400"/>
                  </a:lnTo>
                  <a:lnTo>
                    <a:pt x="17081" y="532130"/>
                  </a:lnTo>
                  <a:lnTo>
                    <a:pt x="17526" y="533400"/>
                  </a:lnTo>
                  <a:lnTo>
                    <a:pt x="10871" y="538480"/>
                  </a:lnTo>
                  <a:lnTo>
                    <a:pt x="10642" y="539750"/>
                  </a:lnTo>
                  <a:lnTo>
                    <a:pt x="13309" y="546100"/>
                  </a:lnTo>
                  <a:lnTo>
                    <a:pt x="14414" y="548640"/>
                  </a:lnTo>
                  <a:lnTo>
                    <a:pt x="16179" y="549922"/>
                  </a:lnTo>
                  <a:lnTo>
                    <a:pt x="17297" y="548640"/>
                  </a:lnTo>
                  <a:lnTo>
                    <a:pt x="18630" y="547370"/>
                  </a:lnTo>
                  <a:lnTo>
                    <a:pt x="18402" y="548640"/>
                  </a:lnTo>
                  <a:lnTo>
                    <a:pt x="18122" y="550011"/>
                  </a:lnTo>
                  <a:lnTo>
                    <a:pt x="16637" y="552450"/>
                  </a:lnTo>
                  <a:lnTo>
                    <a:pt x="14414" y="557530"/>
                  </a:lnTo>
                  <a:lnTo>
                    <a:pt x="18859" y="553720"/>
                  </a:lnTo>
                  <a:lnTo>
                    <a:pt x="22186" y="552450"/>
                  </a:lnTo>
                  <a:lnTo>
                    <a:pt x="24625" y="551180"/>
                  </a:lnTo>
                  <a:lnTo>
                    <a:pt x="28498" y="550011"/>
                  </a:lnTo>
                  <a:lnTo>
                    <a:pt x="27508" y="550862"/>
                  </a:lnTo>
                  <a:lnTo>
                    <a:pt x="27508" y="566420"/>
                  </a:lnTo>
                  <a:lnTo>
                    <a:pt x="26174" y="568960"/>
                  </a:lnTo>
                  <a:lnTo>
                    <a:pt x="24409" y="567690"/>
                  </a:lnTo>
                  <a:lnTo>
                    <a:pt x="22847" y="566420"/>
                  </a:lnTo>
                  <a:lnTo>
                    <a:pt x="20853" y="563880"/>
                  </a:lnTo>
                  <a:lnTo>
                    <a:pt x="21069" y="563880"/>
                  </a:lnTo>
                  <a:lnTo>
                    <a:pt x="24180" y="565150"/>
                  </a:lnTo>
                  <a:lnTo>
                    <a:pt x="26403" y="565150"/>
                  </a:lnTo>
                  <a:lnTo>
                    <a:pt x="27508" y="566420"/>
                  </a:lnTo>
                  <a:lnTo>
                    <a:pt x="27508" y="550862"/>
                  </a:lnTo>
                  <a:lnTo>
                    <a:pt x="24180" y="553720"/>
                  </a:lnTo>
                  <a:lnTo>
                    <a:pt x="17970" y="558800"/>
                  </a:lnTo>
                  <a:lnTo>
                    <a:pt x="17424" y="563880"/>
                  </a:lnTo>
                  <a:lnTo>
                    <a:pt x="17386" y="564261"/>
                  </a:lnTo>
                  <a:lnTo>
                    <a:pt x="17297" y="565150"/>
                  </a:lnTo>
                  <a:lnTo>
                    <a:pt x="21958" y="575310"/>
                  </a:lnTo>
                  <a:lnTo>
                    <a:pt x="23964" y="580390"/>
                  </a:lnTo>
                  <a:lnTo>
                    <a:pt x="25730" y="586740"/>
                  </a:lnTo>
                  <a:lnTo>
                    <a:pt x="25730" y="593090"/>
                  </a:lnTo>
                  <a:lnTo>
                    <a:pt x="26847" y="594360"/>
                  </a:lnTo>
                  <a:lnTo>
                    <a:pt x="29946" y="594360"/>
                  </a:lnTo>
                  <a:lnTo>
                    <a:pt x="31064" y="595630"/>
                  </a:lnTo>
                  <a:lnTo>
                    <a:pt x="31267" y="596900"/>
                  </a:lnTo>
                  <a:lnTo>
                    <a:pt x="31267" y="598170"/>
                  </a:lnTo>
                  <a:lnTo>
                    <a:pt x="32816" y="600710"/>
                  </a:lnTo>
                  <a:lnTo>
                    <a:pt x="34594" y="601980"/>
                  </a:lnTo>
                  <a:lnTo>
                    <a:pt x="36614" y="603250"/>
                  </a:lnTo>
                  <a:lnTo>
                    <a:pt x="36817" y="604520"/>
                  </a:lnTo>
                  <a:lnTo>
                    <a:pt x="33718" y="604520"/>
                  </a:lnTo>
                  <a:lnTo>
                    <a:pt x="33045" y="605790"/>
                  </a:lnTo>
                  <a:lnTo>
                    <a:pt x="33718" y="607060"/>
                  </a:lnTo>
                  <a:lnTo>
                    <a:pt x="34594" y="609600"/>
                  </a:lnTo>
                  <a:lnTo>
                    <a:pt x="35941" y="609600"/>
                  </a:lnTo>
                  <a:lnTo>
                    <a:pt x="38163" y="608330"/>
                  </a:lnTo>
                  <a:lnTo>
                    <a:pt x="39052" y="609600"/>
                  </a:lnTo>
                  <a:lnTo>
                    <a:pt x="39052" y="612140"/>
                  </a:lnTo>
                  <a:lnTo>
                    <a:pt x="39941" y="613410"/>
                  </a:lnTo>
                  <a:lnTo>
                    <a:pt x="42151" y="613410"/>
                  </a:lnTo>
                  <a:lnTo>
                    <a:pt x="42595" y="610870"/>
                  </a:lnTo>
                  <a:lnTo>
                    <a:pt x="42151" y="608330"/>
                  </a:lnTo>
                  <a:lnTo>
                    <a:pt x="41275" y="603250"/>
                  </a:lnTo>
                  <a:lnTo>
                    <a:pt x="43040" y="607060"/>
                  </a:lnTo>
                  <a:lnTo>
                    <a:pt x="45250" y="612140"/>
                  </a:lnTo>
                  <a:lnTo>
                    <a:pt x="44157" y="617220"/>
                  </a:lnTo>
                  <a:lnTo>
                    <a:pt x="40601" y="619760"/>
                  </a:lnTo>
                  <a:lnTo>
                    <a:pt x="39497" y="621030"/>
                  </a:lnTo>
                  <a:lnTo>
                    <a:pt x="39497" y="622300"/>
                  </a:lnTo>
                  <a:lnTo>
                    <a:pt x="41046" y="622300"/>
                  </a:lnTo>
                  <a:lnTo>
                    <a:pt x="42379" y="623570"/>
                  </a:lnTo>
                  <a:lnTo>
                    <a:pt x="43472" y="623570"/>
                  </a:lnTo>
                  <a:lnTo>
                    <a:pt x="43472" y="621030"/>
                  </a:lnTo>
                  <a:lnTo>
                    <a:pt x="44602" y="619760"/>
                  </a:lnTo>
                  <a:lnTo>
                    <a:pt x="47256" y="619760"/>
                  </a:lnTo>
                  <a:lnTo>
                    <a:pt x="47929" y="622300"/>
                  </a:lnTo>
                  <a:lnTo>
                    <a:pt x="46596" y="626110"/>
                  </a:lnTo>
                  <a:lnTo>
                    <a:pt x="47028" y="628650"/>
                  </a:lnTo>
                  <a:lnTo>
                    <a:pt x="49263" y="628650"/>
                  </a:lnTo>
                  <a:lnTo>
                    <a:pt x="50139" y="627380"/>
                  </a:lnTo>
                  <a:lnTo>
                    <a:pt x="50253" y="626110"/>
                  </a:lnTo>
                  <a:lnTo>
                    <a:pt x="50368" y="622300"/>
                  </a:lnTo>
                  <a:lnTo>
                    <a:pt x="51028" y="622300"/>
                  </a:lnTo>
                  <a:lnTo>
                    <a:pt x="51701" y="623570"/>
                  </a:lnTo>
                  <a:lnTo>
                    <a:pt x="52362" y="626110"/>
                  </a:lnTo>
                  <a:lnTo>
                    <a:pt x="53251" y="626110"/>
                  </a:lnTo>
                  <a:lnTo>
                    <a:pt x="55689" y="623570"/>
                  </a:lnTo>
                  <a:lnTo>
                    <a:pt x="56680" y="622300"/>
                  </a:lnTo>
                  <a:lnTo>
                    <a:pt x="57683" y="621030"/>
                  </a:lnTo>
                  <a:lnTo>
                    <a:pt x="57912" y="621030"/>
                  </a:lnTo>
                  <a:lnTo>
                    <a:pt x="55918" y="619760"/>
                  </a:lnTo>
                  <a:lnTo>
                    <a:pt x="54356" y="618490"/>
                  </a:lnTo>
                  <a:lnTo>
                    <a:pt x="54584" y="617220"/>
                  </a:lnTo>
                  <a:lnTo>
                    <a:pt x="61683" y="617220"/>
                  </a:lnTo>
                  <a:lnTo>
                    <a:pt x="65684" y="622300"/>
                  </a:lnTo>
                  <a:lnTo>
                    <a:pt x="62572" y="629920"/>
                  </a:lnTo>
                  <a:lnTo>
                    <a:pt x="65239" y="629920"/>
                  </a:lnTo>
                  <a:lnTo>
                    <a:pt x="71666" y="623570"/>
                  </a:lnTo>
                  <a:lnTo>
                    <a:pt x="71666" y="622300"/>
                  </a:lnTo>
                  <a:lnTo>
                    <a:pt x="69443" y="621030"/>
                  </a:lnTo>
                  <a:lnTo>
                    <a:pt x="67678" y="621030"/>
                  </a:lnTo>
                  <a:lnTo>
                    <a:pt x="67894" y="619760"/>
                  </a:lnTo>
                  <a:lnTo>
                    <a:pt x="72110" y="619760"/>
                  </a:lnTo>
                  <a:lnTo>
                    <a:pt x="74777" y="621030"/>
                  </a:lnTo>
                  <a:lnTo>
                    <a:pt x="77127" y="623557"/>
                  </a:lnTo>
                  <a:lnTo>
                    <a:pt x="75438" y="623811"/>
                  </a:lnTo>
                  <a:lnTo>
                    <a:pt x="68999" y="630161"/>
                  </a:lnTo>
                  <a:lnTo>
                    <a:pt x="65887" y="632701"/>
                  </a:lnTo>
                  <a:lnTo>
                    <a:pt x="65671" y="632815"/>
                  </a:lnTo>
                  <a:lnTo>
                    <a:pt x="65671" y="639051"/>
                  </a:lnTo>
                  <a:lnTo>
                    <a:pt x="65671" y="642861"/>
                  </a:lnTo>
                  <a:lnTo>
                    <a:pt x="64122" y="644131"/>
                  </a:lnTo>
                  <a:lnTo>
                    <a:pt x="60794" y="642861"/>
                  </a:lnTo>
                  <a:lnTo>
                    <a:pt x="56134" y="641591"/>
                  </a:lnTo>
                  <a:lnTo>
                    <a:pt x="60350" y="640321"/>
                  </a:lnTo>
                  <a:lnTo>
                    <a:pt x="64782" y="637781"/>
                  </a:lnTo>
                  <a:lnTo>
                    <a:pt x="65443" y="637781"/>
                  </a:lnTo>
                  <a:lnTo>
                    <a:pt x="65671" y="639051"/>
                  </a:lnTo>
                  <a:lnTo>
                    <a:pt x="65671" y="632815"/>
                  </a:lnTo>
                  <a:lnTo>
                    <a:pt x="63449" y="633971"/>
                  </a:lnTo>
                  <a:lnTo>
                    <a:pt x="63449" y="632701"/>
                  </a:lnTo>
                  <a:lnTo>
                    <a:pt x="63449" y="631431"/>
                  </a:lnTo>
                  <a:lnTo>
                    <a:pt x="62344" y="631431"/>
                  </a:lnTo>
                  <a:lnTo>
                    <a:pt x="61010" y="632701"/>
                  </a:lnTo>
                  <a:lnTo>
                    <a:pt x="57683" y="632701"/>
                  </a:lnTo>
                  <a:lnTo>
                    <a:pt x="56565" y="630161"/>
                  </a:lnTo>
                  <a:lnTo>
                    <a:pt x="55245" y="628891"/>
                  </a:lnTo>
                  <a:lnTo>
                    <a:pt x="54571" y="628891"/>
                  </a:lnTo>
                  <a:lnTo>
                    <a:pt x="54571" y="637781"/>
                  </a:lnTo>
                  <a:lnTo>
                    <a:pt x="53467" y="640321"/>
                  </a:lnTo>
                  <a:lnTo>
                    <a:pt x="49022" y="640321"/>
                  </a:lnTo>
                  <a:lnTo>
                    <a:pt x="48806" y="641591"/>
                  </a:lnTo>
                  <a:lnTo>
                    <a:pt x="52133" y="647941"/>
                  </a:lnTo>
                  <a:lnTo>
                    <a:pt x="54571" y="650481"/>
                  </a:lnTo>
                  <a:lnTo>
                    <a:pt x="56134" y="649211"/>
                  </a:lnTo>
                  <a:lnTo>
                    <a:pt x="57683" y="649211"/>
                  </a:lnTo>
                  <a:lnTo>
                    <a:pt x="59016" y="650481"/>
                  </a:lnTo>
                  <a:lnTo>
                    <a:pt x="59016" y="654291"/>
                  </a:lnTo>
                  <a:lnTo>
                    <a:pt x="58127" y="655561"/>
                  </a:lnTo>
                  <a:lnTo>
                    <a:pt x="56794" y="654291"/>
                  </a:lnTo>
                  <a:lnTo>
                    <a:pt x="54571" y="654291"/>
                  </a:lnTo>
                  <a:lnTo>
                    <a:pt x="54571" y="656831"/>
                  </a:lnTo>
                  <a:lnTo>
                    <a:pt x="55689" y="658101"/>
                  </a:lnTo>
                  <a:lnTo>
                    <a:pt x="58127" y="658101"/>
                  </a:lnTo>
                  <a:lnTo>
                    <a:pt x="59016" y="659371"/>
                  </a:lnTo>
                  <a:lnTo>
                    <a:pt x="59016" y="663181"/>
                  </a:lnTo>
                  <a:lnTo>
                    <a:pt x="60121" y="664451"/>
                  </a:lnTo>
                  <a:lnTo>
                    <a:pt x="61226" y="663181"/>
                  </a:lnTo>
                  <a:lnTo>
                    <a:pt x="63449" y="663181"/>
                  </a:lnTo>
                  <a:lnTo>
                    <a:pt x="63449" y="666991"/>
                  </a:lnTo>
                  <a:lnTo>
                    <a:pt x="65011" y="669531"/>
                  </a:lnTo>
                  <a:lnTo>
                    <a:pt x="66776" y="669531"/>
                  </a:lnTo>
                  <a:lnTo>
                    <a:pt x="68554" y="670801"/>
                  </a:lnTo>
                  <a:lnTo>
                    <a:pt x="70104" y="673341"/>
                  </a:lnTo>
                  <a:lnTo>
                    <a:pt x="70104" y="677151"/>
                  </a:lnTo>
                  <a:lnTo>
                    <a:pt x="70980" y="678434"/>
                  </a:lnTo>
                  <a:lnTo>
                    <a:pt x="73215" y="675881"/>
                  </a:lnTo>
                  <a:lnTo>
                    <a:pt x="74841" y="678535"/>
                  </a:lnTo>
                  <a:lnTo>
                    <a:pt x="75653" y="679691"/>
                  </a:lnTo>
                  <a:lnTo>
                    <a:pt x="76327" y="682231"/>
                  </a:lnTo>
                  <a:lnTo>
                    <a:pt x="78092" y="684771"/>
                  </a:lnTo>
                  <a:lnTo>
                    <a:pt x="80543" y="684771"/>
                  </a:lnTo>
                  <a:lnTo>
                    <a:pt x="80987" y="686041"/>
                  </a:lnTo>
                  <a:lnTo>
                    <a:pt x="80098" y="687311"/>
                  </a:lnTo>
                  <a:lnTo>
                    <a:pt x="79425" y="687311"/>
                  </a:lnTo>
                  <a:lnTo>
                    <a:pt x="81648" y="692391"/>
                  </a:lnTo>
                  <a:lnTo>
                    <a:pt x="84759" y="694931"/>
                  </a:lnTo>
                  <a:lnTo>
                    <a:pt x="88087" y="698741"/>
                  </a:lnTo>
                  <a:lnTo>
                    <a:pt x="90081" y="700011"/>
                  </a:lnTo>
                  <a:lnTo>
                    <a:pt x="88976" y="698741"/>
                  </a:lnTo>
                  <a:lnTo>
                    <a:pt x="87896" y="696290"/>
                  </a:lnTo>
                  <a:lnTo>
                    <a:pt x="88188" y="696290"/>
                  </a:lnTo>
                  <a:lnTo>
                    <a:pt x="89636" y="697471"/>
                  </a:lnTo>
                  <a:lnTo>
                    <a:pt x="91186" y="697471"/>
                  </a:lnTo>
                  <a:lnTo>
                    <a:pt x="92303" y="700011"/>
                  </a:lnTo>
                  <a:lnTo>
                    <a:pt x="92379" y="702551"/>
                  </a:lnTo>
                  <a:lnTo>
                    <a:pt x="92519" y="705091"/>
                  </a:lnTo>
                  <a:lnTo>
                    <a:pt x="102514" y="716521"/>
                  </a:lnTo>
                  <a:lnTo>
                    <a:pt x="106286" y="716521"/>
                  </a:lnTo>
                  <a:lnTo>
                    <a:pt x="108940" y="717791"/>
                  </a:lnTo>
                  <a:lnTo>
                    <a:pt x="113385" y="722871"/>
                  </a:lnTo>
                  <a:lnTo>
                    <a:pt x="116268" y="725411"/>
                  </a:lnTo>
                  <a:lnTo>
                    <a:pt x="117602" y="724141"/>
                  </a:lnTo>
                  <a:lnTo>
                    <a:pt x="119151" y="724141"/>
                  </a:lnTo>
                  <a:lnTo>
                    <a:pt x="120484" y="725411"/>
                  </a:lnTo>
                  <a:lnTo>
                    <a:pt x="120929" y="726681"/>
                  </a:lnTo>
                  <a:lnTo>
                    <a:pt x="125349" y="729221"/>
                  </a:lnTo>
                  <a:lnTo>
                    <a:pt x="134658" y="734301"/>
                  </a:lnTo>
                  <a:lnTo>
                    <a:pt x="144919" y="739381"/>
                  </a:lnTo>
                  <a:lnTo>
                    <a:pt x="152209" y="741921"/>
                  </a:lnTo>
                  <a:lnTo>
                    <a:pt x="153987" y="743191"/>
                  </a:lnTo>
                  <a:lnTo>
                    <a:pt x="156654" y="741921"/>
                  </a:lnTo>
                  <a:lnTo>
                    <a:pt x="157988" y="740651"/>
                  </a:lnTo>
                  <a:lnTo>
                    <a:pt x="159753" y="739381"/>
                  </a:lnTo>
                  <a:lnTo>
                    <a:pt x="161759" y="739381"/>
                  </a:lnTo>
                  <a:lnTo>
                    <a:pt x="164198" y="741921"/>
                  </a:lnTo>
                  <a:lnTo>
                    <a:pt x="167525" y="745731"/>
                  </a:lnTo>
                  <a:lnTo>
                    <a:pt x="167754" y="745731"/>
                  </a:lnTo>
                  <a:lnTo>
                    <a:pt x="167830" y="744461"/>
                  </a:lnTo>
                  <a:lnTo>
                    <a:pt x="167894" y="743191"/>
                  </a:lnTo>
                  <a:lnTo>
                    <a:pt x="167970" y="739381"/>
                  </a:lnTo>
                  <a:lnTo>
                    <a:pt x="167970" y="738111"/>
                  </a:lnTo>
                  <a:lnTo>
                    <a:pt x="168414" y="738111"/>
                  </a:lnTo>
                  <a:lnTo>
                    <a:pt x="169303" y="740651"/>
                  </a:lnTo>
                  <a:lnTo>
                    <a:pt x="169964" y="741921"/>
                  </a:lnTo>
                  <a:lnTo>
                    <a:pt x="169075" y="745731"/>
                  </a:lnTo>
                  <a:lnTo>
                    <a:pt x="167081" y="747001"/>
                  </a:lnTo>
                  <a:lnTo>
                    <a:pt x="163982" y="748271"/>
                  </a:lnTo>
                  <a:lnTo>
                    <a:pt x="164414" y="749541"/>
                  </a:lnTo>
                  <a:lnTo>
                    <a:pt x="171081" y="750811"/>
                  </a:lnTo>
                  <a:lnTo>
                    <a:pt x="176187" y="753351"/>
                  </a:lnTo>
                  <a:lnTo>
                    <a:pt x="178396" y="753351"/>
                  </a:lnTo>
                  <a:lnTo>
                    <a:pt x="176618" y="750811"/>
                  </a:lnTo>
                  <a:lnTo>
                    <a:pt x="178625" y="750811"/>
                  </a:lnTo>
                  <a:lnTo>
                    <a:pt x="181508" y="753351"/>
                  </a:lnTo>
                  <a:lnTo>
                    <a:pt x="187718" y="755891"/>
                  </a:lnTo>
                  <a:lnTo>
                    <a:pt x="188391" y="754621"/>
                  </a:lnTo>
                  <a:lnTo>
                    <a:pt x="189941" y="754621"/>
                  </a:lnTo>
                  <a:lnTo>
                    <a:pt x="189941" y="757161"/>
                  </a:lnTo>
                  <a:lnTo>
                    <a:pt x="193484" y="759701"/>
                  </a:lnTo>
                  <a:lnTo>
                    <a:pt x="197929" y="762241"/>
                  </a:lnTo>
                  <a:lnTo>
                    <a:pt x="202145" y="763511"/>
                  </a:lnTo>
                  <a:lnTo>
                    <a:pt x="205257" y="766051"/>
                  </a:lnTo>
                  <a:lnTo>
                    <a:pt x="204584" y="767321"/>
                  </a:lnTo>
                  <a:lnTo>
                    <a:pt x="203695" y="768591"/>
                  </a:lnTo>
                  <a:lnTo>
                    <a:pt x="205028" y="769861"/>
                  </a:lnTo>
                  <a:lnTo>
                    <a:pt x="209245" y="769861"/>
                  </a:lnTo>
                  <a:lnTo>
                    <a:pt x="215239" y="771131"/>
                  </a:lnTo>
                  <a:lnTo>
                    <a:pt x="220560" y="772401"/>
                  </a:lnTo>
                  <a:lnTo>
                    <a:pt x="225666" y="773671"/>
                  </a:lnTo>
                  <a:lnTo>
                    <a:pt x="232105" y="773671"/>
                  </a:lnTo>
                  <a:lnTo>
                    <a:pt x="233438" y="772401"/>
                  </a:lnTo>
                  <a:lnTo>
                    <a:pt x="234327" y="772401"/>
                  </a:lnTo>
                  <a:lnTo>
                    <a:pt x="234327" y="774941"/>
                  </a:lnTo>
                  <a:lnTo>
                    <a:pt x="238975" y="777481"/>
                  </a:lnTo>
                  <a:lnTo>
                    <a:pt x="250748" y="780021"/>
                  </a:lnTo>
                  <a:lnTo>
                    <a:pt x="256959" y="782561"/>
                  </a:lnTo>
                  <a:lnTo>
                    <a:pt x="258737" y="782561"/>
                  </a:lnTo>
                  <a:lnTo>
                    <a:pt x="260502" y="783831"/>
                  </a:lnTo>
                  <a:lnTo>
                    <a:pt x="264718" y="783831"/>
                  </a:lnTo>
                  <a:lnTo>
                    <a:pt x="265277" y="784898"/>
                  </a:lnTo>
                  <a:lnTo>
                    <a:pt x="265391" y="786371"/>
                  </a:lnTo>
                  <a:lnTo>
                    <a:pt x="267385" y="787641"/>
                  </a:lnTo>
                  <a:lnTo>
                    <a:pt x="272491" y="787641"/>
                  </a:lnTo>
                  <a:lnTo>
                    <a:pt x="276707" y="788911"/>
                  </a:lnTo>
                  <a:lnTo>
                    <a:pt x="279146" y="790181"/>
                  </a:lnTo>
                  <a:lnTo>
                    <a:pt x="282917" y="792721"/>
                  </a:lnTo>
                  <a:lnTo>
                    <a:pt x="284467" y="792721"/>
                  </a:lnTo>
                  <a:lnTo>
                    <a:pt x="286473" y="790181"/>
                  </a:lnTo>
                  <a:lnTo>
                    <a:pt x="288683" y="786371"/>
                  </a:lnTo>
                  <a:lnTo>
                    <a:pt x="289128" y="786371"/>
                  </a:lnTo>
                  <a:lnTo>
                    <a:pt x="291579" y="790181"/>
                  </a:lnTo>
                  <a:lnTo>
                    <a:pt x="293128" y="792721"/>
                  </a:lnTo>
                  <a:lnTo>
                    <a:pt x="296456" y="795261"/>
                  </a:lnTo>
                  <a:lnTo>
                    <a:pt x="303339" y="795261"/>
                  </a:lnTo>
                  <a:lnTo>
                    <a:pt x="303555" y="793991"/>
                  </a:lnTo>
                  <a:lnTo>
                    <a:pt x="300901" y="792721"/>
                  </a:lnTo>
                  <a:lnTo>
                    <a:pt x="298005" y="790181"/>
                  </a:lnTo>
                  <a:lnTo>
                    <a:pt x="300672" y="787641"/>
                  </a:lnTo>
                  <a:lnTo>
                    <a:pt x="301891" y="786371"/>
                  </a:lnTo>
                  <a:lnTo>
                    <a:pt x="303110" y="785101"/>
                  </a:lnTo>
                  <a:lnTo>
                    <a:pt x="303555" y="785101"/>
                  </a:lnTo>
                  <a:lnTo>
                    <a:pt x="302006" y="787641"/>
                  </a:lnTo>
                  <a:lnTo>
                    <a:pt x="300672" y="790181"/>
                  </a:lnTo>
                  <a:lnTo>
                    <a:pt x="303999" y="790181"/>
                  </a:lnTo>
                  <a:lnTo>
                    <a:pt x="306222" y="788911"/>
                  </a:lnTo>
                  <a:lnTo>
                    <a:pt x="307327" y="788911"/>
                  </a:lnTo>
                  <a:lnTo>
                    <a:pt x="306438" y="790181"/>
                  </a:lnTo>
                  <a:lnTo>
                    <a:pt x="305777" y="791451"/>
                  </a:lnTo>
                  <a:lnTo>
                    <a:pt x="306666" y="792721"/>
                  </a:lnTo>
                  <a:lnTo>
                    <a:pt x="310654" y="792721"/>
                  </a:lnTo>
                  <a:lnTo>
                    <a:pt x="311772" y="793991"/>
                  </a:lnTo>
                  <a:lnTo>
                    <a:pt x="310883" y="793991"/>
                  </a:lnTo>
                  <a:lnTo>
                    <a:pt x="310210" y="795261"/>
                  </a:lnTo>
                  <a:lnTo>
                    <a:pt x="312661" y="796531"/>
                  </a:lnTo>
                  <a:lnTo>
                    <a:pt x="323303" y="796531"/>
                  </a:lnTo>
                  <a:lnTo>
                    <a:pt x="324637" y="797801"/>
                  </a:lnTo>
                  <a:lnTo>
                    <a:pt x="327964" y="797801"/>
                  </a:lnTo>
                  <a:lnTo>
                    <a:pt x="331520" y="795261"/>
                  </a:lnTo>
                  <a:lnTo>
                    <a:pt x="335953" y="796531"/>
                  </a:lnTo>
                  <a:lnTo>
                    <a:pt x="349948" y="800341"/>
                  </a:lnTo>
                  <a:lnTo>
                    <a:pt x="359003" y="801611"/>
                  </a:lnTo>
                  <a:lnTo>
                    <a:pt x="365861" y="801611"/>
                  </a:lnTo>
                  <a:lnTo>
                    <a:pt x="368579" y="799071"/>
                  </a:lnTo>
                  <a:lnTo>
                    <a:pt x="368579" y="796531"/>
                  </a:lnTo>
                  <a:lnTo>
                    <a:pt x="368579" y="795261"/>
                  </a:lnTo>
                  <a:lnTo>
                    <a:pt x="378790" y="791451"/>
                  </a:lnTo>
                  <a:lnTo>
                    <a:pt x="384771" y="797801"/>
                  </a:lnTo>
                  <a:lnTo>
                    <a:pt x="388099" y="797801"/>
                  </a:lnTo>
                  <a:lnTo>
                    <a:pt x="386105" y="793991"/>
                  </a:lnTo>
                  <a:lnTo>
                    <a:pt x="385216" y="792721"/>
                  </a:lnTo>
                  <a:lnTo>
                    <a:pt x="386334" y="792721"/>
                  </a:lnTo>
                  <a:lnTo>
                    <a:pt x="388772" y="795261"/>
                  </a:lnTo>
                  <a:lnTo>
                    <a:pt x="390994" y="796531"/>
                  </a:lnTo>
                  <a:lnTo>
                    <a:pt x="394322" y="797801"/>
                  </a:lnTo>
                  <a:lnTo>
                    <a:pt x="397649" y="797801"/>
                  </a:lnTo>
                  <a:lnTo>
                    <a:pt x="396316" y="799071"/>
                  </a:lnTo>
                  <a:lnTo>
                    <a:pt x="395211" y="799071"/>
                  </a:lnTo>
                  <a:lnTo>
                    <a:pt x="394766" y="800341"/>
                  </a:lnTo>
                  <a:lnTo>
                    <a:pt x="395427" y="801611"/>
                  </a:lnTo>
                  <a:lnTo>
                    <a:pt x="396316" y="802881"/>
                  </a:lnTo>
                  <a:lnTo>
                    <a:pt x="395871" y="804151"/>
                  </a:lnTo>
                  <a:lnTo>
                    <a:pt x="394766" y="802881"/>
                  </a:lnTo>
                  <a:lnTo>
                    <a:pt x="393433" y="801611"/>
                  </a:lnTo>
                  <a:lnTo>
                    <a:pt x="391655" y="802881"/>
                  </a:lnTo>
                  <a:lnTo>
                    <a:pt x="391033" y="805268"/>
                  </a:lnTo>
                  <a:lnTo>
                    <a:pt x="390994" y="805421"/>
                  </a:lnTo>
                  <a:lnTo>
                    <a:pt x="390105" y="807961"/>
                  </a:lnTo>
                  <a:lnTo>
                    <a:pt x="392760" y="807961"/>
                  </a:lnTo>
                  <a:lnTo>
                    <a:pt x="394322" y="806691"/>
                  </a:lnTo>
                  <a:lnTo>
                    <a:pt x="396760" y="806691"/>
                  </a:lnTo>
                  <a:lnTo>
                    <a:pt x="398754" y="809231"/>
                  </a:lnTo>
                  <a:lnTo>
                    <a:pt x="400977" y="809231"/>
                  </a:lnTo>
                  <a:lnTo>
                    <a:pt x="402971" y="807961"/>
                  </a:lnTo>
                  <a:lnTo>
                    <a:pt x="406044" y="805268"/>
                  </a:lnTo>
                  <a:lnTo>
                    <a:pt x="402526" y="806691"/>
                  </a:lnTo>
                  <a:lnTo>
                    <a:pt x="400316" y="807961"/>
                  </a:lnTo>
                  <a:lnTo>
                    <a:pt x="398538" y="806691"/>
                  </a:lnTo>
                  <a:lnTo>
                    <a:pt x="398538" y="804151"/>
                  </a:lnTo>
                  <a:lnTo>
                    <a:pt x="405638" y="804151"/>
                  </a:lnTo>
                  <a:lnTo>
                    <a:pt x="407416" y="805421"/>
                  </a:lnTo>
                  <a:lnTo>
                    <a:pt x="407416" y="810501"/>
                  </a:lnTo>
                  <a:lnTo>
                    <a:pt x="407860" y="810501"/>
                  </a:lnTo>
                  <a:lnTo>
                    <a:pt x="421386" y="806691"/>
                  </a:lnTo>
                  <a:lnTo>
                    <a:pt x="423392" y="805421"/>
                  </a:lnTo>
                  <a:lnTo>
                    <a:pt x="425157" y="806691"/>
                  </a:lnTo>
                  <a:lnTo>
                    <a:pt x="425157" y="809231"/>
                  </a:lnTo>
                  <a:lnTo>
                    <a:pt x="426720" y="810501"/>
                  </a:lnTo>
                  <a:lnTo>
                    <a:pt x="430491" y="810501"/>
                  </a:lnTo>
                  <a:lnTo>
                    <a:pt x="431380" y="809231"/>
                  </a:lnTo>
                  <a:lnTo>
                    <a:pt x="429602" y="806691"/>
                  </a:lnTo>
                  <a:lnTo>
                    <a:pt x="430707" y="806691"/>
                  </a:lnTo>
                  <a:lnTo>
                    <a:pt x="437819" y="810501"/>
                  </a:lnTo>
                  <a:lnTo>
                    <a:pt x="438696" y="810501"/>
                  </a:lnTo>
                  <a:lnTo>
                    <a:pt x="437362" y="807961"/>
                  </a:lnTo>
                  <a:lnTo>
                    <a:pt x="436486" y="806691"/>
                  </a:lnTo>
                  <a:lnTo>
                    <a:pt x="436930" y="805421"/>
                  </a:lnTo>
                  <a:lnTo>
                    <a:pt x="440474" y="806691"/>
                  </a:lnTo>
                  <a:lnTo>
                    <a:pt x="443585" y="805421"/>
                  </a:lnTo>
                  <a:lnTo>
                    <a:pt x="445795" y="805421"/>
                  </a:lnTo>
                  <a:lnTo>
                    <a:pt x="451345" y="802881"/>
                  </a:lnTo>
                  <a:lnTo>
                    <a:pt x="456895" y="805421"/>
                  </a:lnTo>
                  <a:lnTo>
                    <a:pt x="454228" y="813041"/>
                  </a:lnTo>
                  <a:lnTo>
                    <a:pt x="454456" y="813041"/>
                  </a:lnTo>
                  <a:lnTo>
                    <a:pt x="457339" y="810501"/>
                  </a:lnTo>
                  <a:lnTo>
                    <a:pt x="459562" y="809231"/>
                  </a:lnTo>
                  <a:lnTo>
                    <a:pt x="460667" y="807961"/>
                  </a:lnTo>
                  <a:lnTo>
                    <a:pt x="460667" y="811771"/>
                  </a:lnTo>
                  <a:lnTo>
                    <a:pt x="462661" y="813041"/>
                  </a:lnTo>
                  <a:lnTo>
                    <a:pt x="468655" y="813041"/>
                  </a:lnTo>
                  <a:lnTo>
                    <a:pt x="469544" y="811771"/>
                  </a:lnTo>
                  <a:lnTo>
                    <a:pt x="468439" y="807961"/>
                  </a:lnTo>
                  <a:lnTo>
                    <a:pt x="467766" y="805421"/>
                  </a:lnTo>
                  <a:lnTo>
                    <a:pt x="468439" y="804151"/>
                  </a:lnTo>
                  <a:lnTo>
                    <a:pt x="470649" y="802881"/>
                  </a:lnTo>
                  <a:lnTo>
                    <a:pt x="472427" y="801611"/>
                  </a:lnTo>
                  <a:lnTo>
                    <a:pt x="473760" y="802881"/>
                  </a:lnTo>
                  <a:lnTo>
                    <a:pt x="473100" y="807961"/>
                  </a:lnTo>
                  <a:lnTo>
                    <a:pt x="474205" y="815581"/>
                  </a:lnTo>
                  <a:lnTo>
                    <a:pt x="475538" y="814311"/>
                  </a:lnTo>
                  <a:lnTo>
                    <a:pt x="476199" y="813041"/>
                  </a:lnTo>
                  <a:lnTo>
                    <a:pt x="477977" y="813041"/>
                  </a:lnTo>
                  <a:lnTo>
                    <a:pt x="479310" y="814311"/>
                  </a:lnTo>
                  <a:lnTo>
                    <a:pt x="482638" y="818121"/>
                  </a:lnTo>
                  <a:lnTo>
                    <a:pt x="496620" y="818121"/>
                  </a:lnTo>
                  <a:lnTo>
                    <a:pt x="502615" y="814311"/>
                  </a:lnTo>
                  <a:lnTo>
                    <a:pt x="503059" y="815581"/>
                  </a:lnTo>
                  <a:lnTo>
                    <a:pt x="500837" y="818121"/>
                  </a:lnTo>
                  <a:lnTo>
                    <a:pt x="503936" y="819391"/>
                  </a:lnTo>
                  <a:lnTo>
                    <a:pt x="512597" y="818121"/>
                  </a:lnTo>
                  <a:lnTo>
                    <a:pt x="524141" y="818121"/>
                  </a:lnTo>
                  <a:lnTo>
                    <a:pt x="523252" y="816851"/>
                  </a:lnTo>
                  <a:lnTo>
                    <a:pt x="525691" y="815581"/>
                  </a:lnTo>
                  <a:lnTo>
                    <a:pt x="529018" y="816851"/>
                  </a:lnTo>
                  <a:lnTo>
                    <a:pt x="532130" y="816851"/>
                  </a:lnTo>
                  <a:lnTo>
                    <a:pt x="535228" y="818121"/>
                  </a:lnTo>
                  <a:lnTo>
                    <a:pt x="535673" y="819391"/>
                  </a:lnTo>
                  <a:lnTo>
                    <a:pt x="536778" y="821931"/>
                  </a:lnTo>
                  <a:lnTo>
                    <a:pt x="540562" y="819391"/>
                  </a:lnTo>
                  <a:lnTo>
                    <a:pt x="540562" y="815581"/>
                  </a:lnTo>
                  <a:lnTo>
                    <a:pt x="540562" y="814311"/>
                  </a:lnTo>
                  <a:lnTo>
                    <a:pt x="539000" y="813041"/>
                  </a:lnTo>
                  <a:lnTo>
                    <a:pt x="534568" y="813041"/>
                  </a:lnTo>
                  <a:lnTo>
                    <a:pt x="533895" y="811771"/>
                  </a:lnTo>
                  <a:lnTo>
                    <a:pt x="535012" y="807961"/>
                  </a:lnTo>
                  <a:lnTo>
                    <a:pt x="536714" y="803033"/>
                  </a:lnTo>
                  <a:lnTo>
                    <a:pt x="537895" y="803719"/>
                  </a:lnTo>
                  <a:lnTo>
                    <a:pt x="541223" y="806259"/>
                  </a:lnTo>
                  <a:lnTo>
                    <a:pt x="542556" y="808799"/>
                  </a:lnTo>
                  <a:lnTo>
                    <a:pt x="538784" y="808799"/>
                  </a:lnTo>
                  <a:lnTo>
                    <a:pt x="539445" y="810069"/>
                  </a:lnTo>
                  <a:lnTo>
                    <a:pt x="540334" y="811339"/>
                  </a:lnTo>
                  <a:lnTo>
                    <a:pt x="541667" y="812609"/>
                  </a:lnTo>
                  <a:lnTo>
                    <a:pt x="543890" y="811339"/>
                  </a:lnTo>
                  <a:lnTo>
                    <a:pt x="545223" y="811339"/>
                  </a:lnTo>
                  <a:lnTo>
                    <a:pt x="546100" y="812609"/>
                  </a:lnTo>
                  <a:lnTo>
                    <a:pt x="546773" y="813879"/>
                  </a:lnTo>
                  <a:lnTo>
                    <a:pt x="546328" y="815149"/>
                  </a:lnTo>
                  <a:lnTo>
                    <a:pt x="543890" y="815149"/>
                  </a:lnTo>
                  <a:lnTo>
                    <a:pt x="542772" y="816419"/>
                  </a:lnTo>
                  <a:lnTo>
                    <a:pt x="542772" y="820229"/>
                  </a:lnTo>
                  <a:lnTo>
                    <a:pt x="544334" y="821499"/>
                  </a:lnTo>
                  <a:lnTo>
                    <a:pt x="547878" y="821499"/>
                  </a:lnTo>
                  <a:lnTo>
                    <a:pt x="549440" y="820229"/>
                  </a:lnTo>
                  <a:lnTo>
                    <a:pt x="549440" y="817689"/>
                  </a:lnTo>
                  <a:lnTo>
                    <a:pt x="554761" y="817689"/>
                  </a:lnTo>
                  <a:lnTo>
                    <a:pt x="556094" y="815149"/>
                  </a:lnTo>
                  <a:lnTo>
                    <a:pt x="556209" y="813879"/>
                  </a:lnTo>
                  <a:lnTo>
                    <a:pt x="556310" y="812609"/>
                  </a:lnTo>
                  <a:lnTo>
                    <a:pt x="556425" y="810069"/>
                  </a:lnTo>
                  <a:lnTo>
                    <a:pt x="556539" y="807529"/>
                  </a:lnTo>
                  <a:lnTo>
                    <a:pt x="558088" y="812609"/>
                  </a:lnTo>
                  <a:lnTo>
                    <a:pt x="558977" y="816419"/>
                  </a:lnTo>
                  <a:lnTo>
                    <a:pt x="561416" y="817689"/>
                  </a:lnTo>
                  <a:lnTo>
                    <a:pt x="565632" y="818959"/>
                  </a:lnTo>
                  <a:lnTo>
                    <a:pt x="568960" y="818959"/>
                  </a:lnTo>
                  <a:lnTo>
                    <a:pt x="571627" y="817689"/>
                  </a:lnTo>
                  <a:lnTo>
                    <a:pt x="571627" y="816419"/>
                  </a:lnTo>
                  <a:lnTo>
                    <a:pt x="573405" y="815149"/>
                  </a:lnTo>
                  <a:lnTo>
                    <a:pt x="577392" y="815149"/>
                  </a:lnTo>
                  <a:lnTo>
                    <a:pt x="578281" y="813879"/>
                  </a:lnTo>
                  <a:lnTo>
                    <a:pt x="577621" y="813879"/>
                  </a:lnTo>
                  <a:lnTo>
                    <a:pt x="576732" y="812609"/>
                  </a:lnTo>
                  <a:lnTo>
                    <a:pt x="577392" y="810069"/>
                  </a:lnTo>
                  <a:lnTo>
                    <a:pt x="578954" y="808799"/>
                  </a:lnTo>
                  <a:lnTo>
                    <a:pt x="581164" y="806259"/>
                  </a:lnTo>
                  <a:lnTo>
                    <a:pt x="580948" y="804989"/>
                  </a:lnTo>
                  <a:lnTo>
                    <a:pt x="577837" y="806259"/>
                  </a:lnTo>
                  <a:lnTo>
                    <a:pt x="575614" y="807529"/>
                  </a:lnTo>
                  <a:lnTo>
                    <a:pt x="573849" y="807529"/>
                  </a:lnTo>
                  <a:lnTo>
                    <a:pt x="573849" y="806259"/>
                  </a:lnTo>
                  <a:lnTo>
                    <a:pt x="573849" y="803719"/>
                  </a:lnTo>
                  <a:lnTo>
                    <a:pt x="580720" y="801179"/>
                  </a:lnTo>
                  <a:lnTo>
                    <a:pt x="582498" y="802449"/>
                  </a:lnTo>
                  <a:lnTo>
                    <a:pt x="583171" y="803719"/>
                  </a:lnTo>
                  <a:lnTo>
                    <a:pt x="582498" y="806259"/>
                  </a:lnTo>
                  <a:lnTo>
                    <a:pt x="581164" y="808799"/>
                  </a:lnTo>
                  <a:lnTo>
                    <a:pt x="578510" y="812609"/>
                  </a:lnTo>
                  <a:lnTo>
                    <a:pt x="579170" y="813879"/>
                  </a:lnTo>
                  <a:lnTo>
                    <a:pt x="586943" y="817689"/>
                  </a:lnTo>
                  <a:lnTo>
                    <a:pt x="589381" y="820229"/>
                  </a:lnTo>
                  <a:lnTo>
                    <a:pt x="589826" y="818959"/>
                  </a:lnTo>
                  <a:lnTo>
                    <a:pt x="588708" y="816419"/>
                  </a:lnTo>
                  <a:lnTo>
                    <a:pt x="587159" y="811339"/>
                  </a:lnTo>
                  <a:lnTo>
                    <a:pt x="590270" y="816419"/>
                  </a:lnTo>
                  <a:lnTo>
                    <a:pt x="592264" y="817689"/>
                  </a:lnTo>
                  <a:lnTo>
                    <a:pt x="594702" y="818959"/>
                  </a:lnTo>
                  <a:lnTo>
                    <a:pt x="596252" y="817689"/>
                  </a:lnTo>
                  <a:lnTo>
                    <a:pt x="598030" y="816419"/>
                  </a:lnTo>
                  <a:lnTo>
                    <a:pt x="598703" y="817689"/>
                  </a:lnTo>
                  <a:lnTo>
                    <a:pt x="597814" y="820229"/>
                  </a:lnTo>
                  <a:lnTo>
                    <a:pt x="596696" y="822769"/>
                  </a:lnTo>
                  <a:lnTo>
                    <a:pt x="598258" y="822769"/>
                  </a:lnTo>
                  <a:lnTo>
                    <a:pt x="604240" y="821499"/>
                  </a:lnTo>
                  <a:lnTo>
                    <a:pt x="609574" y="821499"/>
                  </a:lnTo>
                  <a:lnTo>
                    <a:pt x="611568" y="820229"/>
                  </a:lnTo>
                  <a:lnTo>
                    <a:pt x="610679" y="817689"/>
                  </a:lnTo>
                  <a:lnTo>
                    <a:pt x="610019" y="816419"/>
                  </a:lnTo>
                  <a:lnTo>
                    <a:pt x="610463" y="815149"/>
                  </a:lnTo>
                  <a:lnTo>
                    <a:pt x="612902" y="815149"/>
                  </a:lnTo>
                  <a:lnTo>
                    <a:pt x="613791" y="816419"/>
                  </a:lnTo>
                  <a:lnTo>
                    <a:pt x="613791" y="820229"/>
                  </a:lnTo>
                  <a:lnTo>
                    <a:pt x="623112" y="818959"/>
                  </a:lnTo>
                  <a:lnTo>
                    <a:pt x="624217" y="816419"/>
                  </a:lnTo>
                  <a:lnTo>
                    <a:pt x="624446" y="815149"/>
                  </a:lnTo>
                  <a:lnTo>
                    <a:pt x="624662" y="813879"/>
                  </a:lnTo>
                  <a:lnTo>
                    <a:pt x="621779" y="812609"/>
                  </a:lnTo>
                  <a:lnTo>
                    <a:pt x="619899" y="811339"/>
                  </a:lnTo>
                  <a:lnTo>
                    <a:pt x="618007" y="810069"/>
                  </a:lnTo>
                  <a:lnTo>
                    <a:pt x="614006" y="808799"/>
                  </a:lnTo>
                  <a:lnTo>
                    <a:pt x="611352" y="807529"/>
                  </a:lnTo>
                  <a:lnTo>
                    <a:pt x="612241" y="807529"/>
                  </a:lnTo>
                  <a:lnTo>
                    <a:pt x="614680" y="804989"/>
                  </a:lnTo>
                  <a:lnTo>
                    <a:pt x="616889" y="803719"/>
                  </a:lnTo>
                  <a:lnTo>
                    <a:pt x="620890" y="801179"/>
                  </a:lnTo>
                  <a:lnTo>
                    <a:pt x="621106" y="801179"/>
                  </a:lnTo>
                  <a:lnTo>
                    <a:pt x="619785" y="804989"/>
                  </a:lnTo>
                  <a:lnTo>
                    <a:pt x="618667" y="807529"/>
                  </a:lnTo>
                  <a:lnTo>
                    <a:pt x="619112" y="808799"/>
                  </a:lnTo>
                  <a:lnTo>
                    <a:pt x="620890" y="807529"/>
                  </a:lnTo>
                  <a:lnTo>
                    <a:pt x="622439" y="807529"/>
                  </a:lnTo>
                  <a:lnTo>
                    <a:pt x="625551" y="808799"/>
                  </a:lnTo>
                  <a:lnTo>
                    <a:pt x="627773" y="811339"/>
                  </a:lnTo>
                  <a:lnTo>
                    <a:pt x="629767" y="813879"/>
                  </a:lnTo>
                  <a:lnTo>
                    <a:pt x="631545" y="815149"/>
                  </a:lnTo>
                  <a:lnTo>
                    <a:pt x="631545" y="811339"/>
                  </a:lnTo>
                  <a:lnTo>
                    <a:pt x="638695" y="807529"/>
                  </a:lnTo>
                  <a:lnTo>
                    <a:pt x="641083" y="806259"/>
                  </a:lnTo>
                  <a:lnTo>
                    <a:pt x="646404" y="806259"/>
                  </a:lnTo>
                  <a:lnTo>
                    <a:pt x="646633" y="807529"/>
                  </a:lnTo>
                  <a:lnTo>
                    <a:pt x="645299" y="810069"/>
                  </a:lnTo>
                  <a:lnTo>
                    <a:pt x="645972" y="811339"/>
                  </a:lnTo>
                  <a:lnTo>
                    <a:pt x="647966" y="811339"/>
                  </a:lnTo>
                  <a:lnTo>
                    <a:pt x="649744" y="812609"/>
                  </a:lnTo>
                  <a:lnTo>
                    <a:pt x="650621" y="813879"/>
                  </a:lnTo>
                  <a:lnTo>
                    <a:pt x="649287" y="817689"/>
                  </a:lnTo>
                  <a:lnTo>
                    <a:pt x="649960" y="818959"/>
                  </a:lnTo>
                  <a:lnTo>
                    <a:pt x="652627" y="818959"/>
                  </a:lnTo>
                  <a:lnTo>
                    <a:pt x="653732" y="817689"/>
                  </a:lnTo>
                  <a:lnTo>
                    <a:pt x="653732" y="815149"/>
                  </a:lnTo>
                  <a:lnTo>
                    <a:pt x="654837" y="815149"/>
                  </a:lnTo>
                  <a:lnTo>
                    <a:pt x="657059" y="817689"/>
                  </a:lnTo>
                  <a:lnTo>
                    <a:pt x="659726" y="818959"/>
                  </a:lnTo>
                  <a:lnTo>
                    <a:pt x="661504" y="818959"/>
                  </a:lnTo>
                  <a:lnTo>
                    <a:pt x="665721" y="816419"/>
                  </a:lnTo>
                  <a:lnTo>
                    <a:pt x="669709" y="813879"/>
                  </a:lnTo>
                  <a:lnTo>
                    <a:pt x="671487" y="813879"/>
                  </a:lnTo>
                  <a:lnTo>
                    <a:pt x="675703" y="817689"/>
                  </a:lnTo>
                  <a:lnTo>
                    <a:pt x="676148" y="817689"/>
                  </a:lnTo>
                  <a:lnTo>
                    <a:pt x="674370" y="813879"/>
                  </a:lnTo>
                  <a:lnTo>
                    <a:pt x="675259" y="812609"/>
                  </a:lnTo>
                  <a:lnTo>
                    <a:pt x="676808" y="812609"/>
                  </a:lnTo>
                  <a:lnTo>
                    <a:pt x="678586" y="811339"/>
                  </a:lnTo>
                  <a:lnTo>
                    <a:pt x="680364" y="811339"/>
                  </a:lnTo>
                  <a:lnTo>
                    <a:pt x="681253" y="813879"/>
                  </a:lnTo>
                  <a:lnTo>
                    <a:pt x="685469" y="816419"/>
                  </a:lnTo>
                  <a:lnTo>
                    <a:pt x="690130" y="816419"/>
                  </a:lnTo>
                  <a:lnTo>
                    <a:pt x="696556" y="817689"/>
                  </a:lnTo>
                  <a:lnTo>
                    <a:pt x="698119" y="816419"/>
                  </a:lnTo>
                  <a:lnTo>
                    <a:pt x="695452" y="812609"/>
                  </a:lnTo>
                  <a:lnTo>
                    <a:pt x="695896" y="812609"/>
                  </a:lnTo>
                  <a:lnTo>
                    <a:pt x="698334" y="813879"/>
                  </a:lnTo>
                  <a:lnTo>
                    <a:pt x="700112" y="815149"/>
                  </a:lnTo>
                  <a:lnTo>
                    <a:pt x="705662" y="816419"/>
                  </a:lnTo>
                  <a:lnTo>
                    <a:pt x="710768" y="816419"/>
                  </a:lnTo>
                  <a:lnTo>
                    <a:pt x="718972" y="817689"/>
                  </a:lnTo>
                  <a:lnTo>
                    <a:pt x="720077" y="816419"/>
                  </a:lnTo>
                  <a:lnTo>
                    <a:pt x="718972" y="813879"/>
                  </a:lnTo>
                  <a:lnTo>
                    <a:pt x="718604" y="812609"/>
                  </a:lnTo>
                  <a:lnTo>
                    <a:pt x="718235" y="811339"/>
                  </a:lnTo>
                  <a:lnTo>
                    <a:pt x="717867" y="810069"/>
                  </a:lnTo>
                  <a:lnTo>
                    <a:pt x="721855" y="816419"/>
                  </a:lnTo>
                  <a:lnTo>
                    <a:pt x="724077" y="816419"/>
                  </a:lnTo>
                  <a:lnTo>
                    <a:pt x="726516" y="815149"/>
                  </a:lnTo>
                  <a:lnTo>
                    <a:pt x="728510" y="813879"/>
                  </a:lnTo>
                  <a:lnTo>
                    <a:pt x="750709" y="813879"/>
                  </a:lnTo>
                  <a:lnTo>
                    <a:pt x="750036" y="812609"/>
                  </a:lnTo>
                  <a:lnTo>
                    <a:pt x="748271" y="808799"/>
                  </a:lnTo>
                  <a:lnTo>
                    <a:pt x="756031" y="808799"/>
                  </a:lnTo>
                  <a:lnTo>
                    <a:pt x="762025" y="811339"/>
                  </a:lnTo>
                  <a:lnTo>
                    <a:pt x="768680" y="813879"/>
                  </a:lnTo>
                  <a:lnTo>
                    <a:pt x="771791" y="813879"/>
                  </a:lnTo>
                  <a:lnTo>
                    <a:pt x="773569" y="816419"/>
                  </a:lnTo>
                  <a:lnTo>
                    <a:pt x="775335" y="817689"/>
                  </a:lnTo>
                  <a:lnTo>
                    <a:pt x="778002" y="817689"/>
                  </a:lnTo>
                  <a:lnTo>
                    <a:pt x="777557" y="816419"/>
                  </a:lnTo>
                  <a:lnTo>
                    <a:pt x="775779" y="815149"/>
                  </a:lnTo>
                  <a:lnTo>
                    <a:pt x="772896" y="812609"/>
                  </a:lnTo>
                  <a:lnTo>
                    <a:pt x="789546" y="812609"/>
                  </a:lnTo>
                  <a:lnTo>
                    <a:pt x="798195" y="811339"/>
                  </a:lnTo>
                  <a:lnTo>
                    <a:pt x="805967" y="810069"/>
                  </a:lnTo>
                  <a:lnTo>
                    <a:pt x="816038" y="808799"/>
                  </a:lnTo>
                  <a:lnTo>
                    <a:pt x="822325" y="810069"/>
                  </a:lnTo>
                  <a:lnTo>
                    <a:pt x="825373" y="812609"/>
                  </a:lnTo>
                  <a:lnTo>
                    <a:pt x="825436" y="813879"/>
                  </a:lnTo>
                  <a:lnTo>
                    <a:pt x="825512" y="815149"/>
                  </a:lnTo>
                  <a:lnTo>
                    <a:pt x="825576" y="816419"/>
                  </a:lnTo>
                  <a:lnTo>
                    <a:pt x="825652" y="817689"/>
                  </a:lnTo>
                  <a:lnTo>
                    <a:pt x="825715" y="818959"/>
                  </a:lnTo>
                  <a:lnTo>
                    <a:pt x="825271" y="822769"/>
                  </a:lnTo>
                  <a:lnTo>
                    <a:pt x="825931" y="826579"/>
                  </a:lnTo>
                  <a:lnTo>
                    <a:pt x="827265" y="827849"/>
                  </a:lnTo>
                  <a:lnTo>
                    <a:pt x="828370" y="829119"/>
                  </a:lnTo>
                  <a:lnTo>
                    <a:pt x="828598" y="831659"/>
                  </a:lnTo>
                  <a:lnTo>
                    <a:pt x="827709" y="832929"/>
                  </a:lnTo>
                  <a:lnTo>
                    <a:pt x="826820" y="835469"/>
                  </a:lnTo>
                  <a:lnTo>
                    <a:pt x="827049" y="835469"/>
                  </a:lnTo>
                  <a:lnTo>
                    <a:pt x="830148" y="832929"/>
                  </a:lnTo>
                  <a:lnTo>
                    <a:pt x="831253" y="834199"/>
                  </a:lnTo>
                  <a:lnTo>
                    <a:pt x="831253" y="836739"/>
                  </a:lnTo>
                  <a:lnTo>
                    <a:pt x="836358" y="836739"/>
                  </a:lnTo>
                  <a:lnTo>
                    <a:pt x="837920" y="838009"/>
                  </a:lnTo>
                  <a:lnTo>
                    <a:pt x="837920" y="840549"/>
                  </a:lnTo>
                  <a:lnTo>
                    <a:pt x="836587" y="841819"/>
                  </a:lnTo>
                  <a:lnTo>
                    <a:pt x="835253" y="840549"/>
                  </a:lnTo>
                  <a:lnTo>
                    <a:pt x="831481" y="838009"/>
                  </a:lnTo>
                  <a:lnTo>
                    <a:pt x="837247" y="845629"/>
                  </a:lnTo>
                  <a:lnTo>
                    <a:pt x="843470" y="851979"/>
                  </a:lnTo>
                  <a:lnTo>
                    <a:pt x="845908" y="853249"/>
                  </a:lnTo>
                  <a:lnTo>
                    <a:pt x="846797" y="854519"/>
                  </a:lnTo>
                  <a:lnTo>
                    <a:pt x="845464" y="854519"/>
                  </a:lnTo>
                  <a:lnTo>
                    <a:pt x="843902" y="853249"/>
                  </a:lnTo>
                  <a:lnTo>
                    <a:pt x="843026" y="855789"/>
                  </a:lnTo>
                  <a:lnTo>
                    <a:pt x="843026" y="863409"/>
                  </a:lnTo>
                  <a:lnTo>
                    <a:pt x="843902" y="864679"/>
                  </a:lnTo>
                  <a:lnTo>
                    <a:pt x="847674" y="863409"/>
                  </a:lnTo>
                  <a:lnTo>
                    <a:pt x="851014" y="863409"/>
                  </a:lnTo>
                  <a:lnTo>
                    <a:pt x="852119" y="864679"/>
                  </a:lnTo>
                  <a:lnTo>
                    <a:pt x="851458" y="868489"/>
                  </a:lnTo>
                  <a:lnTo>
                    <a:pt x="852779" y="871029"/>
                  </a:lnTo>
                  <a:lnTo>
                    <a:pt x="854786" y="872299"/>
                  </a:lnTo>
                  <a:lnTo>
                    <a:pt x="858329" y="873569"/>
                  </a:lnTo>
                  <a:lnTo>
                    <a:pt x="858113" y="873569"/>
                  </a:lnTo>
                  <a:lnTo>
                    <a:pt x="854341" y="877379"/>
                  </a:lnTo>
                  <a:lnTo>
                    <a:pt x="850239" y="879983"/>
                  </a:lnTo>
                  <a:lnTo>
                    <a:pt x="857224" y="878649"/>
                  </a:lnTo>
                  <a:lnTo>
                    <a:pt x="863219" y="877379"/>
                  </a:lnTo>
                  <a:lnTo>
                    <a:pt x="864323" y="877379"/>
                  </a:lnTo>
                  <a:lnTo>
                    <a:pt x="862545" y="882459"/>
                  </a:lnTo>
                  <a:lnTo>
                    <a:pt x="860552" y="883729"/>
                  </a:lnTo>
                  <a:lnTo>
                    <a:pt x="858558" y="882459"/>
                  </a:lnTo>
                  <a:lnTo>
                    <a:pt x="855446" y="882459"/>
                  </a:lnTo>
                  <a:lnTo>
                    <a:pt x="856551" y="888809"/>
                  </a:lnTo>
                  <a:lnTo>
                    <a:pt x="858329" y="890079"/>
                  </a:lnTo>
                  <a:lnTo>
                    <a:pt x="865212" y="888809"/>
                  </a:lnTo>
                  <a:lnTo>
                    <a:pt x="866546" y="890079"/>
                  </a:lnTo>
                  <a:lnTo>
                    <a:pt x="867651" y="896429"/>
                  </a:lnTo>
                  <a:lnTo>
                    <a:pt x="869200" y="898969"/>
                  </a:lnTo>
                  <a:lnTo>
                    <a:pt x="875195" y="898969"/>
                  </a:lnTo>
                  <a:lnTo>
                    <a:pt x="875639" y="901509"/>
                  </a:lnTo>
                  <a:lnTo>
                    <a:pt x="872756" y="906589"/>
                  </a:lnTo>
                  <a:lnTo>
                    <a:pt x="871207" y="909129"/>
                  </a:lnTo>
                  <a:lnTo>
                    <a:pt x="872096" y="910399"/>
                  </a:lnTo>
                  <a:lnTo>
                    <a:pt x="875868" y="909129"/>
                  </a:lnTo>
                  <a:lnTo>
                    <a:pt x="876528" y="909129"/>
                  </a:lnTo>
                  <a:lnTo>
                    <a:pt x="876642" y="910399"/>
                  </a:lnTo>
                  <a:lnTo>
                    <a:pt x="876757" y="911669"/>
                  </a:lnTo>
                  <a:lnTo>
                    <a:pt x="876084" y="914209"/>
                  </a:lnTo>
                  <a:lnTo>
                    <a:pt x="875639" y="918019"/>
                  </a:lnTo>
                  <a:lnTo>
                    <a:pt x="876084" y="920559"/>
                  </a:lnTo>
                  <a:lnTo>
                    <a:pt x="879195" y="920559"/>
                  </a:lnTo>
                  <a:lnTo>
                    <a:pt x="879640" y="921829"/>
                  </a:lnTo>
                  <a:lnTo>
                    <a:pt x="878306" y="924369"/>
                  </a:lnTo>
                  <a:lnTo>
                    <a:pt x="882967" y="924369"/>
                  </a:lnTo>
                  <a:lnTo>
                    <a:pt x="884516" y="925639"/>
                  </a:lnTo>
                  <a:lnTo>
                    <a:pt x="884516" y="929449"/>
                  </a:lnTo>
                  <a:lnTo>
                    <a:pt x="886066" y="930719"/>
                  </a:lnTo>
                  <a:lnTo>
                    <a:pt x="889622" y="933259"/>
                  </a:lnTo>
                  <a:lnTo>
                    <a:pt x="891400" y="937069"/>
                  </a:lnTo>
                  <a:lnTo>
                    <a:pt x="891616" y="940879"/>
                  </a:lnTo>
                  <a:lnTo>
                    <a:pt x="892060" y="944689"/>
                  </a:lnTo>
                  <a:lnTo>
                    <a:pt x="893178" y="947229"/>
                  </a:lnTo>
                  <a:lnTo>
                    <a:pt x="894943" y="945959"/>
                  </a:lnTo>
                  <a:lnTo>
                    <a:pt x="896277" y="945959"/>
                  </a:lnTo>
                  <a:lnTo>
                    <a:pt x="898271" y="947229"/>
                  </a:lnTo>
                  <a:lnTo>
                    <a:pt x="899160" y="949769"/>
                  </a:lnTo>
                  <a:lnTo>
                    <a:pt x="901611" y="958659"/>
                  </a:lnTo>
                  <a:lnTo>
                    <a:pt x="908265" y="963739"/>
                  </a:lnTo>
                  <a:lnTo>
                    <a:pt x="911593" y="961199"/>
                  </a:lnTo>
                  <a:lnTo>
                    <a:pt x="916025" y="957389"/>
                  </a:lnTo>
                  <a:lnTo>
                    <a:pt x="920915" y="961199"/>
                  </a:lnTo>
                  <a:lnTo>
                    <a:pt x="919353" y="967549"/>
                  </a:lnTo>
                  <a:lnTo>
                    <a:pt x="918476" y="971359"/>
                  </a:lnTo>
                  <a:lnTo>
                    <a:pt x="918692" y="971359"/>
                  </a:lnTo>
                  <a:lnTo>
                    <a:pt x="921359" y="970089"/>
                  </a:lnTo>
                  <a:lnTo>
                    <a:pt x="923569" y="967549"/>
                  </a:lnTo>
                  <a:lnTo>
                    <a:pt x="924458" y="967549"/>
                  </a:lnTo>
                  <a:lnTo>
                    <a:pt x="924458" y="971359"/>
                  </a:lnTo>
                  <a:lnTo>
                    <a:pt x="928458" y="971359"/>
                  </a:lnTo>
                  <a:lnTo>
                    <a:pt x="928014" y="970089"/>
                  </a:lnTo>
                  <a:lnTo>
                    <a:pt x="926680" y="967549"/>
                  </a:lnTo>
                  <a:lnTo>
                    <a:pt x="926020" y="966279"/>
                  </a:lnTo>
                  <a:lnTo>
                    <a:pt x="923798" y="963739"/>
                  </a:lnTo>
                  <a:lnTo>
                    <a:pt x="923353" y="959929"/>
                  </a:lnTo>
                  <a:lnTo>
                    <a:pt x="926020" y="957389"/>
                  </a:lnTo>
                  <a:lnTo>
                    <a:pt x="926579" y="956119"/>
                  </a:lnTo>
                  <a:lnTo>
                    <a:pt x="927125" y="954849"/>
                  </a:lnTo>
                  <a:lnTo>
                    <a:pt x="927341" y="952309"/>
                  </a:lnTo>
                  <a:lnTo>
                    <a:pt x="927341" y="949769"/>
                  </a:lnTo>
                  <a:lnTo>
                    <a:pt x="928344" y="948499"/>
                  </a:lnTo>
                  <a:lnTo>
                    <a:pt x="929347" y="947229"/>
                  </a:lnTo>
                  <a:lnTo>
                    <a:pt x="931341" y="947229"/>
                  </a:lnTo>
                  <a:lnTo>
                    <a:pt x="934008" y="945959"/>
                  </a:lnTo>
                  <a:lnTo>
                    <a:pt x="934897" y="944689"/>
                  </a:lnTo>
                  <a:lnTo>
                    <a:pt x="934008" y="940879"/>
                  </a:lnTo>
                  <a:lnTo>
                    <a:pt x="933335" y="938339"/>
                  </a:lnTo>
                  <a:lnTo>
                    <a:pt x="931786" y="935799"/>
                  </a:lnTo>
                  <a:lnTo>
                    <a:pt x="929563" y="935799"/>
                  </a:lnTo>
                  <a:lnTo>
                    <a:pt x="929347" y="934529"/>
                  </a:lnTo>
                  <a:lnTo>
                    <a:pt x="930668" y="931989"/>
                  </a:lnTo>
                  <a:lnTo>
                    <a:pt x="928014" y="931989"/>
                  </a:lnTo>
                  <a:lnTo>
                    <a:pt x="926465" y="933259"/>
                  </a:lnTo>
                  <a:lnTo>
                    <a:pt x="925791" y="934529"/>
                  </a:lnTo>
                  <a:lnTo>
                    <a:pt x="925347" y="935799"/>
                  </a:lnTo>
                  <a:lnTo>
                    <a:pt x="924902" y="935799"/>
                  </a:lnTo>
                  <a:lnTo>
                    <a:pt x="925017" y="930719"/>
                  </a:lnTo>
                  <a:lnTo>
                    <a:pt x="925068" y="929449"/>
                  </a:lnTo>
                  <a:lnTo>
                    <a:pt x="925182" y="926909"/>
                  </a:lnTo>
                  <a:lnTo>
                    <a:pt x="925296" y="924369"/>
                  </a:lnTo>
                  <a:lnTo>
                    <a:pt x="925347" y="923099"/>
                  </a:lnTo>
                  <a:lnTo>
                    <a:pt x="924458" y="920559"/>
                  </a:lnTo>
                  <a:lnTo>
                    <a:pt x="923124" y="921016"/>
                  </a:lnTo>
                  <a:lnTo>
                    <a:pt x="923124" y="929449"/>
                  </a:lnTo>
                  <a:lnTo>
                    <a:pt x="922248" y="929449"/>
                  </a:lnTo>
                  <a:lnTo>
                    <a:pt x="922248" y="930719"/>
                  </a:lnTo>
                  <a:lnTo>
                    <a:pt x="922248" y="937069"/>
                  </a:lnTo>
                  <a:lnTo>
                    <a:pt x="921131" y="938339"/>
                  </a:lnTo>
                  <a:lnTo>
                    <a:pt x="920026" y="937069"/>
                  </a:lnTo>
                  <a:lnTo>
                    <a:pt x="918692" y="935799"/>
                  </a:lnTo>
                  <a:lnTo>
                    <a:pt x="918248" y="934529"/>
                  </a:lnTo>
                  <a:lnTo>
                    <a:pt x="918908" y="933259"/>
                  </a:lnTo>
                  <a:lnTo>
                    <a:pt x="920915" y="930719"/>
                  </a:lnTo>
                  <a:lnTo>
                    <a:pt x="922248" y="930719"/>
                  </a:lnTo>
                  <a:lnTo>
                    <a:pt x="922248" y="929449"/>
                  </a:lnTo>
                  <a:lnTo>
                    <a:pt x="919353" y="929449"/>
                  </a:lnTo>
                  <a:lnTo>
                    <a:pt x="917803" y="928179"/>
                  </a:lnTo>
                  <a:lnTo>
                    <a:pt x="917359" y="925639"/>
                  </a:lnTo>
                  <a:lnTo>
                    <a:pt x="916698" y="925639"/>
                  </a:lnTo>
                  <a:lnTo>
                    <a:pt x="916025" y="929449"/>
                  </a:lnTo>
                  <a:lnTo>
                    <a:pt x="914476" y="933259"/>
                  </a:lnTo>
                  <a:lnTo>
                    <a:pt x="913371" y="931811"/>
                  </a:lnTo>
                  <a:lnTo>
                    <a:pt x="913371" y="945959"/>
                  </a:lnTo>
                  <a:lnTo>
                    <a:pt x="913371" y="947229"/>
                  </a:lnTo>
                  <a:lnTo>
                    <a:pt x="912482" y="947229"/>
                  </a:lnTo>
                  <a:lnTo>
                    <a:pt x="911148" y="948499"/>
                  </a:lnTo>
                  <a:lnTo>
                    <a:pt x="910704" y="948499"/>
                  </a:lnTo>
                  <a:lnTo>
                    <a:pt x="910704" y="959929"/>
                  </a:lnTo>
                  <a:lnTo>
                    <a:pt x="910259" y="961199"/>
                  </a:lnTo>
                  <a:lnTo>
                    <a:pt x="907821" y="961199"/>
                  </a:lnTo>
                  <a:lnTo>
                    <a:pt x="906703" y="959929"/>
                  </a:lnTo>
                  <a:lnTo>
                    <a:pt x="906703" y="957389"/>
                  </a:lnTo>
                  <a:lnTo>
                    <a:pt x="907148" y="956119"/>
                  </a:lnTo>
                  <a:lnTo>
                    <a:pt x="908265" y="956119"/>
                  </a:lnTo>
                  <a:lnTo>
                    <a:pt x="909370" y="957389"/>
                  </a:lnTo>
                  <a:lnTo>
                    <a:pt x="910704" y="959929"/>
                  </a:lnTo>
                  <a:lnTo>
                    <a:pt x="910704" y="948499"/>
                  </a:lnTo>
                  <a:lnTo>
                    <a:pt x="908926" y="948499"/>
                  </a:lnTo>
                  <a:lnTo>
                    <a:pt x="908926" y="945959"/>
                  </a:lnTo>
                  <a:lnTo>
                    <a:pt x="910031" y="944689"/>
                  </a:lnTo>
                  <a:lnTo>
                    <a:pt x="912482" y="944689"/>
                  </a:lnTo>
                  <a:lnTo>
                    <a:pt x="913371" y="945959"/>
                  </a:lnTo>
                  <a:lnTo>
                    <a:pt x="913371" y="931811"/>
                  </a:lnTo>
                  <a:lnTo>
                    <a:pt x="911593" y="929449"/>
                  </a:lnTo>
                  <a:lnTo>
                    <a:pt x="909370" y="925639"/>
                  </a:lnTo>
                  <a:lnTo>
                    <a:pt x="909370" y="924369"/>
                  </a:lnTo>
                  <a:lnTo>
                    <a:pt x="913371" y="926909"/>
                  </a:lnTo>
                  <a:lnTo>
                    <a:pt x="913803" y="926909"/>
                  </a:lnTo>
                  <a:lnTo>
                    <a:pt x="912926" y="923099"/>
                  </a:lnTo>
                  <a:lnTo>
                    <a:pt x="911148" y="916749"/>
                  </a:lnTo>
                  <a:lnTo>
                    <a:pt x="912037" y="916749"/>
                  </a:lnTo>
                  <a:lnTo>
                    <a:pt x="918692" y="924369"/>
                  </a:lnTo>
                  <a:lnTo>
                    <a:pt x="922464" y="928179"/>
                  </a:lnTo>
                  <a:lnTo>
                    <a:pt x="923124" y="929449"/>
                  </a:lnTo>
                  <a:lnTo>
                    <a:pt x="923124" y="921016"/>
                  </a:lnTo>
                  <a:lnTo>
                    <a:pt x="920686" y="921829"/>
                  </a:lnTo>
                  <a:lnTo>
                    <a:pt x="918032" y="923099"/>
                  </a:lnTo>
                  <a:lnTo>
                    <a:pt x="917359" y="921829"/>
                  </a:lnTo>
                  <a:lnTo>
                    <a:pt x="918248" y="920559"/>
                  </a:lnTo>
                  <a:lnTo>
                    <a:pt x="919137" y="918019"/>
                  </a:lnTo>
                  <a:lnTo>
                    <a:pt x="918806" y="916749"/>
                  </a:lnTo>
                  <a:lnTo>
                    <a:pt x="918476" y="915479"/>
                  </a:lnTo>
                  <a:lnTo>
                    <a:pt x="915581" y="912939"/>
                  </a:lnTo>
                  <a:lnTo>
                    <a:pt x="914476" y="910399"/>
                  </a:lnTo>
                  <a:lnTo>
                    <a:pt x="914476" y="909129"/>
                  </a:lnTo>
                  <a:lnTo>
                    <a:pt x="914476" y="907859"/>
                  </a:lnTo>
                  <a:lnTo>
                    <a:pt x="914260" y="906589"/>
                  </a:lnTo>
                  <a:lnTo>
                    <a:pt x="909370" y="906589"/>
                  </a:lnTo>
                  <a:lnTo>
                    <a:pt x="908926" y="905319"/>
                  </a:lnTo>
                  <a:lnTo>
                    <a:pt x="909815" y="902779"/>
                  </a:lnTo>
                  <a:lnTo>
                    <a:pt x="911148" y="900239"/>
                  </a:lnTo>
                  <a:lnTo>
                    <a:pt x="905891" y="886269"/>
                  </a:lnTo>
                  <a:lnTo>
                    <a:pt x="904938" y="883729"/>
                  </a:lnTo>
                  <a:lnTo>
                    <a:pt x="902716" y="884999"/>
                  </a:lnTo>
                  <a:lnTo>
                    <a:pt x="902042" y="886269"/>
                  </a:lnTo>
                  <a:lnTo>
                    <a:pt x="898944" y="883729"/>
                  </a:lnTo>
                  <a:lnTo>
                    <a:pt x="898283" y="882459"/>
                  </a:lnTo>
                  <a:lnTo>
                    <a:pt x="896988" y="879983"/>
                  </a:lnTo>
                  <a:lnTo>
                    <a:pt x="895223" y="879983"/>
                  </a:lnTo>
                  <a:lnTo>
                    <a:pt x="892060" y="881189"/>
                  </a:lnTo>
                  <a:lnTo>
                    <a:pt x="887234" y="882459"/>
                  </a:lnTo>
                  <a:lnTo>
                    <a:pt x="883767" y="879983"/>
                  </a:lnTo>
                  <a:lnTo>
                    <a:pt x="883323" y="878649"/>
                  </a:lnTo>
                  <a:lnTo>
                    <a:pt x="882840" y="876922"/>
                  </a:lnTo>
                  <a:lnTo>
                    <a:pt x="882523" y="875804"/>
                  </a:lnTo>
                  <a:lnTo>
                    <a:pt x="882523" y="884999"/>
                  </a:lnTo>
                  <a:lnTo>
                    <a:pt x="879856" y="887539"/>
                  </a:lnTo>
                  <a:lnTo>
                    <a:pt x="875868" y="888809"/>
                  </a:lnTo>
                  <a:lnTo>
                    <a:pt x="875639" y="888809"/>
                  </a:lnTo>
                  <a:lnTo>
                    <a:pt x="868984" y="884999"/>
                  </a:lnTo>
                  <a:lnTo>
                    <a:pt x="866216" y="883729"/>
                  </a:lnTo>
                  <a:lnTo>
                    <a:pt x="863434" y="882459"/>
                  </a:lnTo>
                  <a:lnTo>
                    <a:pt x="871207" y="882459"/>
                  </a:lnTo>
                  <a:lnTo>
                    <a:pt x="873417" y="883729"/>
                  </a:lnTo>
                  <a:lnTo>
                    <a:pt x="873417" y="886269"/>
                  </a:lnTo>
                  <a:lnTo>
                    <a:pt x="874306" y="886269"/>
                  </a:lnTo>
                  <a:lnTo>
                    <a:pt x="875639" y="884999"/>
                  </a:lnTo>
                  <a:lnTo>
                    <a:pt x="876757" y="884999"/>
                  </a:lnTo>
                  <a:lnTo>
                    <a:pt x="876871" y="883729"/>
                  </a:lnTo>
                  <a:lnTo>
                    <a:pt x="876973" y="882459"/>
                  </a:lnTo>
                  <a:lnTo>
                    <a:pt x="876325" y="879983"/>
                  </a:lnTo>
                  <a:lnTo>
                    <a:pt x="874737" y="876922"/>
                  </a:lnTo>
                  <a:lnTo>
                    <a:pt x="878967" y="881189"/>
                  </a:lnTo>
                  <a:lnTo>
                    <a:pt x="882294" y="883729"/>
                  </a:lnTo>
                  <a:lnTo>
                    <a:pt x="882523" y="884999"/>
                  </a:lnTo>
                  <a:lnTo>
                    <a:pt x="882523" y="875804"/>
                  </a:lnTo>
                  <a:lnTo>
                    <a:pt x="881888" y="873569"/>
                  </a:lnTo>
                  <a:lnTo>
                    <a:pt x="881951" y="872299"/>
                  </a:lnTo>
                  <a:lnTo>
                    <a:pt x="882027" y="871029"/>
                  </a:lnTo>
                  <a:lnTo>
                    <a:pt x="882091" y="869759"/>
                  </a:lnTo>
                  <a:lnTo>
                    <a:pt x="882154" y="868489"/>
                  </a:lnTo>
                  <a:lnTo>
                    <a:pt x="882230" y="867219"/>
                  </a:lnTo>
                  <a:lnTo>
                    <a:pt x="882294" y="865949"/>
                  </a:lnTo>
                  <a:lnTo>
                    <a:pt x="882523" y="864679"/>
                  </a:lnTo>
                  <a:lnTo>
                    <a:pt x="883627" y="864679"/>
                  </a:lnTo>
                  <a:lnTo>
                    <a:pt x="884745" y="867219"/>
                  </a:lnTo>
                  <a:lnTo>
                    <a:pt x="886510" y="872299"/>
                  </a:lnTo>
                  <a:lnTo>
                    <a:pt x="886421" y="871029"/>
                  </a:lnTo>
                  <a:lnTo>
                    <a:pt x="886333" y="869759"/>
                  </a:lnTo>
                  <a:lnTo>
                    <a:pt x="886244" y="868489"/>
                  </a:lnTo>
                  <a:lnTo>
                    <a:pt x="886155" y="867219"/>
                  </a:lnTo>
                  <a:lnTo>
                    <a:pt x="886066" y="865949"/>
                  </a:lnTo>
                  <a:lnTo>
                    <a:pt x="885964" y="864679"/>
                  </a:lnTo>
                  <a:lnTo>
                    <a:pt x="885850" y="863409"/>
                  </a:lnTo>
                  <a:lnTo>
                    <a:pt x="884745" y="860869"/>
                  </a:lnTo>
                  <a:lnTo>
                    <a:pt x="883856" y="862139"/>
                  </a:lnTo>
                  <a:lnTo>
                    <a:pt x="880300" y="863409"/>
                  </a:lnTo>
                  <a:lnTo>
                    <a:pt x="877633" y="858062"/>
                  </a:lnTo>
                  <a:lnTo>
                    <a:pt x="877633" y="862139"/>
                  </a:lnTo>
                  <a:lnTo>
                    <a:pt x="877531" y="865949"/>
                  </a:lnTo>
                  <a:lnTo>
                    <a:pt x="877417" y="867219"/>
                  </a:lnTo>
                  <a:lnTo>
                    <a:pt x="877201" y="867219"/>
                  </a:lnTo>
                  <a:lnTo>
                    <a:pt x="876312" y="863409"/>
                  </a:lnTo>
                  <a:lnTo>
                    <a:pt x="875868" y="862139"/>
                  </a:lnTo>
                  <a:lnTo>
                    <a:pt x="874306" y="859599"/>
                  </a:lnTo>
                  <a:lnTo>
                    <a:pt x="873417" y="859599"/>
                  </a:lnTo>
                  <a:lnTo>
                    <a:pt x="873417" y="865949"/>
                  </a:lnTo>
                  <a:lnTo>
                    <a:pt x="872756" y="867219"/>
                  </a:lnTo>
                  <a:lnTo>
                    <a:pt x="872756" y="878649"/>
                  </a:lnTo>
                  <a:lnTo>
                    <a:pt x="872286" y="879983"/>
                  </a:lnTo>
                  <a:lnTo>
                    <a:pt x="869911" y="879983"/>
                  </a:lnTo>
                  <a:lnTo>
                    <a:pt x="868984" y="878649"/>
                  </a:lnTo>
                  <a:lnTo>
                    <a:pt x="868984" y="877379"/>
                  </a:lnTo>
                  <a:lnTo>
                    <a:pt x="868984" y="876109"/>
                  </a:lnTo>
                  <a:lnTo>
                    <a:pt x="868984" y="874839"/>
                  </a:lnTo>
                  <a:lnTo>
                    <a:pt x="869429" y="873569"/>
                  </a:lnTo>
                  <a:lnTo>
                    <a:pt x="870318" y="873569"/>
                  </a:lnTo>
                  <a:lnTo>
                    <a:pt x="872096" y="876109"/>
                  </a:lnTo>
                  <a:lnTo>
                    <a:pt x="872756" y="878649"/>
                  </a:lnTo>
                  <a:lnTo>
                    <a:pt x="872756" y="867219"/>
                  </a:lnTo>
                  <a:lnTo>
                    <a:pt x="872096" y="868489"/>
                  </a:lnTo>
                  <a:lnTo>
                    <a:pt x="871423" y="868489"/>
                  </a:lnTo>
                  <a:lnTo>
                    <a:pt x="871321" y="864679"/>
                  </a:lnTo>
                  <a:lnTo>
                    <a:pt x="871207" y="863409"/>
                  </a:lnTo>
                  <a:lnTo>
                    <a:pt x="871867" y="862139"/>
                  </a:lnTo>
                  <a:lnTo>
                    <a:pt x="872528" y="862139"/>
                  </a:lnTo>
                  <a:lnTo>
                    <a:pt x="873201" y="863409"/>
                  </a:lnTo>
                  <a:lnTo>
                    <a:pt x="873315" y="864679"/>
                  </a:lnTo>
                  <a:lnTo>
                    <a:pt x="873417" y="865949"/>
                  </a:lnTo>
                  <a:lnTo>
                    <a:pt x="873417" y="859599"/>
                  </a:lnTo>
                  <a:lnTo>
                    <a:pt x="872096" y="859599"/>
                  </a:lnTo>
                  <a:lnTo>
                    <a:pt x="871207" y="857059"/>
                  </a:lnTo>
                  <a:lnTo>
                    <a:pt x="871207" y="854519"/>
                  </a:lnTo>
                  <a:lnTo>
                    <a:pt x="871207" y="850709"/>
                  </a:lnTo>
                  <a:lnTo>
                    <a:pt x="871207" y="846899"/>
                  </a:lnTo>
                  <a:lnTo>
                    <a:pt x="874534" y="854519"/>
                  </a:lnTo>
                  <a:lnTo>
                    <a:pt x="876312" y="857059"/>
                  </a:lnTo>
                  <a:lnTo>
                    <a:pt x="877633" y="862139"/>
                  </a:lnTo>
                  <a:lnTo>
                    <a:pt x="877633" y="858062"/>
                  </a:lnTo>
                  <a:lnTo>
                    <a:pt x="875868" y="854519"/>
                  </a:lnTo>
                  <a:lnTo>
                    <a:pt x="875766" y="850709"/>
                  </a:lnTo>
                  <a:lnTo>
                    <a:pt x="875677" y="846899"/>
                  </a:lnTo>
                  <a:lnTo>
                    <a:pt x="875639" y="843089"/>
                  </a:lnTo>
                  <a:lnTo>
                    <a:pt x="875639" y="841819"/>
                  </a:lnTo>
                  <a:lnTo>
                    <a:pt x="875639" y="838009"/>
                  </a:lnTo>
                  <a:lnTo>
                    <a:pt x="874534" y="836739"/>
                  </a:lnTo>
                  <a:lnTo>
                    <a:pt x="867702" y="832929"/>
                  </a:lnTo>
                  <a:lnTo>
                    <a:pt x="866762" y="832408"/>
                  </a:lnTo>
                  <a:lnTo>
                    <a:pt x="866762" y="872299"/>
                  </a:lnTo>
                  <a:lnTo>
                    <a:pt x="866101" y="873569"/>
                  </a:lnTo>
                  <a:lnTo>
                    <a:pt x="865428" y="876109"/>
                  </a:lnTo>
                  <a:lnTo>
                    <a:pt x="864768" y="874839"/>
                  </a:lnTo>
                  <a:lnTo>
                    <a:pt x="864654" y="871029"/>
                  </a:lnTo>
                  <a:lnTo>
                    <a:pt x="864539" y="869759"/>
                  </a:lnTo>
                  <a:lnTo>
                    <a:pt x="865212" y="868489"/>
                  </a:lnTo>
                  <a:lnTo>
                    <a:pt x="865873" y="869759"/>
                  </a:lnTo>
                  <a:lnTo>
                    <a:pt x="866546" y="869759"/>
                  </a:lnTo>
                  <a:lnTo>
                    <a:pt x="866660" y="871029"/>
                  </a:lnTo>
                  <a:lnTo>
                    <a:pt x="866762" y="872299"/>
                  </a:lnTo>
                  <a:lnTo>
                    <a:pt x="866762" y="832408"/>
                  </a:lnTo>
                  <a:lnTo>
                    <a:pt x="865428" y="831659"/>
                  </a:lnTo>
                  <a:lnTo>
                    <a:pt x="864539" y="830935"/>
                  </a:lnTo>
                  <a:lnTo>
                    <a:pt x="864539" y="843089"/>
                  </a:lnTo>
                  <a:lnTo>
                    <a:pt x="864539" y="846899"/>
                  </a:lnTo>
                  <a:lnTo>
                    <a:pt x="862990" y="849439"/>
                  </a:lnTo>
                  <a:lnTo>
                    <a:pt x="860996" y="849439"/>
                  </a:lnTo>
                  <a:lnTo>
                    <a:pt x="857885" y="850709"/>
                  </a:lnTo>
                  <a:lnTo>
                    <a:pt x="857669" y="850709"/>
                  </a:lnTo>
                  <a:lnTo>
                    <a:pt x="860107" y="846899"/>
                  </a:lnTo>
                  <a:lnTo>
                    <a:pt x="863219" y="843089"/>
                  </a:lnTo>
                  <a:lnTo>
                    <a:pt x="864539" y="843089"/>
                  </a:lnTo>
                  <a:lnTo>
                    <a:pt x="864539" y="830935"/>
                  </a:lnTo>
                  <a:lnTo>
                    <a:pt x="862330" y="829119"/>
                  </a:lnTo>
                  <a:lnTo>
                    <a:pt x="862330" y="826579"/>
                  </a:lnTo>
                  <a:lnTo>
                    <a:pt x="863219" y="826579"/>
                  </a:lnTo>
                  <a:lnTo>
                    <a:pt x="865428" y="827849"/>
                  </a:lnTo>
                  <a:lnTo>
                    <a:pt x="866762" y="826579"/>
                  </a:lnTo>
                  <a:lnTo>
                    <a:pt x="867651" y="825309"/>
                  </a:lnTo>
                  <a:lnTo>
                    <a:pt x="867994" y="824039"/>
                  </a:lnTo>
                  <a:lnTo>
                    <a:pt x="868324" y="822769"/>
                  </a:lnTo>
                  <a:lnTo>
                    <a:pt x="867879" y="821499"/>
                  </a:lnTo>
                  <a:lnTo>
                    <a:pt x="864108" y="818959"/>
                  </a:lnTo>
                  <a:lnTo>
                    <a:pt x="862177" y="815149"/>
                  </a:lnTo>
                  <a:lnTo>
                    <a:pt x="859663" y="810209"/>
                  </a:lnTo>
                  <a:lnTo>
                    <a:pt x="859663" y="822769"/>
                  </a:lnTo>
                  <a:lnTo>
                    <a:pt x="859002" y="824039"/>
                  </a:lnTo>
                  <a:lnTo>
                    <a:pt x="856551" y="824039"/>
                  </a:lnTo>
                  <a:lnTo>
                    <a:pt x="855002" y="821499"/>
                  </a:lnTo>
                  <a:lnTo>
                    <a:pt x="853008" y="820229"/>
                  </a:lnTo>
                  <a:lnTo>
                    <a:pt x="853224" y="818959"/>
                  </a:lnTo>
                  <a:lnTo>
                    <a:pt x="856335" y="820229"/>
                  </a:lnTo>
                  <a:lnTo>
                    <a:pt x="858558" y="821499"/>
                  </a:lnTo>
                  <a:lnTo>
                    <a:pt x="859663" y="822769"/>
                  </a:lnTo>
                  <a:lnTo>
                    <a:pt x="859663" y="810209"/>
                  </a:lnTo>
                  <a:lnTo>
                    <a:pt x="858951" y="808799"/>
                  </a:lnTo>
                  <a:lnTo>
                    <a:pt x="857669" y="806259"/>
                  </a:lnTo>
                  <a:lnTo>
                    <a:pt x="858774" y="803719"/>
                  </a:lnTo>
                  <a:lnTo>
                    <a:pt x="859218" y="803719"/>
                  </a:lnTo>
                  <a:lnTo>
                    <a:pt x="858774" y="802449"/>
                  </a:lnTo>
                  <a:lnTo>
                    <a:pt x="858380" y="801344"/>
                  </a:lnTo>
                  <a:lnTo>
                    <a:pt x="858329" y="801179"/>
                  </a:lnTo>
                  <a:lnTo>
                    <a:pt x="856551" y="799909"/>
                  </a:lnTo>
                  <a:lnTo>
                    <a:pt x="853897" y="797369"/>
                  </a:lnTo>
                  <a:lnTo>
                    <a:pt x="853452" y="797369"/>
                  </a:lnTo>
                  <a:lnTo>
                    <a:pt x="853376" y="798639"/>
                  </a:lnTo>
                  <a:lnTo>
                    <a:pt x="853300" y="799909"/>
                  </a:lnTo>
                  <a:lnTo>
                    <a:pt x="853224" y="802449"/>
                  </a:lnTo>
                  <a:lnTo>
                    <a:pt x="851903" y="801179"/>
                  </a:lnTo>
                  <a:lnTo>
                    <a:pt x="850341" y="797369"/>
                  </a:lnTo>
                  <a:lnTo>
                    <a:pt x="849896" y="796099"/>
                  </a:lnTo>
                  <a:lnTo>
                    <a:pt x="848118" y="791019"/>
                  </a:lnTo>
                  <a:lnTo>
                    <a:pt x="847242" y="789749"/>
                  </a:lnTo>
                  <a:lnTo>
                    <a:pt x="845908" y="796099"/>
                  </a:lnTo>
                  <a:lnTo>
                    <a:pt x="845019" y="796099"/>
                  </a:lnTo>
                  <a:lnTo>
                    <a:pt x="844029" y="793559"/>
                  </a:lnTo>
                  <a:lnTo>
                    <a:pt x="843026" y="791019"/>
                  </a:lnTo>
                  <a:lnTo>
                    <a:pt x="842238" y="788797"/>
                  </a:lnTo>
                  <a:lnTo>
                    <a:pt x="842175" y="788593"/>
                  </a:lnTo>
                  <a:lnTo>
                    <a:pt x="841692" y="787209"/>
                  </a:lnTo>
                  <a:lnTo>
                    <a:pt x="841616" y="785939"/>
                  </a:lnTo>
                  <a:lnTo>
                    <a:pt x="841540" y="784669"/>
                  </a:lnTo>
                  <a:lnTo>
                    <a:pt x="841463" y="783399"/>
                  </a:lnTo>
                  <a:lnTo>
                    <a:pt x="842581" y="784669"/>
                  </a:lnTo>
                  <a:lnTo>
                    <a:pt x="846124" y="787209"/>
                  </a:lnTo>
                  <a:lnTo>
                    <a:pt x="845121" y="783399"/>
                  </a:lnTo>
                  <a:lnTo>
                    <a:pt x="844791" y="782129"/>
                  </a:lnTo>
                  <a:lnTo>
                    <a:pt x="839025" y="774509"/>
                  </a:lnTo>
                  <a:lnTo>
                    <a:pt x="836142" y="770699"/>
                  </a:lnTo>
                  <a:lnTo>
                    <a:pt x="835253" y="770699"/>
                  </a:lnTo>
                  <a:lnTo>
                    <a:pt x="835253" y="822769"/>
                  </a:lnTo>
                  <a:lnTo>
                    <a:pt x="834148" y="824039"/>
                  </a:lnTo>
                  <a:lnTo>
                    <a:pt x="827049" y="824039"/>
                  </a:lnTo>
                  <a:lnTo>
                    <a:pt x="830592" y="818959"/>
                  </a:lnTo>
                  <a:lnTo>
                    <a:pt x="832815" y="816419"/>
                  </a:lnTo>
                  <a:lnTo>
                    <a:pt x="834593" y="815149"/>
                  </a:lnTo>
                  <a:lnTo>
                    <a:pt x="834809" y="816419"/>
                  </a:lnTo>
                  <a:lnTo>
                    <a:pt x="834923" y="817689"/>
                  </a:lnTo>
                  <a:lnTo>
                    <a:pt x="835037" y="818959"/>
                  </a:lnTo>
                  <a:lnTo>
                    <a:pt x="835113" y="820229"/>
                  </a:lnTo>
                  <a:lnTo>
                    <a:pt x="835177" y="821499"/>
                  </a:lnTo>
                  <a:lnTo>
                    <a:pt x="835253" y="822769"/>
                  </a:lnTo>
                  <a:lnTo>
                    <a:pt x="835253" y="770699"/>
                  </a:lnTo>
                  <a:lnTo>
                    <a:pt x="834593" y="770699"/>
                  </a:lnTo>
                  <a:lnTo>
                    <a:pt x="829703" y="774509"/>
                  </a:lnTo>
                  <a:lnTo>
                    <a:pt x="829259" y="774509"/>
                  </a:lnTo>
                  <a:lnTo>
                    <a:pt x="831037" y="769429"/>
                  </a:lnTo>
                  <a:lnTo>
                    <a:pt x="828598" y="768159"/>
                  </a:lnTo>
                  <a:lnTo>
                    <a:pt x="823264" y="768159"/>
                  </a:lnTo>
                  <a:lnTo>
                    <a:pt x="823264" y="784669"/>
                  </a:lnTo>
                  <a:lnTo>
                    <a:pt x="823048" y="784669"/>
                  </a:lnTo>
                  <a:lnTo>
                    <a:pt x="819721" y="782129"/>
                  </a:lnTo>
                  <a:lnTo>
                    <a:pt x="818921" y="781329"/>
                  </a:lnTo>
                  <a:lnTo>
                    <a:pt x="818921" y="788593"/>
                  </a:lnTo>
                  <a:lnTo>
                    <a:pt x="818400" y="788593"/>
                  </a:lnTo>
                  <a:lnTo>
                    <a:pt x="812622" y="787209"/>
                  </a:lnTo>
                  <a:lnTo>
                    <a:pt x="810615" y="785939"/>
                  </a:lnTo>
                  <a:lnTo>
                    <a:pt x="809066" y="784669"/>
                  </a:lnTo>
                  <a:lnTo>
                    <a:pt x="809066" y="779589"/>
                  </a:lnTo>
                  <a:lnTo>
                    <a:pt x="812622" y="780859"/>
                  </a:lnTo>
                  <a:lnTo>
                    <a:pt x="818921" y="788593"/>
                  </a:lnTo>
                  <a:lnTo>
                    <a:pt x="818921" y="781329"/>
                  </a:lnTo>
                  <a:lnTo>
                    <a:pt x="817206" y="779589"/>
                  </a:lnTo>
                  <a:lnTo>
                    <a:pt x="815949" y="778319"/>
                  </a:lnTo>
                  <a:lnTo>
                    <a:pt x="814844" y="777049"/>
                  </a:lnTo>
                  <a:lnTo>
                    <a:pt x="817054" y="777049"/>
                  </a:lnTo>
                  <a:lnTo>
                    <a:pt x="818832" y="778319"/>
                  </a:lnTo>
                  <a:lnTo>
                    <a:pt x="820381" y="780859"/>
                  </a:lnTo>
                  <a:lnTo>
                    <a:pt x="823264" y="784669"/>
                  </a:lnTo>
                  <a:lnTo>
                    <a:pt x="823264" y="768159"/>
                  </a:lnTo>
                  <a:lnTo>
                    <a:pt x="809066" y="768159"/>
                  </a:lnTo>
                  <a:lnTo>
                    <a:pt x="806183" y="773239"/>
                  </a:lnTo>
                  <a:lnTo>
                    <a:pt x="803744" y="775779"/>
                  </a:lnTo>
                  <a:lnTo>
                    <a:pt x="803071" y="777049"/>
                  </a:lnTo>
                  <a:lnTo>
                    <a:pt x="803744" y="773239"/>
                  </a:lnTo>
                  <a:lnTo>
                    <a:pt x="804633" y="771969"/>
                  </a:lnTo>
                  <a:lnTo>
                    <a:pt x="803960" y="769429"/>
                  </a:lnTo>
                  <a:lnTo>
                    <a:pt x="801306" y="769429"/>
                  </a:lnTo>
                  <a:lnTo>
                    <a:pt x="800188" y="771969"/>
                  </a:lnTo>
                  <a:lnTo>
                    <a:pt x="800188" y="774509"/>
                  </a:lnTo>
                  <a:lnTo>
                    <a:pt x="799299" y="777049"/>
                  </a:lnTo>
                  <a:lnTo>
                    <a:pt x="798195" y="778319"/>
                  </a:lnTo>
                  <a:lnTo>
                    <a:pt x="796861" y="778319"/>
                  </a:lnTo>
                  <a:lnTo>
                    <a:pt x="796417" y="777049"/>
                  </a:lnTo>
                  <a:lnTo>
                    <a:pt x="796861" y="774509"/>
                  </a:lnTo>
                  <a:lnTo>
                    <a:pt x="797979" y="769429"/>
                  </a:lnTo>
                  <a:lnTo>
                    <a:pt x="796201" y="768159"/>
                  </a:lnTo>
                  <a:lnTo>
                    <a:pt x="791984" y="773239"/>
                  </a:lnTo>
                  <a:lnTo>
                    <a:pt x="789317" y="777049"/>
                  </a:lnTo>
                  <a:lnTo>
                    <a:pt x="789978" y="775779"/>
                  </a:lnTo>
                  <a:lnTo>
                    <a:pt x="791095" y="773239"/>
                  </a:lnTo>
                  <a:lnTo>
                    <a:pt x="787984" y="773239"/>
                  </a:lnTo>
                  <a:lnTo>
                    <a:pt x="787984" y="810069"/>
                  </a:lnTo>
                  <a:lnTo>
                    <a:pt x="785774" y="808799"/>
                  </a:lnTo>
                  <a:lnTo>
                    <a:pt x="783996" y="806259"/>
                  </a:lnTo>
                  <a:lnTo>
                    <a:pt x="781329" y="802449"/>
                  </a:lnTo>
                  <a:lnTo>
                    <a:pt x="780745" y="801344"/>
                  </a:lnTo>
                  <a:lnTo>
                    <a:pt x="778662" y="797369"/>
                  </a:lnTo>
                  <a:lnTo>
                    <a:pt x="779995" y="797369"/>
                  </a:lnTo>
                  <a:lnTo>
                    <a:pt x="781329" y="798639"/>
                  </a:lnTo>
                  <a:lnTo>
                    <a:pt x="783551" y="801179"/>
                  </a:lnTo>
                  <a:lnTo>
                    <a:pt x="784656" y="803719"/>
                  </a:lnTo>
                  <a:lnTo>
                    <a:pt x="787984" y="810069"/>
                  </a:lnTo>
                  <a:lnTo>
                    <a:pt x="787984" y="773239"/>
                  </a:lnTo>
                  <a:lnTo>
                    <a:pt x="783323" y="773239"/>
                  </a:lnTo>
                  <a:lnTo>
                    <a:pt x="778662" y="774509"/>
                  </a:lnTo>
                  <a:lnTo>
                    <a:pt x="775563" y="774509"/>
                  </a:lnTo>
                  <a:lnTo>
                    <a:pt x="777341" y="771969"/>
                  </a:lnTo>
                  <a:lnTo>
                    <a:pt x="770902" y="771588"/>
                  </a:lnTo>
                  <a:lnTo>
                    <a:pt x="770902" y="778319"/>
                  </a:lnTo>
                  <a:lnTo>
                    <a:pt x="768235" y="778319"/>
                  </a:lnTo>
                  <a:lnTo>
                    <a:pt x="764247" y="775779"/>
                  </a:lnTo>
                  <a:lnTo>
                    <a:pt x="763574" y="774509"/>
                  </a:lnTo>
                  <a:lnTo>
                    <a:pt x="768019" y="774509"/>
                  </a:lnTo>
                  <a:lnTo>
                    <a:pt x="769569" y="775779"/>
                  </a:lnTo>
                  <a:lnTo>
                    <a:pt x="770902" y="778319"/>
                  </a:lnTo>
                  <a:lnTo>
                    <a:pt x="770902" y="771588"/>
                  </a:lnTo>
                  <a:lnTo>
                    <a:pt x="756259" y="770699"/>
                  </a:lnTo>
                  <a:lnTo>
                    <a:pt x="754253" y="771969"/>
                  </a:lnTo>
                  <a:lnTo>
                    <a:pt x="753592" y="773239"/>
                  </a:lnTo>
                  <a:lnTo>
                    <a:pt x="750709" y="773239"/>
                  </a:lnTo>
                  <a:lnTo>
                    <a:pt x="747826" y="774509"/>
                  </a:lnTo>
                  <a:lnTo>
                    <a:pt x="746937" y="774509"/>
                  </a:lnTo>
                  <a:lnTo>
                    <a:pt x="747598" y="775779"/>
                  </a:lnTo>
                  <a:lnTo>
                    <a:pt x="750709" y="779589"/>
                  </a:lnTo>
                  <a:lnTo>
                    <a:pt x="752703" y="780859"/>
                  </a:lnTo>
                  <a:lnTo>
                    <a:pt x="754481" y="779589"/>
                  </a:lnTo>
                  <a:lnTo>
                    <a:pt x="755815" y="780859"/>
                  </a:lnTo>
                  <a:lnTo>
                    <a:pt x="757605" y="788593"/>
                  </a:lnTo>
                  <a:lnTo>
                    <a:pt x="757656" y="788797"/>
                  </a:lnTo>
                  <a:lnTo>
                    <a:pt x="756183" y="787209"/>
                  </a:lnTo>
                  <a:lnTo>
                    <a:pt x="754989" y="785939"/>
                  </a:lnTo>
                  <a:lnTo>
                    <a:pt x="753808" y="784669"/>
                  </a:lnTo>
                  <a:lnTo>
                    <a:pt x="751598" y="783399"/>
                  </a:lnTo>
                  <a:lnTo>
                    <a:pt x="749160" y="782129"/>
                  </a:lnTo>
                  <a:lnTo>
                    <a:pt x="748487" y="783399"/>
                  </a:lnTo>
                  <a:lnTo>
                    <a:pt x="746937" y="783399"/>
                  </a:lnTo>
                  <a:lnTo>
                    <a:pt x="746937" y="780859"/>
                  </a:lnTo>
                  <a:lnTo>
                    <a:pt x="746937" y="779589"/>
                  </a:lnTo>
                  <a:lnTo>
                    <a:pt x="736066" y="777049"/>
                  </a:lnTo>
                  <a:lnTo>
                    <a:pt x="734504" y="779589"/>
                  </a:lnTo>
                  <a:lnTo>
                    <a:pt x="733844" y="780859"/>
                  </a:lnTo>
                  <a:lnTo>
                    <a:pt x="731850" y="779589"/>
                  </a:lnTo>
                  <a:lnTo>
                    <a:pt x="730072" y="778319"/>
                  </a:lnTo>
                  <a:lnTo>
                    <a:pt x="728967" y="777049"/>
                  </a:lnTo>
                  <a:lnTo>
                    <a:pt x="727849" y="775779"/>
                  </a:lnTo>
                  <a:lnTo>
                    <a:pt x="721855" y="775779"/>
                  </a:lnTo>
                  <a:lnTo>
                    <a:pt x="719201" y="777049"/>
                  </a:lnTo>
                  <a:lnTo>
                    <a:pt x="726744" y="777049"/>
                  </a:lnTo>
                  <a:lnTo>
                    <a:pt x="725855" y="778319"/>
                  </a:lnTo>
                  <a:lnTo>
                    <a:pt x="722744" y="783399"/>
                  </a:lnTo>
                  <a:lnTo>
                    <a:pt x="720521" y="785939"/>
                  </a:lnTo>
                  <a:lnTo>
                    <a:pt x="718312" y="785939"/>
                  </a:lnTo>
                  <a:lnTo>
                    <a:pt x="719201" y="783399"/>
                  </a:lnTo>
                  <a:lnTo>
                    <a:pt x="721423" y="780859"/>
                  </a:lnTo>
                  <a:lnTo>
                    <a:pt x="723633" y="778319"/>
                  </a:lnTo>
                  <a:lnTo>
                    <a:pt x="718083" y="778319"/>
                  </a:lnTo>
                  <a:lnTo>
                    <a:pt x="718083" y="806259"/>
                  </a:lnTo>
                  <a:lnTo>
                    <a:pt x="718083" y="807529"/>
                  </a:lnTo>
                  <a:lnTo>
                    <a:pt x="717194" y="808799"/>
                  </a:lnTo>
                  <a:lnTo>
                    <a:pt x="715860" y="808799"/>
                  </a:lnTo>
                  <a:lnTo>
                    <a:pt x="714756" y="810069"/>
                  </a:lnTo>
                  <a:lnTo>
                    <a:pt x="713651" y="810069"/>
                  </a:lnTo>
                  <a:lnTo>
                    <a:pt x="713651" y="808799"/>
                  </a:lnTo>
                  <a:lnTo>
                    <a:pt x="713651" y="807529"/>
                  </a:lnTo>
                  <a:lnTo>
                    <a:pt x="714756" y="806259"/>
                  </a:lnTo>
                  <a:lnTo>
                    <a:pt x="718083" y="806259"/>
                  </a:lnTo>
                  <a:lnTo>
                    <a:pt x="718083" y="778319"/>
                  </a:lnTo>
                  <a:lnTo>
                    <a:pt x="714540" y="778319"/>
                  </a:lnTo>
                  <a:lnTo>
                    <a:pt x="705434" y="778319"/>
                  </a:lnTo>
                  <a:lnTo>
                    <a:pt x="704773" y="779589"/>
                  </a:lnTo>
                  <a:lnTo>
                    <a:pt x="704100" y="779589"/>
                  </a:lnTo>
                  <a:lnTo>
                    <a:pt x="701217" y="780859"/>
                  </a:lnTo>
                  <a:lnTo>
                    <a:pt x="698563" y="779589"/>
                  </a:lnTo>
                  <a:lnTo>
                    <a:pt x="695896" y="779589"/>
                  </a:lnTo>
                  <a:lnTo>
                    <a:pt x="694347" y="777049"/>
                  </a:lnTo>
                  <a:lnTo>
                    <a:pt x="695007" y="775779"/>
                  </a:lnTo>
                  <a:lnTo>
                    <a:pt x="695896" y="774509"/>
                  </a:lnTo>
                  <a:lnTo>
                    <a:pt x="695007" y="774509"/>
                  </a:lnTo>
                  <a:lnTo>
                    <a:pt x="692340" y="775779"/>
                  </a:lnTo>
                  <a:lnTo>
                    <a:pt x="689902" y="777049"/>
                  </a:lnTo>
                  <a:lnTo>
                    <a:pt x="682142" y="778319"/>
                  </a:lnTo>
                  <a:lnTo>
                    <a:pt x="669264" y="778319"/>
                  </a:lnTo>
                  <a:lnTo>
                    <a:pt x="669264" y="808799"/>
                  </a:lnTo>
                  <a:lnTo>
                    <a:pt x="669264" y="811339"/>
                  </a:lnTo>
                  <a:lnTo>
                    <a:pt x="665048" y="812609"/>
                  </a:lnTo>
                  <a:lnTo>
                    <a:pt x="663943" y="811339"/>
                  </a:lnTo>
                  <a:lnTo>
                    <a:pt x="663270" y="810069"/>
                  </a:lnTo>
                  <a:lnTo>
                    <a:pt x="664159" y="808799"/>
                  </a:lnTo>
                  <a:lnTo>
                    <a:pt x="669264" y="808799"/>
                  </a:lnTo>
                  <a:lnTo>
                    <a:pt x="669264" y="778319"/>
                  </a:lnTo>
                  <a:lnTo>
                    <a:pt x="662609" y="778319"/>
                  </a:lnTo>
                  <a:lnTo>
                    <a:pt x="662609" y="813879"/>
                  </a:lnTo>
                  <a:lnTo>
                    <a:pt x="662609" y="816419"/>
                  </a:lnTo>
                  <a:lnTo>
                    <a:pt x="661276" y="816419"/>
                  </a:lnTo>
                  <a:lnTo>
                    <a:pt x="659282" y="815149"/>
                  </a:lnTo>
                  <a:lnTo>
                    <a:pt x="657504" y="813879"/>
                  </a:lnTo>
                  <a:lnTo>
                    <a:pt x="655955" y="811339"/>
                  </a:lnTo>
                  <a:lnTo>
                    <a:pt x="659282" y="811339"/>
                  </a:lnTo>
                  <a:lnTo>
                    <a:pt x="661060" y="812609"/>
                  </a:lnTo>
                  <a:lnTo>
                    <a:pt x="662609" y="813879"/>
                  </a:lnTo>
                  <a:lnTo>
                    <a:pt x="662609" y="778319"/>
                  </a:lnTo>
                  <a:lnTo>
                    <a:pt x="661060" y="778319"/>
                  </a:lnTo>
                  <a:lnTo>
                    <a:pt x="658812" y="780897"/>
                  </a:lnTo>
                  <a:lnTo>
                    <a:pt x="658622" y="779297"/>
                  </a:lnTo>
                  <a:lnTo>
                    <a:pt x="650189" y="778852"/>
                  </a:lnTo>
                  <a:lnTo>
                    <a:pt x="645083" y="778395"/>
                  </a:lnTo>
                  <a:lnTo>
                    <a:pt x="642861" y="779068"/>
                  </a:lnTo>
                  <a:lnTo>
                    <a:pt x="643750" y="780643"/>
                  </a:lnTo>
                  <a:lnTo>
                    <a:pt x="644639" y="781989"/>
                  </a:lnTo>
                  <a:lnTo>
                    <a:pt x="647522" y="782662"/>
                  </a:lnTo>
                  <a:lnTo>
                    <a:pt x="650405" y="782218"/>
                  </a:lnTo>
                  <a:lnTo>
                    <a:pt x="658609" y="781126"/>
                  </a:lnTo>
                  <a:lnTo>
                    <a:pt x="655510" y="784669"/>
                  </a:lnTo>
                  <a:lnTo>
                    <a:pt x="653948" y="785939"/>
                  </a:lnTo>
                  <a:lnTo>
                    <a:pt x="653732" y="785939"/>
                  </a:lnTo>
                  <a:lnTo>
                    <a:pt x="653732" y="784669"/>
                  </a:lnTo>
                  <a:lnTo>
                    <a:pt x="650176" y="784669"/>
                  </a:lnTo>
                  <a:lnTo>
                    <a:pt x="645972" y="785939"/>
                  </a:lnTo>
                  <a:lnTo>
                    <a:pt x="641527" y="787209"/>
                  </a:lnTo>
                  <a:lnTo>
                    <a:pt x="638860" y="787209"/>
                  </a:lnTo>
                  <a:lnTo>
                    <a:pt x="639533" y="785939"/>
                  </a:lnTo>
                  <a:lnTo>
                    <a:pt x="640194" y="784669"/>
                  </a:lnTo>
                  <a:lnTo>
                    <a:pt x="635977" y="783399"/>
                  </a:lnTo>
                  <a:lnTo>
                    <a:pt x="634136" y="783831"/>
                  </a:lnTo>
                  <a:lnTo>
                    <a:pt x="634136" y="801344"/>
                  </a:lnTo>
                  <a:lnTo>
                    <a:pt x="633755" y="801179"/>
                  </a:lnTo>
                  <a:lnTo>
                    <a:pt x="630656" y="799909"/>
                  </a:lnTo>
                  <a:lnTo>
                    <a:pt x="628650" y="799909"/>
                  </a:lnTo>
                  <a:lnTo>
                    <a:pt x="627100" y="797369"/>
                  </a:lnTo>
                  <a:lnTo>
                    <a:pt x="627100" y="794829"/>
                  </a:lnTo>
                  <a:lnTo>
                    <a:pt x="627100" y="793559"/>
                  </a:lnTo>
                  <a:lnTo>
                    <a:pt x="628434" y="794829"/>
                  </a:lnTo>
                  <a:lnTo>
                    <a:pt x="631545" y="798639"/>
                  </a:lnTo>
                  <a:lnTo>
                    <a:pt x="634136" y="801344"/>
                  </a:lnTo>
                  <a:lnTo>
                    <a:pt x="634136" y="783831"/>
                  </a:lnTo>
                  <a:lnTo>
                    <a:pt x="630428" y="784669"/>
                  </a:lnTo>
                  <a:lnTo>
                    <a:pt x="624662" y="784669"/>
                  </a:lnTo>
                  <a:lnTo>
                    <a:pt x="619556" y="783399"/>
                  </a:lnTo>
                  <a:lnTo>
                    <a:pt x="618223" y="782129"/>
                  </a:lnTo>
                  <a:lnTo>
                    <a:pt x="616889" y="782129"/>
                  </a:lnTo>
                  <a:lnTo>
                    <a:pt x="616013" y="783399"/>
                  </a:lnTo>
                  <a:lnTo>
                    <a:pt x="614895" y="785939"/>
                  </a:lnTo>
                  <a:lnTo>
                    <a:pt x="612673" y="785939"/>
                  </a:lnTo>
                  <a:lnTo>
                    <a:pt x="610235" y="784669"/>
                  </a:lnTo>
                  <a:lnTo>
                    <a:pt x="602919" y="783475"/>
                  </a:lnTo>
                  <a:lnTo>
                    <a:pt x="602919" y="794829"/>
                  </a:lnTo>
                  <a:lnTo>
                    <a:pt x="602030" y="796099"/>
                  </a:lnTo>
                  <a:lnTo>
                    <a:pt x="601357" y="797369"/>
                  </a:lnTo>
                  <a:lnTo>
                    <a:pt x="599363" y="797369"/>
                  </a:lnTo>
                  <a:lnTo>
                    <a:pt x="597814" y="796099"/>
                  </a:lnTo>
                  <a:lnTo>
                    <a:pt x="596036" y="796099"/>
                  </a:lnTo>
                  <a:lnTo>
                    <a:pt x="596595" y="795032"/>
                  </a:lnTo>
                  <a:lnTo>
                    <a:pt x="596696" y="794829"/>
                  </a:lnTo>
                  <a:lnTo>
                    <a:pt x="602919" y="794829"/>
                  </a:lnTo>
                  <a:lnTo>
                    <a:pt x="602919" y="783475"/>
                  </a:lnTo>
                  <a:lnTo>
                    <a:pt x="602526" y="783399"/>
                  </a:lnTo>
                  <a:lnTo>
                    <a:pt x="592594" y="782129"/>
                  </a:lnTo>
                  <a:lnTo>
                    <a:pt x="590270" y="782472"/>
                  </a:lnTo>
                  <a:lnTo>
                    <a:pt x="590270" y="797369"/>
                  </a:lnTo>
                  <a:lnTo>
                    <a:pt x="588162" y="796099"/>
                  </a:lnTo>
                  <a:lnTo>
                    <a:pt x="586371" y="795032"/>
                  </a:lnTo>
                  <a:lnTo>
                    <a:pt x="586054" y="794829"/>
                  </a:lnTo>
                  <a:lnTo>
                    <a:pt x="581164" y="791019"/>
                  </a:lnTo>
                  <a:lnTo>
                    <a:pt x="580275" y="791019"/>
                  </a:lnTo>
                  <a:lnTo>
                    <a:pt x="580720" y="789749"/>
                  </a:lnTo>
                  <a:lnTo>
                    <a:pt x="583387" y="789749"/>
                  </a:lnTo>
                  <a:lnTo>
                    <a:pt x="585825" y="792289"/>
                  </a:lnTo>
                  <a:lnTo>
                    <a:pt x="587375" y="793559"/>
                  </a:lnTo>
                  <a:lnTo>
                    <a:pt x="590270" y="797369"/>
                  </a:lnTo>
                  <a:lnTo>
                    <a:pt x="590270" y="782472"/>
                  </a:lnTo>
                  <a:lnTo>
                    <a:pt x="583831" y="783399"/>
                  </a:lnTo>
                  <a:lnTo>
                    <a:pt x="579615" y="784669"/>
                  </a:lnTo>
                  <a:lnTo>
                    <a:pt x="578726" y="787209"/>
                  </a:lnTo>
                  <a:lnTo>
                    <a:pt x="576948" y="787209"/>
                  </a:lnTo>
                  <a:lnTo>
                    <a:pt x="572731" y="785939"/>
                  </a:lnTo>
                  <a:lnTo>
                    <a:pt x="568299" y="783399"/>
                  </a:lnTo>
                  <a:lnTo>
                    <a:pt x="567182" y="784669"/>
                  </a:lnTo>
                  <a:lnTo>
                    <a:pt x="567093" y="788593"/>
                  </a:lnTo>
                  <a:lnTo>
                    <a:pt x="566077" y="789749"/>
                  </a:lnTo>
                  <a:lnTo>
                    <a:pt x="564972" y="789749"/>
                  </a:lnTo>
                  <a:lnTo>
                    <a:pt x="563753" y="788593"/>
                  </a:lnTo>
                  <a:lnTo>
                    <a:pt x="563194" y="787209"/>
                  </a:lnTo>
                  <a:lnTo>
                    <a:pt x="563854" y="785939"/>
                  </a:lnTo>
                  <a:lnTo>
                    <a:pt x="564743" y="784669"/>
                  </a:lnTo>
                  <a:lnTo>
                    <a:pt x="563194" y="783399"/>
                  </a:lnTo>
                  <a:lnTo>
                    <a:pt x="558533" y="783399"/>
                  </a:lnTo>
                  <a:lnTo>
                    <a:pt x="556094" y="784669"/>
                  </a:lnTo>
                  <a:lnTo>
                    <a:pt x="555421" y="785939"/>
                  </a:lnTo>
                  <a:lnTo>
                    <a:pt x="554736" y="788593"/>
                  </a:lnTo>
                  <a:lnTo>
                    <a:pt x="553999" y="788593"/>
                  </a:lnTo>
                  <a:lnTo>
                    <a:pt x="553427" y="788098"/>
                  </a:lnTo>
                  <a:lnTo>
                    <a:pt x="553427" y="807529"/>
                  </a:lnTo>
                  <a:lnTo>
                    <a:pt x="553326" y="808799"/>
                  </a:lnTo>
                  <a:lnTo>
                    <a:pt x="553212" y="810069"/>
                  </a:lnTo>
                  <a:lnTo>
                    <a:pt x="553097" y="811339"/>
                  </a:lnTo>
                  <a:lnTo>
                    <a:pt x="552996" y="812609"/>
                  </a:lnTo>
                  <a:lnTo>
                    <a:pt x="552881" y="813879"/>
                  </a:lnTo>
                  <a:lnTo>
                    <a:pt x="552767" y="815149"/>
                  </a:lnTo>
                  <a:lnTo>
                    <a:pt x="552538" y="815149"/>
                  </a:lnTo>
                  <a:lnTo>
                    <a:pt x="550545" y="812609"/>
                  </a:lnTo>
                  <a:lnTo>
                    <a:pt x="549440" y="811339"/>
                  </a:lnTo>
                  <a:lnTo>
                    <a:pt x="548322" y="810069"/>
                  </a:lnTo>
                  <a:lnTo>
                    <a:pt x="544334" y="806259"/>
                  </a:lnTo>
                  <a:lnTo>
                    <a:pt x="552323" y="806259"/>
                  </a:lnTo>
                  <a:lnTo>
                    <a:pt x="553427" y="807529"/>
                  </a:lnTo>
                  <a:lnTo>
                    <a:pt x="553427" y="788098"/>
                  </a:lnTo>
                  <a:lnTo>
                    <a:pt x="550989" y="785939"/>
                  </a:lnTo>
                  <a:lnTo>
                    <a:pt x="546989" y="783399"/>
                  </a:lnTo>
                  <a:lnTo>
                    <a:pt x="535901" y="783399"/>
                  </a:lnTo>
                  <a:lnTo>
                    <a:pt x="535978" y="784669"/>
                  </a:lnTo>
                  <a:lnTo>
                    <a:pt x="536041" y="785939"/>
                  </a:lnTo>
                  <a:lnTo>
                    <a:pt x="536117" y="787209"/>
                  </a:lnTo>
                  <a:lnTo>
                    <a:pt x="536371" y="788593"/>
                  </a:lnTo>
                  <a:lnTo>
                    <a:pt x="541020" y="788593"/>
                  </a:lnTo>
                  <a:lnTo>
                    <a:pt x="543661" y="789749"/>
                  </a:lnTo>
                  <a:lnTo>
                    <a:pt x="545223" y="792289"/>
                  </a:lnTo>
                  <a:lnTo>
                    <a:pt x="548322" y="795032"/>
                  </a:lnTo>
                  <a:lnTo>
                    <a:pt x="544995" y="793610"/>
                  </a:lnTo>
                  <a:lnTo>
                    <a:pt x="544995" y="802449"/>
                  </a:lnTo>
                  <a:lnTo>
                    <a:pt x="544106" y="803719"/>
                  </a:lnTo>
                  <a:lnTo>
                    <a:pt x="541883" y="802449"/>
                  </a:lnTo>
                  <a:lnTo>
                    <a:pt x="539889" y="801179"/>
                  </a:lnTo>
                  <a:lnTo>
                    <a:pt x="538340" y="799909"/>
                  </a:lnTo>
                  <a:lnTo>
                    <a:pt x="538340" y="796099"/>
                  </a:lnTo>
                  <a:lnTo>
                    <a:pt x="543445" y="797369"/>
                  </a:lnTo>
                  <a:lnTo>
                    <a:pt x="544550" y="801179"/>
                  </a:lnTo>
                  <a:lnTo>
                    <a:pt x="544995" y="802449"/>
                  </a:lnTo>
                  <a:lnTo>
                    <a:pt x="544995" y="793610"/>
                  </a:lnTo>
                  <a:lnTo>
                    <a:pt x="539000" y="791019"/>
                  </a:lnTo>
                  <a:lnTo>
                    <a:pt x="533234" y="792289"/>
                  </a:lnTo>
                  <a:lnTo>
                    <a:pt x="535228" y="794829"/>
                  </a:lnTo>
                  <a:lnTo>
                    <a:pt x="535901" y="796099"/>
                  </a:lnTo>
                  <a:lnTo>
                    <a:pt x="535228" y="797369"/>
                  </a:lnTo>
                  <a:lnTo>
                    <a:pt x="529907" y="797369"/>
                  </a:lnTo>
                  <a:lnTo>
                    <a:pt x="531456" y="799909"/>
                  </a:lnTo>
                  <a:lnTo>
                    <a:pt x="536219" y="802741"/>
                  </a:lnTo>
                  <a:lnTo>
                    <a:pt x="532130" y="801611"/>
                  </a:lnTo>
                  <a:lnTo>
                    <a:pt x="528129" y="807961"/>
                  </a:lnTo>
                  <a:lnTo>
                    <a:pt x="525246" y="811771"/>
                  </a:lnTo>
                  <a:lnTo>
                    <a:pt x="525018" y="810501"/>
                  </a:lnTo>
                  <a:lnTo>
                    <a:pt x="525691" y="805421"/>
                  </a:lnTo>
                  <a:lnTo>
                    <a:pt x="525805" y="804151"/>
                  </a:lnTo>
                  <a:lnTo>
                    <a:pt x="525907" y="802881"/>
                  </a:lnTo>
                  <a:lnTo>
                    <a:pt x="525018" y="800341"/>
                  </a:lnTo>
                  <a:lnTo>
                    <a:pt x="520801" y="800341"/>
                  </a:lnTo>
                  <a:lnTo>
                    <a:pt x="516902" y="796531"/>
                  </a:lnTo>
                  <a:lnTo>
                    <a:pt x="513930" y="793635"/>
                  </a:lnTo>
                  <a:lnTo>
                    <a:pt x="513930" y="797801"/>
                  </a:lnTo>
                  <a:lnTo>
                    <a:pt x="512368" y="800341"/>
                  </a:lnTo>
                  <a:lnTo>
                    <a:pt x="510603" y="801611"/>
                  </a:lnTo>
                  <a:lnTo>
                    <a:pt x="507936" y="804151"/>
                  </a:lnTo>
                  <a:lnTo>
                    <a:pt x="507276" y="804151"/>
                  </a:lnTo>
                  <a:lnTo>
                    <a:pt x="507276" y="799071"/>
                  </a:lnTo>
                  <a:lnTo>
                    <a:pt x="508050" y="797801"/>
                  </a:lnTo>
                  <a:lnTo>
                    <a:pt x="508825" y="796531"/>
                  </a:lnTo>
                  <a:lnTo>
                    <a:pt x="512368" y="796531"/>
                  </a:lnTo>
                  <a:lnTo>
                    <a:pt x="513930" y="797801"/>
                  </a:lnTo>
                  <a:lnTo>
                    <a:pt x="513930" y="793635"/>
                  </a:lnTo>
                  <a:lnTo>
                    <a:pt x="511708" y="791451"/>
                  </a:lnTo>
                  <a:lnTo>
                    <a:pt x="511708" y="787641"/>
                  </a:lnTo>
                  <a:lnTo>
                    <a:pt x="513257" y="787641"/>
                  </a:lnTo>
                  <a:lnTo>
                    <a:pt x="515264" y="788911"/>
                  </a:lnTo>
                  <a:lnTo>
                    <a:pt x="517029" y="790181"/>
                  </a:lnTo>
                  <a:lnTo>
                    <a:pt x="517918" y="788911"/>
                  </a:lnTo>
                  <a:lnTo>
                    <a:pt x="517258" y="787641"/>
                  </a:lnTo>
                  <a:lnTo>
                    <a:pt x="515493" y="784898"/>
                  </a:lnTo>
                  <a:lnTo>
                    <a:pt x="514591" y="786371"/>
                  </a:lnTo>
                  <a:lnTo>
                    <a:pt x="512597" y="786371"/>
                  </a:lnTo>
                  <a:lnTo>
                    <a:pt x="507492" y="788911"/>
                  </a:lnTo>
                  <a:lnTo>
                    <a:pt x="507276" y="788911"/>
                  </a:lnTo>
                  <a:lnTo>
                    <a:pt x="507276" y="795261"/>
                  </a:lnTo>
                  <a:lnTo>
                    <a:pt x="499059" y="797801"/>
                  </a:lnTo>
                  <a:lnTo>
                    <a:pt x="495947" y="793991"/>
                  </a:lnTo>
                  <a:lnTo>
                    <a:pt x="493737" y="790181"/>
                  </a:lnTo>
                  <a:lnTo>
                    <a:pt x="494626" y="788911"/>
                  </a:lnTo>
                  <a:lnTo>
                    <a:pt x="499059" y="790181"/>
                  </a:lnTo>
                  <a:lnTo>
                    <a:pt x="501497" y="790181"/>
                  </a:lnTo>
                  <a:lnTo>
                    <a:pt x="501345" y="788911"/>
                  </a:lnTo>
                  <a:lnTo>
                    <a:pt x="501281" y="788276"/>
                  </a:lnTo>
                  <a:lnTo>
                    <a:pt x="501205" y="787641"/>
                  </a:lnTo>
                  <a:lnTo>
                    <a:pt x="501053" y="786371"/>
                  </a:lnTo>
                  <a:lnTo>
                    <a:pt x="497281" y="783831"/>
                  </a:lnTo>
                  <a:lnTo>
                    <a:pt x="496176" y="783831"/>
                  </a:lnTo>
                  <a:lnTo>
                    <a:pt x="496176" y="786371"/>
                  </a:lnTo>
                  <a:lnTo>
                    <a:pt x="491515" y="787641"/>
                  </a:lnTo>
                  <a:lnTo>
                    <a:pt x="475310" y="787641"/>
                  </a:lnTo>
                  <a:lnTo>
                    <a:pt x="480644" y="782561"/>
                  </a:lnTo>
                  <a:lnTo>
                    <a:pt x="485076" y="780021"/>
                  </a:lnTo>
                  <a:lnTo>
                    <a:pt x="485305" y="778751"/>
                  </a:lnTo>
                  <a:lnTo>
                    <a:pt x="481533" y="781291"/>
                  </a:lnTo>
                  <a:lnTo>
                    <a:pt x="478421" y="782561"/>
                  </a:lnTo>
                  <a:lnTo>
                    <a:pt x="476199" y="782561"/>
                  </a:lnTo>
                  <a:lnTo>
                    <a:pt x="473100" y="780021"/>
                  </a:lnTo>
                  <a:lnTo>
                    <a:pt x="471766" y="780021"/>
                  </a:lnTo>
                  <a:lnTo>
                    <a:pt x="469988" y="782561"/>
                  </a:lnTo>
                  <a:lnTo>
                    <a:pt x="467321" y="782561"/>
                  </a:lnTo>
                  <a:lnTo>
                    <a:pt x="465328" y="781291"/>
                  </a:lnTo>
                  <a:lnTo>
                    <a:pt x="459333" y="777481"/>
                  </a:lnTo>
                  <a:lnTo>
                    <a:pt x="456679" y="777481"/>
                  </a:lnTo>
                  <a:lnTo>
                    <a:pt x="453351" y="780021"/>
                  </a:lnTo>
                  <a:lnTo>
                    <a:pt x="449795" y="781291"/>
                  </a:lnTo>
                  <a:lnTo>
                    <a:pt x="449795" y="801611"/>
                  </a:lnTo>
                  <a:lnTo>
                    <a:pt x="446239" y="799071"/>
                  </a:lnTo>
                  <a:lnTo>
                    <a:pt x="445135" y="800341"/>
                  </a:lnTo>
                  <a:lnTo>
                    <a:pt x="445135" y="802881"/>
                  </a:lnTo>
                  <a:lnTo>
                    <a:pt x="442912" y="802881"/>
                  </a:lnTo>
                  <a:lnTo>
                    <a:pt x="441807" y="801611"/>
                  </a:lnTo>
                  <a:lnTo>
                    <a:pt x="441363" y="800341"/>
                  </a:lnTo>
                  <a:lnTo>
                    <a:pt x="442252" y="797801"/>
                  </a:lnTo>
                  <a:lnTo>
                    <a:pt x="443801" y="793991"/>
                  </a:lnTo>
                  <a:lnTo>
                    <a:pt x="444030" y="793991"/>
                  </a:lnTo>
                  <a:lnTo>
                    <a:pt x="447573" y="799071"/>
                  </a:lnTo>
                  <a:lnTo>
                    <a:pt x="449795" y="801611"/>
                  </a:lnTo>
                  <a:lnTo>
                    <a:pt x="449795" y="781291"/>
                  </a:lnTo>
                  <a:lnTo>
                    <a:pt x="447128" y="780021"/>
                  </a:lnTo>
                  <a:lnTo>
                    <a:pt x="443357" y="778751"/>
                  </a:lnTo>
                  <a:lnTo>
                    <a:pt x="442912" y="778751"/>
                  </a:lnTo>
                  <a:lnTo>
                    <a:pt x="445363" y="776211"/>
                  </a:lnTo>
                  <a:lnTo>
                    <a:pt x="447573" y="774941"/>
                  </a:lnTo>
                  <a:lnTo>
                    <a:pt x="442912" y="774941"/>
                  </a:lnTo>
                  <a:lnTo>
                    <a:pt x="433146" y="773671"/>
                  </a:lnTo>
                  <a:lnTo>
                    <a:pt x="429158" y="774230"/>
                  </a:lnTo>
                  <a:lnTo>
                    <a:pt x="429158" y="800341"/>
                  </a:lnTo>
                  <a:lnTo>
                    <a:pt x="428713" y="801611"/>
                  </a:lnTo>
                  <a:lnTo>
                    <a:pt x="426275" y="801611"/>
                  </a:lnTo>
                  <a:lnTo>
                    <a:pt x="425157" y="800341"/>
                  </a:lnTo>
                  <a:lnTo>
                    <a:pt x="425157" y="797801"/>
                  </a:lnTo>
                  <a:lnTo>
                    <a:pt x="425602" y="796531"/>
                  </a:lnTo>
                  <a:lnTo>
                    <a:pt x="426720" y="796531"/>
                  </a:lnTo>
                  <a:lnTo>
                    <a:pt x="427824" y="797801"/>
                  </a:lnTo>
                  <a:lnTo>
                    <a:pt x="429158" y="800341"/>
                  </a:lnTo>
                  <a:lnTo>
                    <a:pt x="429158" y="774230"/>
                  </a:lnTo>
                  <a:lnTo>
                    <a:pt x="424053" y="774941"/>
                  </a:lnTo>
                  <a:lnTo>
                    <a:pt x="423392" y="777481"/>
                  </a:lnTo>
                  <a:lnTo>
                    <a:pt x="422948" y="778751"/>
                  </a:lnTo>
                  <a:lnTo>
                    <a:pt x="420725" y="777608"/>
                  </a:lnTo>
                  <a:lnTo>
                    <a:pt x="420725" y="788911"/>
                  </a:lnTo>
                  <a:lnTo>
                    <a:pt x="420725" y="791451"/>
                  </a:lnTo>
                  <a:lnTo>
                    <a:pt x="418947" y="792721"/>
                  </a:lnTo>
                  <a:lnTo>
                    <a:pt x="414515" y="792721"/>
                  </a:lnTo>
                  <a:lnTo>
                    <a:pt x="414070" y="791451"/>
                  </a:lnTo>
                  <a:lnTo>
                    <a:pt x="414070" y="799071"/>
                  </a:lnTo>
                  <a:lnTo>
                    <a:pt x="414070" y="806691"/>
                  </a:lnTo>
                  <a:lnTo>
                    <a:pt x="413842" y="806691"/>
                  </a:lnTo>
                  <a:lnTo>
                    <a:pt x="408305" y="796531"/>
                  </a:lnTo>
                  <a:lnTo>
                    <a:pt x="408305" y="792721"/>
                  </a:lnTo>
                  <a:lnTo>
                    <a:pt x="411632" y="792721"/>
                  </a:lnTo>
                  <a:lnTo>
                    <a:pt x="411403" y="793991"/>
                  </a:lnTo>
                  <a:lnTo>
                    <a:pt x="410743" y="795261"/>
                  </a:lnTo>
                  <a:lnTo>
                    <a:pt x="410070" y="795261"/>
                  </a:lnTo>
                  <a:lnTo>
                    <a:pt x="410514" y="796531"/>
                  </a:lnTo>
                  <a:lnTo>
                    <a:pt x="412953" y="796531"/>
                  </a:lnTo>
                  <a:lnTo>
                    <a:pt x="414070" y="799071"/>
                  </a:lnTo>
                  <a:lnTo>
                    <a:pt x="414070" y="791451"/>
                  </a:lnTo>
                  <a:lnTo>
                    <a:pt x="415848" y="791451"/>
                  </a:lnTo>
                  <a:lnTo>
                    <a:pt x="417169" y="790181"/>
                  </a:lnTo>
                  <a:lnTo>
                    <a:pt x="417842" y="788911"/>
                  </a:lnTo>
                  <a:lnTo>
                    <a:pt x="417169" y="787641"/>
                  </a:lnTo>
                  <a:lnTo>
                    <a:pt x="416293" y="786371"/>
                  </a:lnTo>
                  <a:lnTo>
                    <a:pt x="418058" y="786371"/>
                  </a:lnTo>
                  <a:lnTo>
                    <a:pt x="419620" y="787641"/>
                  </a:lnTo>
                  <a:lnTo>
                    <a:pt x="420725" y="788911"/>
                  </a:lnTo>
                  <a:lnTo>
                    <a:pt x="420725" y="777608"/>
                  </a:lnTo>
                  <a:lnTo>
                    <a:pt x="420497" y="777481"/>
                  </a:lnTo>
                  <a:lnTo>
                    <a:pt x="417842" y="776211"/>
                  </a:lnTo>
                  <a:lnTo>
                    <a:pt x="410743" y="772401"/>
                  </a:lnTo>
                  <a:lnTo>
                    <a:pt x="406527" y="772401"/>
                  </a:lnTo>
                  <a:lnTo>
                    <a:pt x="409409" y="774941"/>
                  </a:lnTo>
                  <a:lnTo>
                    <a:pt x="411187" y="777481"/>
                  </a:lnTo>
                  <a:lnTo>
                    <a:pt x="410070" y="778751"/>
                  </a:lnTo>
                  <a:lnTo>
                    <a:pt x="406742" y="777963"/>
                  </a:lnTo>
                  <a:lnTo>
                    <a:pt x="406742" y="787641"/>
                  </a:lnTo>
                  <a:lnTo>
                    <a:pt x="406742" y="790181"/>
                  </a:lnTo>
                  <a:lnTo>
                    <a:pt x="404088" y="791451"/>
                  </a:lnTo>
                  <a:lnTo>
                    <a:pt x="395211" y="792721"/>
                  </a:lnTo>
                  <a:lnTo>
                    <a:pt x="397052" y="791451"/>
                  </a:lnTo>
                  <a:lnTo>
                    <a:pt x="400748" y="788911"/>
                  </a:lnTo>
                  <a:lnTo>
                    <a:pt x="403860" y="787641"/>
                  </a:lnTo>
                  <a:lnTo>
                    <a:pt x="406298" y="786371"/>
                  </a:lnTo>
                  <a:lnTo>
                    <a:pt x="406527" y="786371"/>
                  </a:lnTo>
                  <a:lnTo>
                    <a:pt x="406742" y="787641"/>
                  </a:lnTo>
                  <a:lnTo>
                    <a:pt x="406742" y="777963"/>
                  </a:lnTo>
                  <a:lnTo>
                    <a:pt x="404749" y="777481"/>
                  </a:lnTo>
                  <a:lnTo>
                    <a:pt x="402971" y="777481"/>
                  </a:lnTo>
                  <a:lnTo>
                    <a:pt x="402971" y="782561"/>
                  </a:lnTo>
                  <a:lnTo>
                    <a:pt x="402971" y="785101"/>
                  </a:lnTo>
                  <a:lnTo>
                    <a:pt x="401421" y="786371"/>
                  </a:lnTo>
                  <a:lnTo>
                    <a:pt x="399427" y="786371"/>
                  </a:lnTo>
                  <a:lnTo>
                    <a:pt x="397649" y="787641"/>
                  </a:lnTo>
                  <a:lnTo>
                    <a:pt x="396760" y="787641"/>
                  </a:lnTo>
                  <a:lnTo>
                    <a:pt x="398754" y="783831"/>
                  </a:lnTo>
                  <a:lnTo>
                    <a:pt x="402971" y="782561"/>
                  </a:lnTo>
                  <a:lnTo>
                    <a:pt x="402971" y="777481"/>
                  </a:lnTo>
                  <a:lnTo>
                    <a:pt x="400977" y="777481"/>
                  </a:lnTo>
                  <a:lnTo>
                    <a:pt x="397205" y="776211"/>
                  </a:lnTo>
                  <a:lnTo>
                    <a:pt x="396087" y="774941"/>
                  </a:lnTo>
                  <a:lnTo>
                    <a:pt x="395655" y="773671"/>
                  </a:lnTo>
                  <a:lnTo>
                    <a:pt x="395211" y="772401"/>
                  </a:lnTo>
                  <a:lnTo>
                    <a:pt x="395211" y="790181"/>
                  </a:lnTo>
                  <a:lnTo>
                    <a:pt x="389661" y="788911"/>
                  </a:lnTo>
                  <a:lnTo>
                    <a:pt x="386549" y="787641"/>
                  </a:lnTo>
                  <a:lnTo>
                    <a:pt x="383222" y="786371"/>
                  </a:lnTo>
                  <a:lnTo>
                    <a:pt x="382117" y="785101"/>
                  </a:lnTo>
                  <a:lnTo>
                    <a:pt x="378561" y="782561"/>
                  </a:lnTo>
                  <a:lnTo>
                    <a:pt x="383451" y="783831"/>
                  </a:lnTo>
                  <a:lnTo>
                    <a:pt x="389661" y="787641"/>
                  </a:lnTo>
                  <a:lnTo>
                    <a:pt x="395211" y="790181"/>
                  </a:lnTo>
                  <a:lnTo>
                    <a:pt x="395211" y="772401"/>
                  </a:lnTo>
                  <a:lnTo>
                    <a:pt x="393649" y="772401"/>
                  </a:lnTo>
                  <a:lnTo>
                    <a:pt x="391871" y="773671"/>
                  </a:lnTo>
                  <a:lnTo>
                    <a:pt x="391871" y="776211"/>
                  </a:lnTo>
                  <a:lnTo>
                    <a:pt x="391871" y="782561"/>
                  </a:lnTo>
                  <a:lnTo>
                    <a:pt x="390766" y="783831"/>
                  </a:lnTo>
                  <a:lnTo>
                    <a:pt x="388327" y="783831"/>
                  </a:lnTo>
                  <a:lnTo>
                    <a:pt x="387883" y="782561"/>
                  </a:lnTo>
                  <a:lnTo>
                    <a:pt x="388772" y="781291"/>
                  </a:lnTo>
                  <a:lnTo>
                    <a:pt x="389331" y="780021"/>
                  </a:lnTo>
                  <a:lnTo>
                    <a:pt x="389877" y="778751"/>
                  </a:lnTo>
                  <a:lnTo>
                    <a:pt x="389216" y="778751"/>
                  </a:lnTo>
                  <a:lnTo>
                    <a:pt x="386549" y="780021"/>
                  </a:lnTo>
                  <a:lnTo>
                    <a:pt x="383222" y="780021"/>
                  </a:lnTo>
                  <a:lnTo>
                    <a:pt x="386334" y="776211"/>
                  </a:lnTo>
                  <a:lnTo>
                    <a:pt x="391871" y="776211"/>
                  </a:lnTo>
                  <a:lnTo>
                    <a:pt x="391871" y="773671"/>
                  </a:lnTo>
                  <a:lnTo>
                    <a:pt x="389877" y="773671"/>
                  </a:lnTo>
                  <a:lnTo>
                    <a:pt x="388099" y="772401"/>
                  </a:lnTo>
                  <a:lnTo>
                    <a:pt x="386105" y="769861"/>
                  </a:lnTo>
                  <a:lnTo>
                    <a:pt x="385216" y="769861"/>
                  </a:lnTo>
                  <a:lnTo>
                    <a:pt x="385216" y="773671"/>
                  </a:lnTo>
                  <a:lnTo>
                    <a:pt x="383006" y="774941"/>
                  </a:lnTo>
                  <a:lnTo>
                    <a:pt x="380339" y="777481"/>
                  </a:lnTo>
                  <a:lnTo>
                    <a:pt x="376567" y="778751"/>
                  </a:lnTo>
                  <a:lnTo>
                    <a:pt x="375894" y="778751"/>
                  </a:lnTo>
                  <a:lnTo>
                    <a:pt x="376783" y="776211"/>
                  </a:lnTo>
                  <a:lnTo>
                    <a:pt x="378561" y="772401"/>
                  </a:lnTo>
                  <a:lnTo>
                    <a:pt x="373684" y="769188"/>
                  </a:lnTo>
                  <a:lnTo>
                    <a:pt x="373684" y="780021"/>
                  </a:lnTo>
                  <a:lnTo>
                    <a:pt x="372795" y="781291"/>
                  </a:lnTo>
                  <a:lnTo>
                    <a:pt x="371678" y="783831"/>
                  </a:lnTo>
                  <a:lnTo>
                    <a:pt x="370128" y="782561"/>
                  </a:lnTo>
                  <a:lnTo>
                    <a:pt x="367690" y="780021"/>
                  </a:lnTo>
                  <a:lnTo>
                    <a:pt x="366699" y="778751"/>
                  </a:lnTo>
                  <a:lnTo>
                    <a:pt x="365696" y="777481"/>
                  </a:lnTo>
                  <a:lnTo>
                    <a:pt x="362585" y="774941"/>
                  </a:lnTo>
                  <a:lnTo>
                    <a:pt x="360807" y="773671"/>
                  </a:lnTo>
                  <a:lnTo>
                    <a:pt x="358813" y="772718"/>
                  </a:lnTo>
                  <a:lnTo>
                    <a:pt x="358813" y="795261"/>
                  </a:lnTo>
                  <a:lnTo>
                    <a:pt x="358152" y="795261"/>
                  </a:lnTo>
                  <a:lnTo>
                    <a:pt x="357479" y="796531"/>
                  </a:lnTo>
                  <a:lnTo>
                    <a:pt x="356146" y="795261"/>
                  </a:lnTo>
                  <a:lnTo>
                    <a:pt x="355485" y="792721"/>
                  </a:lnTo>
                  <a:lnTo>
                    <a:pt x="354152" y="790181"/>
                  </a:lnTo>
                  <a:lnTo>
                    <a:pt x="354380" y="790181"/>
                  </a:lnTo>
                  <a:lnTo>
                    <a:pt x="356590" y="791451"/>
                  </a:lnTo>
                  <a:lnTo>
                    <a:pt x="358152" y="793991"/>
                  </a:lnTo>
                  <a:lnTo>
                    <a:pt x="358813" y="795261"/>
                  </a:lnTo>
                  <a:lnTo>
                    <a:pt x="358813" y="772718"/>
                  </a:lnTo>
                  <a:lnTo>
                    <a:pt x="358152" y="772401"/>
                  </a:lnTo>
                  <a:lnTo>
                    <a:pt x="363689" y="772401"/>
                  </a:lnTo>
                  <a:lnTo>
                    <a:pt x="365912" y="773671"/>
                  </a:lnTo>
                  <a:lnTo>
                    <a:pt x="366585" y="776211"/>
                  </a:lnTo>
                  <a:lnTo>
                    <a:pt x="367461" y="777481"/>
                  </a:lnTo>
                  <a:lnTo>
                    <a:pt x="369468" y="778751"/>
                  </a:lnTo>
                  <a:lnTo>
                    <a:pt x="373011" y="778751"/>
                  </a:lnTo>
                  <a:lnTo>
                    <a:pt x="373684" y="780021"/>
                  </a:lnTo>
                  <a:lnTo>
                    <a:pt x="373684" y="769188"/>
                  </a:lnTo>
                  <a:lnTo>
                    <a:pt x="372795" y="768591"/>
                  </a:lnTo>
                  <a:lnTo>
                    <a:pt x="362140" y="768591"/>
                  </a:lnTo>
                  <a:lnTo>
                    <a:pt x="355485" y="767321"/>
                  </a:lnTo>
                  <a:lnTo>
                    <a:pt x="353936" y="768591"/>
                  </a:lnTo>
                  <a:lnTo>
                    <a:pt x="355257" y="771131"/>
                  </a:lnTo>
                  <a:lnTo>
                    <a:pt x="356374" y="772401"/>
                  </a:lnTo>
                  <a:lnTo>
                    <a:pt x="356146" y="772401"/>
                  </a:lnTo>
                  <a:lnTo>
                    <a:pt x="353936" y="771131"/>
                  </a:lnTo>
                  <a:lnTo>
                    <a:pt x="353047" y="768591"/>
                  </a:lnTo>
                  <a:lnTo>
                    <a:pt x="353047" y="766051"/>
                  </a:lnTo>
                  <a:lnTo>
                    <a:pt x="346392" y="766051"/>
                  </a:lnTo>
                  <a:lnTo>
                    <a:pt x="345274" y="767321"/>
                  </a:lnTo>
                  <a:lnTo>
                    <a:pt x="345274" y="772401"/>
                  </a:lnTo>
                  <a:lnTo>
                    <a:pt x="343725" y="774941"/>
                  </a:lnTo>
                  <a:lnTo>
                    <a:pt x="339280" y="774941"/>
                  </a:lnTo>
                  <a:lnTo>
                    <a:pt x="338620" y="773671"/>
                  </a:lnTo>
                  <a:lnTo>
                    <a:pt x="338620" y="774941"/>
                  </a:lnTo>
                  <a:lnTo>
                    <a:pt x="338620" y="777481"/>
                  </a:lnTo>
                  <a:lnTo>
                    <a:pt x="337070" y="778751"/>
                  </a:lnTo>
                  <a:lnTo>
                    <a:pt x="333298" y="778751"/>
                  </a:lnTo>
                  <a:lnTo>
                    <a:pt x="332409" y="777481"/>
                  </a:lnTo>
                  <a:lnTo>
                    <a:pt x="333743" y="774941"/>
                  </a:lnTo>
                  <a:lnTo>
                    <a:pt x="338620" y="774941"/>
                  </a:lnTo>
                  <a:lnTo>
                    <a:pt x="338620" y="773671"/>
                  </a:lnTo>
                  <a:lnTo>
                    <a:pt x="339725" y="769861"/>
                  </a:lnTo>
                  <a:lnTo>
                    <a:pt x="340842" y="767321"/>
                  </a:lnTo>
                  <a:lnTo>
                    <a:pt x="340169" y="766051"/>
                  </a:lnTo>
                  <a:lnTo>
                    <a:pt x="335064" y="766051"/>
                  </a:lnTo>
                  <a:lnTo>
                    <a:pt x="334175" y="767321"/>
                  </a:lnTo>
                  <a:lnTo>
                    <a:pt x="335064" y="768591"/>
                  </a:lnTo>
                  <a:lnTo>
                    <a:pt x="335953" y="771131"/>
                  </a:lnTo>
                  <a:lnTo>
                    <a:pt x="334848" y="772401"/>
                  </a:lnTo>
                  <a:lnTo>
                    <a:pt x="328637" y="772401"/>
                  </a:lnTo>
                  <a:lnTo>
                    <a:pt x="327748" y="771131"/>
                  </a:lnTo>
                  <a:lnTo>
                    <a:pt x="329298" y="771131"/>
                  </a:lnTo>
                  <a:lnTo>
                    <a:pt x="331965" y="768591"/>
                  </a:lnTo>
                  <a:lnTo>
                    <a:pt x="331965" y="767321"/>
                  </a:lnTo>
                  <a:lnTo>
                    <a:pt x="331965" y="766051"/>
                  </a:lnTo>
                  <a:lnTo>
                    <a:pt x="331076" y="766051"/>
                  </a:lnTo>
                  <a:lnTo>
                    <a:pt x="329742" y="767321"/>
                  </a:lnTo>
                  <a:lnTo>
                    <a:pt x="327520" y="767321"/>
                  </a:lnTo>
                  <a:lnTo>
                    <a:pt x="327520" y="764781"/>
                  </a:lnTo>
                  <a:lnTo>
                    <a:pt x="324637" y="763511"/>
                  </a:lnTo>
                  <a:lnTo>
                    <a:pt x="323088" y="764044"/>
                  </a:lnTo>
                  <a:lnTo>
                    <a:pt x="323088" y="764781"/>
                  </a:lnTo>
                  <a:lnTo>
                    <a:pt x="323088" y="771131"/>
                  </a:lnTo>
                  <a:lnTo>
                    <a:pt x="321970" y="772401"/>
                  </a:lnTo>
                  <a:lnTo>
                    <a:pt x="320865" y="771131"/>
                  </a:lnTo>
                  <a:lnTo>
                    <a:pt x="319532" y="769861"/>
                  </a:lnTo>
                  <a:lnTo>
                    <a:pt x="319087" y="768591"/>
                  </a:lnTo>
                  <a:lnTo>
                    <a:pt x="319760" y="767321"/>
                  </a:lnTo>
                  <a:lnTo>
                    <a:pt x="321754" y="764781"/>
                  </a:lnTo>
                  <a:lnTo>
                    <a:pt x="323088" y="764781"/>
                  </a:lnTo>
                  <a:lnTo>
                    <a:pt x="323088" y="764044"/>
                  </a:lnTo>
                  <a:lnTo>
                    <a:pt x="320865" y="764781"/>
                  </a:lnTo>
                  <a:lnTo>
                    <a:pt x="314210" y="764781"/>
                  </a:lnTo>
                  <a:lnTo>
                    <a:pt x="314210" y="760971"/>
                  </a:lnTo>
                  <a:lnTo>
                    <a:pt x="312661" y="762241"/>
                  </a:lnTo>
                  <a:lnTo>
                    <a:pt x="310654" y="764781"/>
                  </a:lnTo>
                  <a:lnTo>
                    <a:pt x="308889" y="767321"/>
                  </a:lnTo>
                  <a:lnTo>
                    <a:pt x="307771" y="767321"/>
                  </a:lnTo>
                  <a:lnTo>
                    <a:pt x="308660" y="766051"/>
                  </a:lnTo>
                  <a:lnTo>
                    <a:pt x="307632" y="763511"/>
                  </a:lnTo>
                  <a:lnTo>
                    <a:pt x="302920" y="759701"/>
                  </a:lnTo>
                  <a:lnTo>
                    <a:pt x="299504" y="758431"/>
                  </a:lnTo>
                  <a:lnTo>
                    <a:pt x="296087" y="757161"/>
                  </a:lnTo>
                  <a:lnTo>
                    <a:pt x="288683" y="755891"/>
                  </a:lnTo>
                  <a:lnTo>
                    <a:pt x="284695" y="755891"/>
                  </a:lnTo>
                  <a:lnTo>
                    <a:pt x="281813" y="754621"/>
                  </a:lnTo>
                  <a:lnTo>
                    <a:pt x="283362" y="753351"/>
                  </a:lnTo>
                  <a:lnTo>
                    <a:pt x="281203" y="752081"/>
                  </a:lnTo>
                  <a:lnTo>
                    <a:pt x="276707" y="749452"/>
                  </a:lnTo>
                  <a:lnTo>
                    <a:pt x="276707" y="773671"/>
                  </a:lnTo>
                  <a:lnTo>
                    <a:pt x="276034" y="776211"/>
                  </a:lnTo>
                  <a:lnTo>
                    <a:pt x="274485" y="777481"/>
                  </a:lnTo>
                  <a:lnTo>
                    <a:pt x="272262" y="780021"/>
                  </a:lnTo>
                  <a:lnTo>
                    <a:pt x="272046" y="778751"/>
                  </a:lnTo>
                  <a:lnTo>
                    <a:pt x="273380" y="776211"/>
                  </a:lnTo>
                  <a:lnTo>
                    <a:pt x="274040" y="773671"/>
                  </a:lnTo>
                  <a:lnTo>
                    <a:pt x="275374" y="772401"/>
                  </a:lnTo>
                  <a:lnTo>
                    <a:pt x="276707" y="773671"/>
                  </a:lnTo>
                  <a:lnTo>
                    <a:pt x="276707" y="749452"/>
                  </a:lnTo>
                  <a:lnTo>
                    <a:pt x="274713" y="748271"/>
                  </a:lnTo>
                  <a:lnTo>
                    <a:pt x="268046" y="747001"/>
                  </a:lnTo>
                  <a:lnTo>
                    <a:pt x="265391" y="745731"/>
                  </a:lnTo>
                  <a:lnTo>
                    <a:pt x="263169" y="747001"/>
                  </a:lnTo>
                  <a:lnTo>
                    <a:pt x="263169" y="750811"/>
                  </a:lnTo>
                  <a:lnTo>
                    <a:pt x="253847" y="748271"/>
                  </a:lnTo>
                  <a:lnTo>
                    <a:pt x="251523" y="744461"/>
                  </a:lnTo>
                  <a:lnTo>
                    <a:pt x="250748" y="743191"/>
                  </a:lnTo>
                  <a:lnTo>
                    <a:pt x="249631" y="743191"/>
                  </a:lnTo>
                  <a:lnTo>
                    <a:pt x="249631" y="758431"/>
                  </a:lnTo>
                  <a:lnTo>
                    <a:pt x="249415" y="758431"/>
                  </a:lnTo>
                  <a:lnTo>
                    <a:pt x="246532" y="757161"/>
                  </a:lnTo>
                  <a:lnTo>
                    <a:pt x="244017" y="754621"/>
                  </a:lnTo>
                  <a:lnTo>
                    <a:pt x="242760" y="753351"/>
                  </a:lnTo>
                  <a:lnTo>
                    <a:pt x="242316" y="752081"/>
                  </a:lnTo>
                  <a:lnTo>
                    <a:pt x="246303" y="752081"/>
                  </a:lnTo>
                  <a:lnTo>
                    <a:pt x="247853" y="753351"/>
                  </a:lnTo>
                  <a:lnTo>
                    <a:pt x="248526" y="755891"/>
                  </a:lnTo>
                  <a:lnTo>
                    <a:pt x="249631" y="758431"/>
                  </a:lnTo>
                  <a:lnTo>
                    <a:pt x="249631" y="743191"/>
                  </a:lnTo>
                  <a:lnTo>
                    <a:pt x="249415" y="743191"/>
                  </a:lnTo>
                  <a:lnTo>
                    <a:pt x="247637" y="744461"/>
                  </a:lnTo>
                  <a:lnTo>
                    <a:pt x="244525" y="743191"/>
                  </a:lnTo>
                  <a:lnTo>
                    <a:pt x="241642" y="741921"/>
                  </a:lnTo>
                  <a:lnTo>
                    <a:pt x="238760" y="739381"/>
                  </a:lnTo>
                  <a:lnTo>
                    <a:pt x="236537" y="739381"/>
                  </a:lnTo>
                  <a:lnTo>
                    <a:pt x="236537" y="741921"/>
                  </a:lnTo>
                  <a:lnTo>
                    <a:pt x="234099" y="741921"/>
                  </a:lnTo>
                  <a:lnTo>
                    <a:pt x="230987" y="739381"/>
                  </a:lnTo>
                  <a:lnTo>
                    <a:pt x="228104" y="738111"/>
                  </a:lnTo>
                  <a:lnTo>
                    <a:pt x="224561" y="736841"/>
                  </a:lnTo>
                  <a:lnTo>
                    <a:pt x="223443" y="736841"/>
                  </a:lnTo>
                  <a:lnTo>
                    <a:pt x="222123" y="738111"/>
                  </a:lnTo>
                  <a:lnTo>
                    <a:pt x="219227" y="736841"/>
                  </a:lnTo>
                  <a:lnTo>
                    <a:pt x="216789" y="735571"/>
                  </a:lnTo>
                  <a:lnTo>
                    <a:pt x="213690" y="731761"/>
                  </a:lnTo>
                  <a:lnTo>
                    <a:pt x="213017" y="730491"/>
                  </a:lnTo>
                  <a:lnTo>
                    <a:pt x="215239" y="724141"/>
                  </a:lnTo>
                  <a:lnTo>
                    <a:pt x="215684" y="722871"/>
                  </a:lnTo>
                  <a:lnTo>
                    <a:pt x="215239" y="721601"/>
                  </a:lnTo>
                  <a:lnTo>
                    <a:pt x="208800" y="721601"/>
                  </a:lnTo>
                  <a:lnTo>
                    <a:pt x="204368" y="720331"/>
                  </a:lnTo>
                  <a:lnTo>
                    <a:pt x="201485" y="720331"/>
                  </a:lnTo>
                  <a:lnTo>
                    <a:pt x="198589" y="719061"/>
                  </a:lnTo>
                  <a:lnTo>
                    <a:pt x="197040" y="719061"/>
                  </a:lnTo>
                  <a:lnTo>
                    <a:pt x="197700" y="720331"/>
                  </a:lnTo>
                  <a:lnTo>
                    <a:pt x="198589" y="721601"/>
                  </a:lnTo>
                  <a:lnTo>
                    <a:pt x="197485" y="722871"/>
                  </a:lnTo>
                  <a:lnTo>
                    <a:pt x="193484" y="722871"/>
                  </a:lnTo>
                  <a:lnTo>
                    <a:pt x="192824" y="721601"/>
                  </a:lnTo>
                  <a:lnTo>
                    <a:pt x="193484" y="719061"/>
                  </a:lnTo>
                  <a:lnTo>
                    <a:pt x="194373" y="717791"/>
                  </a:lnTo>
                  <a:lnTo>
                    <a:pt x="193929" y="716521"/>
                  </a:lnTo>
                  <a:lnTo>
                    <a:pt x="191719" y="717791"/>
                  </a:lnTo>
                  <a:lnTo>
                    <a:pt x="189941" y="717791"/>
                  </a:lnTo>
                  <a:lnTo>
                    <a:pt x="187058" y="716521"/>
                  </a:lnTo>
                  <a:lnTo>
                    <a:pt x="185496" y="715251"/>
                  </a:lnTo>
                  <a:lnTo>
                    <a:pt x="183946" y="712711"/>
                  </a:lnTo>
                  <a:lnTo>
                    <a:pt x="180403" y="711441"/>
                  </a:lnTo>
                  <a:lnTo>
                    <a:pt x="172402" y="711441"/>
                  </a:lnTo>
                  <a:lnTo>
                    <a:pt x="173520" y="708901"/>
                  </a:lnTo>
                  <a:lnTo>
                    <a:pt x="174625" y="707631"/>
                  </a:lnTo>
                  <a:lnTo>
                    <a:pt x="171526" y="707631"/>
                  </a:lnTo>
                  <a:lnTo>
                    <a:pt x="169519" y="708901"/>
                  </a:lnTo>
                  <a:lnTo>
                    <a:pt x="167970" y="708418"/>
                  </a:lnTo>
                  <a:lnTo>
                    <a:pt x="167970" y="731761"/>
                  </a:lnTo>
                  <a:lnTo>
                    <a:pt x="167309" y="733031"/>
                  </a:lnTo>
                  <a:lnTo>
                    <a:pt x="163753" y="735571"/>
                  </a:lnTo>
                  <a:lnTo>
                    <a:pt x="161315" y="736841"/>
                  </a:lnTo>
                  <a:lnTo>
                    <a:pt x="158877" y="736841"/>
                  </a:lnTo>
                  <a:lnTo>
                    <a:pt x="159321" y="735571"/>
                  </a:lnTo>
                  <a:lnTo>
                    <a:pt x="162864" y="733031"/>
                  </a:lnTo>
                  <a:lnTo>
                    <a:pt x="165531" y="731761"/>
                  </a:lnTo>
                  <a:lnTo>
                    <a:pt x="167970" y="731761"/>
                  </a:lnTo>
                  <a:lnTo>
                    <a:pt x="167970" y="708418"/>
                  </a:lnTo>
                  <a:lnTo>
                    <a:pt x="165531" y="707631"/>
                  </a:lnTo>
                  <a:lnTo>
                    <a:pt x="162648" y="705091"/>
                  </a:lnTo>
                  <a:lnTo>
                    <a:pt x="159537" y="702551"/>
                  </a:lnTo>
                  <a:lnTo>
                    <a:pt x="155765" y="700011"/>
                  </a:lnTo>
                  <a:lnTo>
                    <a:pt x="152209" y="700011"/>
                  </a:lnTo>
                  <a:lnTo>
                    <a:pt x="149555" y="698741"/>
                  </a:lnTo>
                  <a:lnTo>
                    <a:pt x="147993" y="697471"/>
                  </a:lnTo>
                  <a:lnTo>
                    <a:pt x="145783" y="694931"/>
                  </a:lnTo>
                  <a:lnTo>
                    <a:pt x="144665" y="694931"/>
                  </a:lnTo>
                  <a:lnTo>
                    <a:pt x="144005" y="697471"/>
                  </a:lnTo>
                  <a:lnTo>
                    <a:pt x="143560" y="698741"/>
                  </a:lnTo>
                  <a:lnTo>
                    <a:pt x="141566" y="700011"/>
                  </a:lnTo>
                  <a:lnTo>
                    <a:pt x="139788" y="698741"/>
                  </a:lnTo>
                  <a:lnTo>
                    <a:pt x="138239" y="698741"/>
                  </a:lnTo>
                  <a:lnTo>
                    <a:pt x="137375" y="696290"/>
                  </a:lnTo>
                  <a:lnTo>
                    <a:pt x="138239" y="694931"/>
                  </a:lnTo>
                  <a:lnTo>
                    <a:pt x="139115" y="693661"/>
                  </a:lnTo>
                  <a:lnTo>
                    <a:pt x="138239" y="693661"/>
                  </a:lnTo>
                  <a:lnTo>
                    <a:pt x="135572" y="694931"/>
                  </a:lnTo>
                  <a:lnTo>
                    <a:pt x="130695" y="694931"/>
                  </a:lnTo>
                  <a:lnTo>
                    <a:pt x="129806" y="693661"/>
                  </a:lnTo>
                  <a:lnTo>
                    <a:pt x="128244" y="691121"/>
                  </a:lnTo>
                  <a:lnTo>
                    <a:pt x="127139" y="691121"/>
                  </a:lnTo>
                  <a:lnTo>
                    <a:pt x="123139" y="693661"/>
                  </a:lnTo>
                  <a:lnTo>
                    <a:pt x="119595" y="695363"/>
                  </a:lnTo>
                  <a:lnTo>
                    <a:pt x="119595" y="698741"/>
                  </a:lnTo>
                  <a:lnTo>
                    <a:pt x="115379" y="700011"/>
                  </a:lnTo>
                  <a:lnTo>
                    <a:pt x="110718" y="702551"/>
                  </a:lnTo>
                  <a:lnTo>
                    <a:pt x="107162" y="701281"/>
                  </a:lnTo>
                  <a:lnTo>
                    <a:pt x="108940" y="698741"/>
                  </a:lnTo>
                  <a:lnTo>
                    <a:pt x="109613" y="697471"/>
                  </a:lnTo>
                  <a:lnTo>
                    <a:pt x="114935" y="697471"/>
                  </a:lnTo>
                  <a:lnTo>
                    <a:pt x="119595" y="698741"/>
                  </a:lnTo>
                  <a:lnTo>
                    <a:pt x="119595" y="695363"/>
                  </a:lnTo>
                  <a:lnTo>
                    <a:pt x="117805" y="696214"/>
                  </a:lnTo>
                  <a:lnTo>
                    <a:pt x="115595" y="689851"/>
                  </a:lnTo>
                  <a:lnTo>
                    <a:pt x="115214" y="688581"/>
                  </a:lnTo>
                  <a:lnTo>
                    <a:pt x="114046" y="684771"/>
                  </a:lnTo>
                  <a:lnTo>
                    <a:pt x="114274" y="683501"/>
                  </a:lnTo>
                  <a:lnTo>
                    <a:pt x="117157" y="686041"/>
                  </a:lnTo>
                  <a:lnTo>
                    <a:pt x="119811" y="688581"/>
                  </a:lnTo>
                  <a:lnTo>
                    <a:pt x="121145" y="688581"/>
                  </a:lnTo>
                  <a:lnTo>
                    <a:pt x="123139" y="686041"/>
                  </a:lnTo>
                  <a:lnTo>
                    <a:pt x="125361" y="683501"/>
                  </a:lnTo>
                  <a:lnTo>
                    <a:pt x="126479" y="682231"/>
                  </a:lnTo>
                  <a:lnTo>
                    <a:pt x="124256" y="680961"/>
                  </a:lnTo>
                  <a:lnTo>
                    <a:pt x="117373" y="682231"/>
                  </a:lnTo>
                  <a:lnTo>
                    <a:pt x="112496" y="682231"/>
                  </a:lnTo>
                  <a:lnTo>
                    <a:pt x="113385" y="679691"/>
                  </a:lnTo>
                  <a:lnTo>
                    <a:pt x="114046" y="679691"/>
                  </a:lnTo>
                  <a:lnTo>
                    <a:pt x="113931" y="678726"/>
                  </a:lnTo>
                  <a:lnTo>
                    <a:pt x="113601" y="675881"/>
                  </a:lnTo>
                  <a:lnTo>
                    <a:pt x="112268" y="674611"/>
                  </a:lnTo>
                  <a:lnTo>
                    <a:pt x="109829" y="670801"/>
                  </a:lnTo>
                  <a:lnTo>
                    <a:pt x="112090" y="678535"/>
                  </a:lnTo>
                  <a:lnTo>
                    <a:pt x="112141" y="678726"/>
                  </a:lnTo>
                  <a:lnTo>
                    <a:pt x="109169" y="675881"/>
                  </a:lnTo>
                  <a:lnTo>
                    <a:pt x="108280" y="675246"/>
                  </a:lnTo>
                  <a:lnTo>
                    <a:pt x="108280" y="692391"/>
                  </a:lnTo>
                  <a:lnTo>
                    <a:pt x="107162" y="692391"/>
                  </a:lnTo>
                  <a:lnTo>
                    <a:pt x="104279" y="693661"/>
                  </a:lnTo>
                  <a:lnTo>
                    <a:pt x="101625" y="694931"/>
                  </a:lnTo>
                  <a:lnTo>
                    <a:pt x="96202" y="696290"/>
                  </a:lnTo>
                  <a:lnTo>
                    <a:pt x="100507" y="692391"/>
                  </a:lnTo>
                  <a:lnTo>
                    <a:pt x="102730" y="689851"/>
                  </a:lnTo>
                  <a:lnTo>
                    <a:pt x="105397" y="688581"/>
                  </a:lnTo>
                  <a:lnTo>
                    <a:pt x="107607" y="691121"/>
                  </a:lnTo>
                  <a:lnTo>
                    <a:pt x="108280" y="692391"/>
                  </a:lnTo>
                  <a:lnTo>
                    <a:pt x="108280" y="675246"/>
                  </a:lnTo>
                  <a:lnTo>
                    <a:pt x="107391" y="674611"/>
                  </a:lnTo>
                  <a:lnTo>
                    <a:pt x="104724" y="673341"/>
                  </a:lnTo>
                  <a:lnTo>
                    <a:pt x="97840" y="674611"/>
                  </a:lnTo>
                  <a:lnTo>
                    <a:pt x="94513" y="673341"/>
                  </a:lnTo>
                  <a:lnTo>
                    <a:pt x="94513" y="670801"/>
                  </a:lnTo>
                  <a:lnTo>
                    <a:pt x="101625" y="670801"/>
                  </a:lnTo>
                  <a:lnTo>
                    <a:pt x="106946" y="672071"/>
                  </a:lnTo>
                  <a:lnTo>
                    <a:pt x="108280" y="670801"/>
                  </a:lnTo>
                  <a:lnTo>
                    <a:pt x="107391" y="668261"/>
                  </a:lnTo>
                  <a:lnTo>
                    <a:pt x="105676" y="664451"/>
                  </a:lnTo>
                  <a:lnTo>
                    <a:pt x="103403" y="659371"/>
                  </a:lnTo>
                  <a:lnTo>
                    <a:pt x="101676" y="655561"/>
                  </a:lnTo>
                  <a:lnTo>
                    <a:pt x="99377" y="650481"/>
                  </a:lnTo>
                  <a:lnTo>
                    <a:pt x="98374" y="649211"/>
                  </a:lnTo>
                  <a:lnTo>
                    <a:pt x="86753" y="640321"/>
                  </a:lnTo>
                  <a:lnTo>
                    <a:pt x="86309" y="640753"/>
                  </a:lnTo>
                  <a:lnTo>
                    <a:pt x="86309" y="659371"/>
                  </a:lnTo>
                  <a:lnTo>
                    <a:pt x="84531" y="661911"/>
                  </a:lnTo>
                  <a:lnTo>
                    <a:pt x="83870" y="663181"/>
                  </a:lnTo>
                  <a:lnTo>
                    <a:pt x="81864" y="664451"/>
                  </a:lnTo>
                  <a:lnTo>
                    <a:pt x="78981" y="664451"/>
                  </a:lnTo>
                  <a:lnTo>
                    <a:pt x="79209" y="663181"/>
                  </a:lnTo>
                  <a:lnTo>
                    <a:pt x="81203" y="661911"/>
                  </a:lnTo>
                  <a:lnTo>
                    <a:pt x="85420" y="659371"/>
                  </a:lnTo>
                  <a:lnTo>
                    <a:pt x="86309" y="659371"/>
                  </a:lnTo>
                  <a:lnTo>
                    <a:pt x="86309" y="640753"/>
                  </a:lnTo>
                  <a:lnTo>
                    <a:pt x="85420" y="641591"/>
                  </a:lnTo>
                  <a:lnTo>
                    <a:pt x="84086" y="641591"/>
                  </a:lnTo>
                  <a:lnTo>
                    <a:pt x="83426" y="640321"/>
                  </a:lnTo>
                  <a:lnTo>
                    <a:pt x="83870" y="639051"/>
                  </a:lnTo>
                  <a:lnTo>
                    <a:pt x="84023" y="637781"/>
                  </a:lnTo>
                  <a:lnTo>
                    <a:pt x="84315" y="635241"/>
                  </a:lnTo>
                  <a:lnTo>
                    <a:pt x="83197" y="633971"/>
                  </a:lnTo>
                  <a:lnTo>
                    <a:pt x="74764" y="633971"/>
                  </a:lnTo>
                  <a:lnTo>
                    <a:pt x="75209" y="632701"/>
                  </a:lnTo>
                  <a:lnTo>
                    <a:pt x="75882" y="631431"/>
                  </a:lnTo>
                  <a:lnTo>
                    <a:pt x="77216" y="630161"/>
                  </a:lnTo>
                  <a:lnTo>
                    <a:pt x="79654" y="630161"/>
                  </a:lnTo>
                  <a:lnTo>
                    <a:pt x="81432" y="628891"/>
                  </a:lnTo>
                  <a:lnTo>
                    <a:pt x="81864" y="627621"/>
                  </a:lnTo>
                  <a:lnTo>
                    <a:pt x="83870" y="622541"/>
                  </a:lnTo>
                  <a:lnTo>
                    <a:pt x="78994" y="623277"/>
                  </a:lnTo>
                  <a:lnTo>
                    <a:pt x="78994" y="619760"/>
                  </a:lnTo>
                  <a:lnTo>
                    <a:pt x="78994" y="618490"/>
                  </a:lnTo>
                  <a:lnTo>
                    <a:pt x="76771" y="617220"/>
                  </a:lnTo>
                  <a:lnTo>
                    <a:pt x="74104" y="615950"/>
                  </a:lnTo>
                  <a:lnTo>
                    <a:pt x="69443" y="614680"/>
                  </a:lnTo>
                  <a:lnTo>
                    <a:pt x="73672" y="613410"/>
                  </a:lnTo>
                  <a:lnTo>
                    <a:pt x="77216" y="610870"/>
                  </a:lnTo>
                  <a:lnTo>
                    <a:pt x="71894" y="610870"/>
                  </a:lnTo>
                  <a:lnTo>
                    <a:pt x="70116" y="609600"/>
                  </a:lnTo>
                  <a:lnTo>
                    <a:pt x="70116" y="607060"/>
                  </a:lnTo>
                  <a:lnTo>
                    <a:pt x="68567" y="607060"/>
                  </a:lnTo>
                  <a:lnTo>
                    <a:pt x="66789" y="609600"/>
                  </a:lnTo>
                  <a:lnTo>
                    <a:pt x="63906" y="613410"/>
                  </a:lnTo>
                  <a:lnTo>
                    <a:pt x="66344" y="607060"/>
                  </a:lnTo>
                  <a:lnTo>
                    <a:pt x="67538" y="603250"/>
                  </a:lnTo>
                  <a:lnTo>
                    <a:pt x="68338" y="600710"/>
                  </a:lnTo>
                  <a:lnTo>
                    <a:pt x="68338" y="598170"/>
                  </a:lnTo>
                  <a:lnTo>
                    <a:pt x="66128" y="594360"/>
                  </a:lnTo>
                  <a:lnTo>
                    <a:pt x="64122" y="591820"/>
                  </a:lnTo>
                  <a:lnTo>
                    <a:pt x="63906" y="590550"/>
                  </a:lnTo>
                  <a:lnTo>
                    <a:pt x="65684" y="591820"/>
                  </a:lnTo>
                  <a:lnTo>
                    <a:pt x="67678" y="593090"/>
                  </a:lnTo>
                  <a:lnTo>
                    <a:pt x="67678" y="591820"/>
                  </a:lnTo>
                  <a:lnTo>
                    <a:pt x="67081" y="590550"/>
                  </a:lnTo>
                  <a:lnTo>
                    <a:pt x="65900" y="588010"/>
                  </a:lnTo>
                  <a:lnTo>
                    <a:pt x="64350" y="585470"/>
                  </a:lnTo>
                  <a:lnTo>
                    <a:pt x="62128" y="584200"/>
                  </a:lnTo>
                  <a:lnTo>
                    <a:pt x="59245" y="584200"/>
                  </a:lnTo>
                  <a:lnTo>
                    <a:pt x="59461" y="582930"/>
                  </a:lnTo>
                  <a:lnTo>
                    <a:pt x="61239" y="580390"/>
                  </a:lnTo>
                  <a:lnTo>
                    <a:pt x="63677" y="577850"/>
                  </a:lnTo>
                  <a:lnTo>
                    <a:pt x="56362" y="580390"/>
                  </a:lnTo>
                  <a:lnTo>
                    <a:pt x="56134" y="579120"/>
                  </a:lnTo>
                  <a:lnTo>
                    <a:pt x="58572" y="576580"/>
                  </a:lnTo>
                  <a:lnTo>
                    <a:pt x="59677" y="575310"/>
                  </a:lnTo>
                  <a:lnTo>
                    <a:pt x="60794" y="574040"/>
                  </a:lnTo>
                  <a:lnTo>
                    <a:pt x="60794" y="572770"/>
                  </a:lnTo>
                  <a:lnTo>
                    <a:pt x="57683" y="571500"/>
                  </a:lnTo>
                  <a:lnTo>
                    <a:pt x="55473" y="570230"/>
                  </a:lnTo>
                  <a:lnTo>
                    <a:pt x="53035" y="571500"/>
                  </a:lnTo>
                  <a:lnTo>
                    <a:pt x="51917" y="572770"/>
                  </a:lnTo>
                  <a:lnTo>
                    <a:pt x="50584" y="575310"/>
                  </a:lnTo>
                  <a:lnTo>
                    <a:pt x="50139" y="575310"/>
                  </a:lnTo>
                  <a:lnTo>
                    <a:pt x="50139" y="570230"/>
                  </a:lnTo>
                  <a:lnTo>
                    <a:pt x="51142" y="568960"/>
                  </a:lnTo>
                  <a:lnTo>
                    <a:pt x="52146" y="567690"/>
                  </a:lnTo>
                  <a:lnTo>
                    <a:pt x="54800" y="567690"/>
                  </a:lnTo>
                  <a:lnTo>
                    <a:pt x="59461" y="566420"/>
                  </a:lnTo>
                  <a:lnTo>
                    <a:pt x="57467" y="564261"/>
                  </a:lnTo>
                  <a:lnTo>
                    <a:pt x="54800" y="561340"/>
                  </a:lnTo>
                  <a:lnTo>
                    <a:pt x="52362" y="557530"/>
                  </a:lnTo>
                  <a:lnTo>
                    <a:pt x="47929" y="554812"/>
                  </a:lnTo>
                  <a:lnTo>
                    <a:pt x="47929" y="588010"/>
                  </a:lnTo>
                  <a:lnTo>
                    <a:pt x="47929" y="591820"/>
                  </a:lnTo>
                  <a:lnTo>
                    <a:pt x="45923" y="591820"/>
                  </a:lnTo>
                  <a:lnTo>
                    <a:pt x="41046" y="589280"/>
                  </a:lnTo>
                  <a:lnTo>
                    <a:pt x="39497" y="586740"/>
                  </a:lnTo>
                  <a:lnTo>
                    <a:pt x="40144" y="585470"/>
                  </a:lnTo>
                  <a:lnTo>
                    <a:pt x="41490" y="584200"/>
                  </a:lnTo>
                  <a:lnTo>
                    <a:pt x="47929" y="588010"/>
                  </a:lnTo>
                  <a:lnTo>
                    <a:pt x="47929" y="554812"/>
                  </a:lnTo>
                  <a:lnTo>
                    <a:pt x="46151" y="553720"/>
                  </a:lnTo>
                  <a:lnTo>
                    <a:pt x="40360" y="552500"/>
                  </a:lnTo>
                  <a:lnTo>
                    <a:pt x="40360" y="564261"/>
                  </a:lnTo>
                  <a:lnTo>
                    <a:pt x="39712" y="563880"/>
                  </a:lnTo>
                  <a:lnTo>
                    <a:pt x="35267" y="561340"/>
                  </a:lnTo>
                  <a:lnTo>
                    <a:pt x="29946" y="558800"/>
                  </a:lnTo>
                  <a:lnTo>
                    <a:pt x="28841" y="557530"/>
                  </a:lnTo>
                  <a:lnTo>
                    <a:pt x="33274" y="557530"/>
                  </a:lnTo>
                  <a:lnTo>
                    <a:pt x="35496" y="558800"/>
                  </a:lnTo>
                  <a:lnTo>
                    <a:pt x="37045" y="561340"/>
                  </a:lnTo>
                  <a:lnTo>
                    <a:pt x="40360" y="564261"/>
                  </a:lnTo>
                  <a:lnTo>
                    <a:pt x="40360" y="552500"/>
                  </a:lnTo>
                  <a:lnTo>
                    <a:pt x="40144" y="552450"/>
                  </a:lnTo>
                  <a:lnTo>
                    <a:pt x="34594" y="551180"/>
                  </a:lnTo>
                  <a:lnTo>
                    <a:pt x="32562" y="550011"/>
                  </a:lnTo>
                  <a:lnTo>
                    <a:pt x="30175" y="548640"/>
                  </a:lnTo>
                  <a:lnTo>
                    <a:pt x="30175" y="547370"/>
                  </a:lnTo>
                  <a:lnTo>
                    <a:pt x="30175" y="546100"/>
                  </a:lnTo>
                  <a:lnTo>
                    <a:pt x="31496" y="546100"/>
                  </a:lnTo>
                  <a:lnTo>
                    <a:pt x="33045" y="547370"/>
                  </a:lnTo>
                  <a:lnTo>
                    <a:pt x="34836" y="547370"/>
                  </a:lnTo>
                  <a:lnTo>
                    <a:pt x="36169" y="546100"/>
                  </a:lnTo>
                  <a:lnTo>
                    <a:pt x="36169" y="542290"/>
                  </a:lnTo>
                  <a:lnTo>
                    <a:pt x="35052" y="541020"/>
                  </a:lnTo>
                  <a:lnTo>
                    <a:pt x="32397" y="541020"/>
                  </a:lnTo>
                  <a:lnTo>
                    <a:pt x="33045" y="539750"/>
                  </a:lnTo>
                  <a:lnTo>
                    <a:pt x="39712" y="535940"/>
                  </a:lnTo>
                  <a:lnTo>
                    <a:pt x="43472" y="537210"/>
                  </a:lnTo>
                  <a:lnTo>
                    <a:pt x="43472" y="544830"/>
                  </a:lnTo>
                  <a:lnTo>
                    <a:pt x="46799" y="544830"/>
                  </a:lnTo>
                  <a:lnTo>
                    <a:pt x="49479" y="543560"/>
                  </a:lnTo>
                  <a:lnTo>
                    <a:pt x="48806" y="542290"/>
                  </a:lnTo>
                  <a:lnTo>
                    <a:pt x="43700" y="535940"/>
                  </a:lnTo>
                  <a:lnTo>
                    <a:pt x="39712" y="532130"/>
                  </a:lnTo>
                  <a:lnTo>
                    <a:pt x="37045" y="529590"/>
                  </a:lnTo>
                  <a:lnTo>
                    <a:pt x="36385" y="523240"/>
                  </a:lnTo>
                  <a:lnTo>
                    <a:pt x="46596" y="523240"/>
                  </a:lnTo>
                  <a:lnTo>
                    <a:pt x="45046" y="516890"/>
                  </a:lnTo>
                  <a:lnTo>
                    <a:pt x="43929" y="516064"/>
                  </a:lnTo>
                  <a:lnTo>
                    <a:pt x="43929" y="516890"/>
                  </a:lnTo>
                  <a:lnTo>
                    <a:pt x="40817" y="518160"/>
                  </a:lnTo>
                  <a:lnTo>
                    <a:pt x="38595" y="518160"/>
                  </a:lnTo>
                  <a:lnTo>
                    <a:pt x="36817" y="520700"/>
                  </a:lnTo>
                  <a:lnTo>
                    <a:pt x="36817" y="521970"/>
                  </a:lnTo>
                  <a:lnTo>
                    <a:pt x="35725" y="523240"/>
                  </a:lnTo>
                  <a:lnTo>
                    <a:pt x="32613" y="523240"/>
                  </a:lnTo>
                  <a:lnTo>
                    <a:pt x="32613" y="521970"/>
                  </a:lnTo>
                  <a:lnTo>
                    <a:pt x="36169" y="518160"/>
                  </a:lnTo>
                  <a:lnTo>
                    <a:pt x="39052" y="516890"/>
                  </a:lnTo>
                  <a:lnTo>
                    <a:pt x="43929" y="516890"/>
                  </a:lnTo>
                  <a:lnTo>
                    <a:pt x="43929" y="516064"/>
                  </a:lnTo>
                  <a:lnTo>
                    <a:pt x="39941" y="513080"/>
                  </a:lnTo>
                  <a:lnTo>
                    <a:pt x="36385" y="510540"/>
                  </a:lnTo>
                  <a:lnTo>
                    <a:pt x="36169" y="509270"/>
                  </a:lnTo>
                  <a:lnTo>
                    <a:pt x="40817" y="506730"/>
                  </a:lnTo>
                  <a:lnTo>
                    <a:pt x="41490" y="505460"/>
                  </a:lnTo>
                  <a:lnTo>
                    <a:pt x="39052" y="505460"/>
                  </a:lnTo>
                  <a:lnTo>
                    <a:pt x="39268" y="504190"/>
                  </a:lnTo>
                  <a:lnTo>
                    <a:pt x="42379" y="501650"/>
                  </a:lnTo>
                  <a:lnTo>
                    <a:pt x="43472" y="499110"/>
                  </a:lnTo>
                  <a:lnTo>
                    <a:pt x="43472" y="496570"/>
                  </a:lnTo>
                  <a:lnTo>
                    <a:pt x="42379" y="496570"/>
                  </a:lnTo>
                  <a:lnTo>
                    <a:pt x="39497" y="501650"/>
                  </a:lnTo>
                  <a:lnTo>
                    <a:pt x="39052" y="501650"/>
                  </a:lnTo>
                  <a:lnTo>
                    <a:pt x="39052" y="496570"/>
                  </a:lnTo>
                  <a:lnTo>
                    <a:pt x="38163" y="496570"/>
                  </a:lnTo>
                  <a:lnTo>
                    <a:pt x="35725" y="500380"/>
                  </a:lnTo>
                  <a:lnTo>
                    <a:pt x="31496" y="505460"/>
                  </a:lnTo>
                  <a:lnTo>
                    <a:pt x="31496" y="502920"/>
                  </a:lnTo>
                  <a:lnTo>
                    <a:pt x="33401" y="499110"/>
                  </a:lnTo>
                  <a:lnTo>
                    <a:pt x="35941" y="494030"/>
                  </a:lnTo>
                  <a:lnTo>
                    <a:pt x="38366" y="488950"/>
                  </a:lnTo>
                  <a:lnTo>
                    <a:pt x="38481" y="487680"/>
                  </a:lnTo>
                  <a:lnTo>
                    <a:pt x="38595" y="486410"/>
                  </a:lnTo>
                  <a:lnTo>
                    <a:pt x="37566" y="485140"/>
                  </a:lnTo>
                  <a:lnTo>
                    <a:pt x="35496" y="482600"/>
                  </a:lnTo>
                  <a:lnTo>
                    <a:pt x="35496" y="481330"/>
                  </a:lnTo>
                  <a:lnTo>
                    <a:pt x="36525" y="478790"/>
                  </a:lnTo>
                  <a:lnTo>
                    <a:pt x="37045" y="477520"/>
                  </a:lnTo>
                  <a:lnTo>
                    <a:pt x="38823" y="474980"/>
                  </a:lnTo>
                  <a:lnTo>
                    <a:pt x="38366" y="473710"/>
                  </a:lnTo>
                  <a:lnTo>
                    <a:pt x="31953" y="473710"/>
                  </a:lnTo>
                  <a:lnTo>
                    <a:pt x="39712" y="464820"/>
                  </a:lnTo>
                  <a:lnTo>
                    <a:pt x="40005" y="462280"/>
                  </a:lnTo>
                  <a:lnTo>
                    <a:pt x="40144" y="461010"/>
                  </a:lnTo>
                  <a:lnTo>
                    <a:pt x="34594" y="461010"/>
                  </a:lnTo>
                  <a:lnTo>
                    <a:pt x="34391" y="459740"/>
                  </a:lnTo>
                  <a:lnTo>
                    <a:pt x="35725" y="458470"/>
                  </a:lnTo>
                  <a:lnTo>
                    <a:pt x="37604" y="453390"/>
                  </a:lnTo>
                  <a:lnTo>
                    <a:pt x="38519" y="445770"/>
                  </a:lnTo>
                  <a:lnTo>
                    <a:pt x="38392" y="440690"/>
                  </a:lnTo>
                  <a:lnTo>
                    <a:pt x="38303" y="436880"/>
                  </a:lnTo>
                  <a:lnTo>
                    <a:pt x="36817" y="431800"/>
                  </a:lnTo>
                  <a:lnTo>
                    <a:pt x="35496" y="431800"/>
                  </a:lnTo>
                  <a:lnTo>
                    <a:pt x="35382" y="430530"/>
                  </a:lnTo>
                  <a:lnTo>
                    <a:pt x="35267" y="429260"/>
                  </a:lnTo>
                  <a:lnTo>
                    <a:pt x="37045" y="426720"/>
                  </a:lnTo>
                  <a:lnTo>
                    <a:pt x="37338" y="425450"/>
                  </a:lnTo>
                  <a:lnTo>
                    <a:pt x="37934" y="422910"/>
                  </a:lnTo>
                  <a:lnTo>
                    <a:pt x="38049" y="415290"/>
                  </a:lnTo>
                  <a:lnTo>
                    <a:pt x="38163" y="411480"/>
                  </a:lnTo>
                  <a:lnTo>
                    <a:pt x="35267" y="410210"/>
                  </a:lnTo>
                  <a:lnTo>
                    <a:pt x="31953" y="412051"/>
                  </a:lnTo>
                  <a:lnTo>
                    <a:pt x="31953" y="466090"/>
                  </a:lnTo>
                  <a:lnTo>
                    <a:pt x="31724" y="466725"/>
                  </a:lnTo>
                  <a:lnTo>
                    <a:pt x="31724" y="480060"/>
                  </a:lnTo>
                  <a:lnTo>
                    <a:pt x="31064" y="481330"/>
                  </a:lnTo>
                  <a:lnTo>
                    <a:pt x="30175" y="483870"/>
                  </a:lnTo>
                  <a:lnTo>
                    <a:pt x="29286" y="485140"/>
                  </a:lnTo>
                  <a:lnTo>
                    <a:pt x="28397" y="485140"/>
                  </a:lnTo>
                  <a:lnTo>
                    <a:pt x="27940" y="483870"/>
                  </a:lnTo>
                  <a:lnTo>
                    <a:pt x="27940" y="480060"/>
                  </a:lnTo>
                  <a:lnTo>
                    <a:pt x="28841" y="478790"/>
                  </a:lnTo>
                  <a:lnTo>
                    <a:pt x="31267" y="478790"/>
                  </a:lnTo>
                  <a:lnTo>
                    <a:pt x="31724" y="480060"/>
                  </a:lnTo>
                  <a:lnTo>
                    <a:pt x="31724" y="466725"/>
                  </a:lnTo>
                  <a:lnTo>
                    <a:pt x="31496" y="467360"/>
                  </a:lnTo>
                  <a:lnTo>
                    <a:pt x="29057" y="467360"/>
                  </a:lnTo>
                  <a:lnTo>
                    <a:pt x="27940" y="466090"/>
                  </a:lnTo>
                  <a:lnTo>
                    <a:pt x="27940" y="463550"/>
                  </a:lnTo>
                  <a:lnTo>
                    <a:pt x="28397" y="462280"/>
                  </a:lnTo>
                  <a:lnTo>
                    <a:pt x="29489" y="462280"/>
                  </a:lnTo>
                  <a:lnTo>
                    <a:pt x="30619" y="463550"/>
                  </a:lnTo>
                  <a:lnTo>
                    <a:pt x="31953" y="466090"/>
                  </a:lnTo>
                  <a:lnTo>
                    <a:pt x="31953" y="412051"/>
                  </a:lnTo>
                  <a:lnTo>
                    <a:pt x="28397" y="414020"/>
                  </a:lnTo>
                  <a:lnTo>
                    <a:pt x="26847" y="415290"/>
                  </a:lnTo>
                  <a:lnTo>
                    <a:pt x="25730" y="414388"/>
                  </a:lnTo>
                  <a:lnTo>
                    <a:pt x="25730" y="471170"/>
                  </a:lnTo>
                  <a:lnTo>
                    <a:pt x="24409" y="473710"/>
                  </a:lnTo>
                  <a:lnTo>
                    <a:pt x="23736" y="473710"/>
                  </a:lnTo>
                  <a:lnTo>
                    <a:pt x="23622" y="469900"/>
                  </a:lnTo>
                  <a:lnTo>
                    <a:pt x="23520" y="468630"/>
                  </a:lnTo>
                  <a:lnTo>
                    <a:pt x="24180" y="467360"/>
                  </a:lnTo>
                  <a:lnTo>
                    <a:pt x="24841" y="467360"/>
                  </a:lnTo>
                  <a:lnTo>
                    <a:pt x="25514" y="468630"/>
                  </a:lnTo>
                  <a:lnTo>
                    <a:pt x="25615" y="469900"/>
                  </a:lnTo>
                  <a:lnTo>
                    <a:pt x="25730" y="471170"/>
                  </a:lnTo>
                  <a:lnTo>
                    <a:pt x="25730" y="414388"/>
                  </a:lnTo>
                  <a:lnTo>
                    <a:pt x="25285" y="414020"/>
                  </a:lnTo>
                  <a:lnTo>
                    <a:pt x="24409" y="412750"/>
                  </a:lnTo>
                  <a:lnTo>
                    <a:pt x="24066" y="411480"/>
                  </a:lnTo>
                  <a:lnTo>
                    <a:pt x="23736" y="410210"/>
                  </a:lnTo>
                  <a:lnTo>
                    <a:pt x="21958" y="408940"/>
                  </a:lnTo>
                  <a:lnTo>
                    <a:pt x="20637" y="410210"/>
                  </a:lnTo>
                  <a:lnTo>
                    <a:pt x="19519" y="411480"/>
                  </a:lnTo>
                  <a:lnTo>
                    <a:pt x="19075" y="410210"/>
                  </a:lnTo>
                  <a:lnTo>
                    <a:pt x="19748" y="408940"/>
                  </a:lnTo>
                  <a:lnTo>
                    <a:pt x="20637" y="407670"/>
                  </a:lnTo>
                  <a:lnTo>
                    <a:pt x="29286" y="407670"/>
                  </a:lnTo>
                  <a:lnTo>
                    <a:pt x="36169" y="408940"/>
                  </a:lnTo>
                  <a:lnTo>
                    <a:pt x="37274" y="408940"/>
                  </a:lnTo>
                  <a:lnTo>
                    <a:pt x="36906" y="407670"/>
                  </a:lnTo>
                  <a:lnTo>
                    <a:pt x="36537" y="406400"/>
                  </a:lnTo>
                  <a:lnTo>
                    <a:pt x="36169" y="405130"/>
                  </a:lnTo>
                  <a:lnTo>
                    <a:pt x="35267" y="403860"/>
                  </a:lnTo>
                  <a:lnTo>
                    <a:pt x="35941" y="402590"/>
                  </a:lnTo>
                  <a:lnTo>
                    <a:pt x="39712" y="402590"/>
                  </a:lnTo>
                  <a:lnTo>
                    <a:pt x="40373" y="400050"/>
                  </a:lnTo>
                  <a:lnTo>
                    <a:pt x="39789" y="397510"/>
                  </a:lnTo>
                  <a:lnTo>
                    <a:pt x="39497" y="396240"/>
                  </a:lnTo>
                  <a:lnTo>
                    <a:pt x="38823" y="392430"/>
                  </a:lnTo>
                  <a:lnTo>
                    <a:pt x="37503" y="391160"/>
                  </a:lnTo>
                  <a:lnTo>
                    <a:pt x="35267" y="391160"/>
                  </a:lnTo>
                  <a:lnTo>
                    <a:pt x="32816" y="392430"/>
                  </a:lnTo>
                  <a:lnTo>
                    <a:pt x="34594" y="388620"/>
                  </a:lnTo>
                  <a:lnTo>
                    <a:pt x="36817" y="384810"/>
                  </a:lnTo>
                  <a:lnTo>
                    <a:pt x="36385" y="384810"/>
                  </a:lnTo>
                  <a:lnTo>
                    <a:pt x="25069" y="388620"/>
                  </a:lnTo>
                  <a:lnTo>
                    <a:pt x="24180" y="387350"/>
                  </a:lnTo>
                  <a:lnTo>
                    <a:pt x="30835" y="381000"/>
                  </a:lnTo>
                  <a:lnTo>
                    <a:pt x="31953" y="378460"/>
                  </a:lnTo>
                  <a:lnTo>
                    <a:pt x="31267" y="377190"/>
                  </a:lnTo>
                  <a:lnTo>
                    <a:pt x="30391" y="375920"/>
                  </a:lnTo>
                  <a:lnTo>
                    <a:pt x="31496" y="375920"/>
                  </a:lnTo>
                  <a:lnTo>
                    <a:pt x="33502" y="377190"/>
                  </a:lnTo>
                  <a:lnTo>
                    <a:pt x="36169" y="377190"/>
                  </a:lnTo>
                  <a:lnTo>
                    <a:pt x="36385" y="378460"/>
                  </a:lnTo>
                  <a:lnTo>
                    <a:pt x="32816" y="381000"/>
                  </a:lnTo>
                  <a:lnTo>
                    <a:pt x="33718" y="382270"/>
                  </a:lnTo>
                  <a:lnTo>
                    <a:pt x="36614" y="382270"/>
                  </a:lnTo>
                  <a:lnTo>
                    <a:pt x="41922" y="383540"/>
                  </a:lnTo>
                  <a:lnTo>
                    <a:pt x="42595" y="381000"/>
                  </a:lnTo>
                  <a:lnTo>
                    <a:pt x="36169" y="374650"/>
                  </a:lnTo>
                  <a:lnTo>
                    <a:pt x="35267" y="373380"/>
                  </a:lnTo>
                  <a:lnTo>
                    <a:pt x="36169" y="372110"/>
                  </a:lnTo>
                  <a:lnTo>
                    <a:pt x="36817" y="372110"/>
                  </a:lnTo>
                  <a:lnTo>
                    <a:pt x="35267" y="370840"/>
                  </a:lnTo>
                  <a:lnTo>
                    <a:pt x="30175" y="372110"/>
                  </a:lnTo>
                  <a:lnTo>
                    <a:pt x="27940" y="372110"/>
                  </a:lnTo>
                  <a:lnTo>
                    <a:pt x="27940" y="374650"/>
                  </a:lnTo>
                  <a:lnTo>
                    <a:pt x="27508" y="375920"/>
                  </a:lnTo>
                  <a:lnTo>
                    <a:pt x="26174" y="374650"/>
                  </a:lnTo>
                  <a:lnTo>
                    <a:pt x="27063" y="370840"/>
                  </a:lnTo>
                  <a:lnTo>
                    <a:pt x="28625" y="368300"/>
                  </a:lnTo>
                  <a:lnTo>
                    <a:pt x="30835" y="363220"/>
                  </a:lnTo>
                  <a:lnTo>
                    <a:pt x="32397" y="363220"/>
                  </a:lnTo>
                  <a:lnTo>
                    <a:pt x="35267" y="364490"/>
                  </a:lnTo>
                  <a:lnTo>
                    <a:pt x="37719" y="365760"/>
                  </a:lnTo>
                  <a:lnTo>
                    <a:pt x="40373" y="365760"/>
                  </a:lnTo>
                  <a:lnTo>
                    <a:pt x="43040" y="364490"/>
                  </a:lnTo>
                  <a:lnTo>
                    <a:pt x="46228" y="362064"/>
                  </a:lnTo>
                  <a:lnTo>
                    <a:pt x="45783" y="362064"/>
                  </a:lnTo>
                  <a:lnTo>
                    <a:pt x="41694" y="363220"/>
                  </a:lnTo>
                  <a:lnTo>
                    <a:pt x="36817" y="363220"/>
                  </a:lnTo>
                  <a:lnTo>
                    <a:pt x="37236" y="362064"/>
                  </a:lnTo>
                  <a:lnTo>
                    <a:pt x="38163" y="359410"/>
                  </a:lnTo>
                  <a:lnTo>
                    <a:pt x="39712" y="358140"/>
                  </a:lnTo>
                  <a:lnTo>
                    <a:pt x="41275" y="359410"/>
                  </a:lnTo>
                  <a:lnTo>
                    <a:pt x="43700" y="359410"/>
                  </a:lnTo>
                  <a:lnTo>
                    <a:pt x="41922" y="356870"/>
                  </a:lnTo>
                  <a:lnTo>
                    <a:pt x="40817" y="355600"/>
                  </a:lnTo>
                  <a:lnTo>
                    <a:pt x="39268" y="351790"/>
                  </a:lnTo>
                  <a:lnTo>
                    <a:pt x="38595" y="349250"/>
                  </a:lnTo>
                  <a:lnTo>
                    <a:pt x="37503" y="345440"/>
                  </a:lnTo>
                  <a:lnTo>
                    <a:pt x="38074" y="344347"/>
                  </a:lnTo>
                  <a:lnTo>
                    <a:pt x="38163" y="344170"/>
                  </a:lnTo>
                  <a:lnTo>
                    <a:pt x="41490" y="345440"/>
                  </a:lnTo>
                  <a:lnTo>
                    <a:pt x="43929" y="345440"/>
                  </a:lnTo>
                  <a:lnTo>
                    <a:pt x="46596" y="346710"/>
                  </a:lnTo>
                  <a:lnTo>
                    <a:pt x="47701" y="346710"/>
                  </a:lnTo>
                  <a:lnTo>
                    <a:pt x="50812" y="349250"/>
                  </a:lnTo>
                  <a:lnTo>
                    <a:pt x="52006" y="344347"/>
                  </a:lnTo>
                  <a:lnTo>
                    <a:pt x="52044" y="344170"/>
                  </a:lnTo>
                  <a:lnTo>
                    <a:pt x="52362" y="342900"/>
                  </a:lnTo>
                  <a:lnTo>
                    <a:pt x="47701" y="337820"/>
                  </a:lnTo>
                  <a:lnTo>
                    <a:pt x="47701" y="336550"/>
                  </a:lnTo>
                  <a:lnTo>
                    <a:pt x="51701" y="336550"/>
                  </a:lnTo>
                  <a:lnTo>
                    <a:pt x="52362" y="335280"/>
                  </a:lnTo>
                  <a:lnTo>
                    <a:pt x="51473" y="334010"/>
                  </a:lnTo>
                  <a:lnTo>
                    <a:pt x="50812" y="331470"/>
                  </a:lnTo>
                  <a:lnTo>
                    <a:pt x="51701" y="330200"/>
                  </a:lnTo>
                  <a:lnTo>
                    <a:pt x="53695" y="328930"/>
                  </a:lnTo>
                  <a:lnTo>
                    <a:pt x="56578" y="327660"/>
                  </a:lnTo>
                  <a:lnTo>
                    <a:pt x="54140" y="325120"/>
                  </a:lnTo>
                  <a:lnTo>
                    <a:pt x="51917" y="323850"/>
                  </a:lnTo>
                  <a:lnTo>
                    <a:pt x="56362" y="323850"/>
                  </a:lnTo>
                  <a:lnTo>
                    <a:pt x="59690" y="320040"/>
                  </a:lnTo>
                  <a:lnTo>
                    <a:pt x="61683" y="316230"/>
                  </a:lnTo>
                  <a:lnTo>
                    <a:pt x="62268" y="314960"/>
                  </a:lnTo>
                  <a:lnTo>
                    <a:pt x="65239" y="308610"/>
                  </a:lnTo>
                  <a:lnTo>
                    <a:pt x="61023" y="309880"/>
                  </a:lnTo>
                  <a:lnTo>
                    <a:pt x="58801" y="309880"/>
                  </a:lnTo>
                  <a:lnTo>
                    <a:pt x="56807" y="311150"/>
                  </a:lnTo>
                  <a:lnTo>
                    <a:pt x="56807" y="313690"/>
                  </a:lnTo>
                  <a:lnTo>
                    <a:pt x="55689" y="314960"/>
                  </a:lnTo>
                  <a:lnTo>
                    <a:pt x="51473" y="314960"/>
                  </a:lnTo>
                  <a:lnTo>
                    <a:pt x="52806" y="307340"/>
                  </a:lnTo>
                  <a:lnTo>
                    <a:pt x="55689" y="306070"/>
                  </a:lnTo>
                  <a:lnTo>
                    <a:pt x="62344" y="306070"/>
                  </a:lnTo>
                  <a:lnTo>
                    <a:pt x="64223" y="304800"/>
                  </a:lnTo>
                  <a:lnTo>
                    <a:pt x="69900" y="300990"/>
                  </a:lnTo>
                  <a:lnTo>
                    <a:pt x="70510" y="299720"/>
                  </a:lnTo>
                  <a:lnTo>
                    <a:pt x="72999" y="294640"/>
                  </a:lnTo>
                  <a:lnTo>
                    <a:pt x="73444" y="293370"/>
                  </a:lnTo>
                  <a:lnTo>
                    <a:pt x="74777" y="289560"/>
                  </a:lnTo>
                  <a:lnTo>
                    <a:pt x="75514" y="287020"/>
                  </a:lnTo>
                  <a:lnTo>
                    <a:pt x="75882" y="285750"/>
                  </a:lnTo>
                  <a:lnTo>
                    <a:pt x="75438" y="284480"/>
                  </a:lnTo>
                  <a:lnTo>
                    <a:pt x="75666" y="284480"/>
                  </a:lnTo>
                  <a:lnTo>
                    <a:pt x="79209" y="285750"/>
                  </a:lnTo>
                  <a:lnTo>
                    <a:pt x="80645" y="284480"/>
                  </a:lnTo>
                  <a:lnTo>
                    <a:pt x="82092" y="283210"/>
                  </a:lnTo>
                  <a:lnTo>
                    <a:pt x="83197" y="281940"/>
                  </a:lnTo>
                  <a:lnTo>
                    <a:pt x="84315" y="280670"/>
                  </a:lnTo>
                  <a:lnTo>
                    <a:pt x="88760" y="273050"/>
                  </a:lnTo>
                  <a:lnTo>
                    <a:pt x="88823" y="271780"/>
                  </a:lnTo>
                  <a:lnTo>
                    <a:pt x="88900" y="270510"/>
                  </a:lnTo>
                  <a:lnTo>
                    <a:pt x="88976" y="269240"/>
                  </a:lnTo>
                  <a:lnTo>
                    <a:pt x="84543" y="270510"/>
                  </a:lnTo>
                  <a:lnTo>
                    <a:pt x="79654" y="273050"/>
                  </a:lnTo>
                  <a:lnTo>
                    <a:pt x="80543" y="269240"/>
                  </a:lnTo>
                  <a:lnTo>
                    <a:pt x="85648" y="265430"/>
                  </a:lnTo>
                  <a:lnTo>
                    <a:pt x="88531" y="264160"/>
                  </a:lnTo>
                  <a:lnTo>
                    <a:pt x="90093" y="264160"/>
                  </a:lnTo>
                  <a:lnTo>
                    <a:pt x="90093" y="266700"/>
                  </a:lnTo>
                  <a:lnTo>
                    <a:pt x="90970" y="266700"/>
                  </a:lnTo>
                  <a:lnTo>
                    <a:pt x="93637" y="265430"/>
                  </a:lnTo>
                  <a:lnTo>
                    <a:pt x="93637" y="264160"/>
                  </a:lnTo>
                  <a:lnTo>
                    <a:pt x="93637" y="262890"/>
                  </a:lnTo>
                  <a:lnTo>
                    <a:pt x="92303" y="259080"/>
                  </a:lnTo>
                  <a:lnTo>
                    <a:pt x="90754" y="255270"/>
                  </a:lnTo>
                  <a:lnTo>
                    <a:pt x="90970" y="254000"/>
                  </a:lnTo>
                  <a:lnTo>
                    <a:pt x="95186" y="254000"/>
                  </a:lnTo>
                  <a:lnTo>
                    <a:pt x="96748" y="255270"/>
                  </a:lnTo>
                  <a:lnTo>
                    <a:pt x="96748" y="257810"/>
                  </a:lnTo>
                  <a:lnTo>
                    <a:pt x="98082" y="257810"/>
                  </a:lnTo>
                  <a:lnTo>
                    <a:pt x="99847" y="255270"/>
                  </a:lnTo>
                  <a:lnTo>
                    <a:pt x="101180" y="254000"/>
                  </a:lnTo>
                  <a:lnTo>
                    <a:pt x="102514" y="252730"/>
                  </a:lnTo>
                  <a:lnTo>
                    <a:pt x="99187" y="251460"/>
                  </a:lnTo>
                  <a:lnTo>
                    <a:pt x="96304" y="250190"/>
                  </a:lnTo>
                  <a:lnTo>
                    <a:pt x="100520" y="250190"/>
                  </a:lnTo>
                  <a:lnTo>
                    <a:pt x="104063" y="248920"/>
                  </a:lnTo>
                  <a:lnTo>
                    <a:pt x="105181" y="248920"/>
                  </a:lnTo>
                  <a:lnTo>
                    <a:pt x="104292" y="246380"/>
                  </a:lnTo>
                  <a:lnTo>
                    <a:pt x="103187" y="243840"/>
                  </a:lnTo>
                  <a:lnTo>
                    <a:pt x="104508" y="242570"/>
                  </a:lnTo>
                  <a:lnTo>
                    <a:pt x="115163" y="242570"/>
                  </a:lnTo>
                  <a:lnTo>
                    <a:pt x="117386" y="240030"/>
                  </a:lnTo>
                  <a:lnTo>
                    <a:pt x="115824" y="238760"/>
                  </a:lnTo>
                  <a:lnTo>
                    <a:pt x="114274" y="237490"/>
                  </a:lnTo>
                  <a:lnTo>
                    <a:pt x="112496" y="234950"/>
                  </a:lnTo>
                  <a:lnTo>
                    <a:pt x="112941" y="233680"/>
                  </a:lnTo>
                  <a:lnTo>
                    <a:pt x="116497" y="234950"/>
                  </a:lnTo>
                  <a:lnTo>
                    <a:pt x="119380" y="234950"/>
                  </a:lnTo>
                  <a:lnTo>
                    <a:pt x="122047" y="233680"/>
                  </a:lnTo>
                  <a:lnTo>
                    <a:pt x="123367" y="231140"/>
                  </a:lnTo>
                  <a:lnTo>
                    <a:pt x="124701" y="228600"/>
                  </a:lnTo>
                  <a:lnTo>
                    <a:pt x="124929" y="227330"/>
                  </a:lnTo>
                  <a:lnTo>
                    <a:pt x="123151" y="227330"/>
                  </a:lnTo>
                  <a:lnTo>
                    <a:pt x="124701" y="226060"/>
                  </a:lnTo>
                  <a:lnTo>
                    <a:pt x="127368" y="223520"/>
                  </a:lnTo>
                  <a:lnTo>
                    <a:pt x="130035" y="222250"/>
                  </a:lnTo>
                  <a:lnTo>
                    <a:pt x="132245" y="218440"/>
                  </a:lnTo>
                  <a:lnTo>
                    <a:pt x="132245" y="214630"/>
                  </a:lnTo>
                  <a:lnTo>
                    <a:pt x="133134" y="213360"/>
                  </a:lnTo>
                  <a:lnTo>
                    <a:pt x="135356" y="214630"/>
                  </a:lnTo>
                  <a:lnTo>
                    <a:pt x="137795" y="213360"/>
                  </a:lnTo>
                  <a:lnTo>
                    <a:pt x="139801" y="210820"/>
                  </a:lnTo>
                  <a:lnTo>
                    <a:pt x="141351" y="208280"/>
                  </a:lnTo>
                  <a:lnTo>
                    <a:pt x="142125" y="207010"/>
                  </a:lnTo>
                  <a:lnTo>
                    <a:pt x="142900" y="205740"/>
                  </a:lnTo>
                  <a:lnTo>
                    <a:pt x="142900" y="204470"/>
                  </a:lnTo>
                  <a:lnTo>
                    <a:pt x="140017" y="205740"/>
                  </a:lnTo>
                  <a:lnTo>
                    <a:pt x="138239" y="207010"/>
                  </a:lnTo>
                  <a:lnTo>
                    <a:pt x="136690" y="205740"/>
                  </a:lnTo>
                  <a:lnTo>
                    <a:pt x="136690" y="203200"/>
                  </a:lnTo>
                  <a:lnTo>
                    <a:pt x="139357" y="203200"/>
                  </a:lnTo>
                  <a:lnTo>
                    <a:pt x="142455" y="201930"/>
                  </a:lnTo>
                  <a:lnTo>
                    <a:pt x="145122" y="201930"/>
                  </a:lnTo>
                  <a:lnTo>
                    <a:pt x="149339" y="200660"/>
                  </a:lnTo>
                  <a:lnTo>
                    <a:pt x="149999" y="198120"/>
                  </a:lnTo>
                  <a:lnTo>
                    <a:pt x="149694" y="196850"/>
                  </a:lnTo>
                  <a:lnTo>
                    <a:pt x="149110" y="194310"/>
                  </a:lnTo>
                  <a:lnTo>
                    <a:pt x="148234" y="191770"/>
                  </a:lnTo>
                  <a:lnTo>
                    <a:pt x="148666" y="189230"/>
                  </a:lnTo>
                  <a:lnTo>
                    <a:pt x="151117" y="189230"/>
                  </a:lnTo>
                  <a:lnTo>
                    <a:pt x="152222" y="190500"/>
                  </a:lnTo>
                  <a:lnTo>
                    <a:pt x="152222" y="193040"/>
                  </a:lnTo>
                  <a:lnTo>
                    <a:pt x="154000" y="191770"/>
                  </a:lnTo>
                  <a:lnTo>
                    <a:pt x="156667" y="190500"/>
                  </a:lnTo>
                  <a:lnTo>
                    <a:pt x="158584" y="189230"/>
                  </a:lnTo>
                  <a:lnTo>
                    <a:pt x="162433" y="186690"/>
                  </a:lnTo>
                  <a:lnTo>
                    <a:pt x="162433" y="181610"/>
                  </a:lnTo>
                  <a:lnTo>
                    <a:pt x="156883" y="180340"/>
                  </a:lnTo>
                  <a:lnTo>
                    <a:pt x="154000" y="180340"/>
                  </a:lnTo>
                  <a:lnTo>
                    <a:pt x="152882" y="181610"/>
                  </a:lnTo>
                  <a:lnTo>
                    <a:pt x="154216" y="185420"/>
                  </a:lnTo>
                  <a:lnTo>
                    <a:pt x="152666" y="186690"/>
                  </a:lnTo>
                  <a:lnTo>
                    <a:pt x="150228" y="187960"/>
                  </a:lnTo>
                  <a:lnTo>
                    <a:pt x="147561" y="187960"/>
                  </a:lnTo>
                  <a:lnTo>
                    <a:pt x="145567" y="190500"/>
                  </a:lnTo>
                  <a:lnTo>
                    <a:pt x="145567" y="195580"/>
                  </a:lnTo>
                  <a:lnTo>
                    <a:pt x="142240" y="196850"/>
                  </a:lnTo>
                  <a:lnTo>
                    <a:pt x="140017" y="193040"/>
                  </a:lnTo>
                  <a:lnTo>
                    <a:pt x="139357" y="191770"/>
                  </a:lnTo>
                  <a:lnTo>
                    <a:pt x="140017" y="190500"/>
                  </a:lnTo>
                  <a:lnTo>
                    <a:pt x="143129" y="187960"/>
                  </a:lnTo>
                  <a:lnTo>
                    <a:pt x="144741" y="186690"/>
                  </a:lnTo>
                  <a:lnTo>
                    <a:pt x="148005" y="184150"/>
                  </a:lnTo>
                  <a:lnTo>
                    <a:pt x="156438" y="176530"/>
                  </a:lnTo>
                  <a:lnTo>
                    <a:pt x="158877" y="175260"/>
                  </a:lnTo>
                  <a:lnTo>
                    <a:pt x="161328" y="173990"/>
                  </a:lnTo>
                  <a:lnTo>
                    <a:pt x="164871" y="175260"/>
                  </a:lnTo>
                  <a:lnTo>
                    <a:pt x="167093" y="173990"/>
                  </a:lnTo>
                  <a:lnTo>
                    <a:pt x="168198" y="172720"/>
                  </a:lnTo>
                  <a:lnTo>
                    <a:pt x="169316" y="170180"/>
                  </a:lnTo>
                  <a:lnTo>
                    <a:pt x="169976" y="171450"/>
                  </a:lnTo>
                  <a:lnTo>
                    <a:pt x="169976" y="176530"/>
                  </a:lnTo>
                  <a:lnTo>
                    <a:pt x="168643" y="180340"/>
                  </a:lnTo>
                  <a:lnTo>
                    <a:pt x="167309" y="181610"/>
                  </a:lnTo>
                  <a:lnTo>
                    <a:pt x="164871" y="184150"/>
                  </a:lnTo>
                  <a:lnTo>
                    <a:pt x="165315" y="184150"/>
                  </a:lnTo>
                  <a:lnTo>
                    <a:pt x="169316" y="181610"/>
                  </a:lnTo>
                  <a:lnTo>
                    <a:pt x="171970" y="180340"/>
                  </a:lnTo>
                  <a:lnTo>
                    <a:pt x="173964" y="177800"/>
                  </a:lnTo>
                  <a:lnTo>
                    <a:pt x="173520" y="175260"/>
                  </a:lnTo>
                  <a:lnTo>
                    <a:pt x="175526" y="173990"/>
                  </a:lnTo>
                  <a:lnTo>
                    <a:pt x="178409" y="173990"/>
                  </a:lnTo>
                  <a:lnTo>
                    <a:pt x="181076" y="172720"/>
                  </a:lnTo>
                  <a:lnTo>
                    <a:pt x="184404" y="171450"/>
                  </a:lnTo>
                  <a:lnTo>
                    <a:pt x="189953" y="163830"/>
                  </a:lnTo>
                  <a:lnTo>
                    <a:pt x="197269" y="163830"/>
                  </a:lnTo>
                  <a:lnTo>
                    <a:pt x="195160" y="162560"/>
                  </a:lnTo>
                  <a:lnTo>
                    <a:pt x="193052" y="161290"/>
                  </a:lnTo>
                  <a:lnTo>
                    <a:pt x="189064" y="157480"/>
                  </a:lnTo>
                  <a:lnTo>
                    <a:pt x="193941" y="158750"/>
                  </a:lnTo>
                  <a:lnTo>
                    <a:pt x="199263" y="160020"/>
                  </a:lnTo>
                  <a:lnTo>
                    <a:pt x="204000" y="157480"/>
                  </a:lnTo>
                  <a:lnTo>
                    <a:pt x="206375" y="156210"/>
                  </a:lnTo>
                  <a:lnTo>
                    <a:pt x="205625" y="154940"/>
                  </a:lnTo>
                  <a:lnTo>
                    <a:pt x="204152" y="152400"/>
                  </a:lnTo>
                  <a:lnTo>
                    <a:pt x="203479" y="151130"/>
                  </a:lnTo>
                  <a:lnTo>
                    <a:pt x="204812" y="151130"/>
                  </a:lnTo>
                  <a:lnTo>
                    <a:pt x="209257" y="152400"/>
                  </a:lnTo>
                  <a:lnTo>
                    <a:pt x="212026" y="151130"/>
                  </a:lnTo>
                  <a:lnTo>
                    <a:pt x="217563" y="148590"/>
                  </a:lnTo>
                  <a:lnTo>
                    <a:pt x="220345" y="147320"/>
                  </a:lnTo>
                  <a:lnTo>
                    <a:pt x="225818" y="142240"/>
                  </a:lnTo>
                  <a:lnTo>
                    <a:pt x="228561" y="139700"/>
                  </a:lnTo>
                  <a:lnTo>
                    <a:pt x="229222" y="138430"/>
                  </a:lnTo>
                  <a:lnTo>
                    <a:pt x="229895" y="137160"/>
                  </a:lnTo>
                  <a:lnTo>
                    <a:pt x="228561" y="138430"/>
                  </a:lnTo>
                  <a:lnTo>
                    <a:pt x="225234" y="138430"/>
                  </a:lnTo>
                  <a:lnTo>
                    <a:pt x="223672" y="133350"/>
                  </a:lnTo>
                  <a:lnTo>
                    <a:pt x="224345" y="133350"/>
                  </a:lnTo>
                  <a:lnTo>
                    <a:pt x="227672" y="134620"/>
                  </a:lnTo>
                  <a:lnTo>
                    <a:pt x="232549" y="134620"/>
                  </a:lnTo>
                  <a:lnTo>
                    <a:pt x="232994" y="133350"/>
                  </a:lnTo>
                  <a:lnTo>
                    <a:pt x="233438" y="132080"/>
                  </a:lnTo>
                  <a:lnTo>
                    <a:pt x="233768" y="130810"/>
                  </a:lnTo>
                  <a:lnTo>
                    <a:pt x="234111" y="129540"/>
                  </a:lnTo>
                  <a:lnTo>
                    <a:pt x="245427" y="129540"/>
                  </a:lnTo>
                  <a:lnTo>
                    <a:pt x="245427" y="127000"/>
                  </a:lnTo>
                  <a:lnTo>
                    <a:pt x="248094" y="127000"/>
                  </a:lnTo>
                  <a:lnTo>
                    <a:pt x="249859" y="128270"/>
                  </a:lnTo>
                  <a:lnTo>
                    <a:pt x="250088" y="128270"/>
                  </a:lnTo>
                  <a:lnTo>
                    <a:pt x="249643" y="127000"/>
                  </a:lnTo>
                  <a:lnTo>
                    <a:pt x="249199" y="125730"/>
                  </a:lnTo>
                  <a:lnTo>
                    <a:pt x="248526" y="123190"/>
                  </a:lnTo>
                  <a:lnTo>
                    <a:pt x="248640" y="121920"/>
                  </a:lnTo>
                  <a:lnTo>
                    <a:pt x="248754" y="120650"/>
                  </a:lnTo>
                  <a:lnTo>
                    <a:pt x="250088" y="120650"/>
                  </a:lnTo>
                  <a:lnTo>
                    <a:pt x="251193" y="119380"/>
                  </a:lnTo>
                  <a:lnTo>
                    <a:pt x="252082" y="119380"/>
                  </a:lnTo>
                  <a:lnTo>
                    <a:pt x="250977" y="125730"/>
                  </a:lnTo>
                  <a:lnTo>
                    <a:pt x="252298" y="128270"/>
                  </a:lnTo>
                  <a:lnTo>
                    <a:pt x="255638" y="125730"/>
                  </a:lnTo>
                  <a:lnTo>
                    <a:pt x="256514" y="123190"/>
                  </a:lnTo>
                  <a:lnTo>
                    <a:pt x="255854" y="119380"/>
                  </a:lnTo>
                  <a:lnTo>
                    <a:pt x="255638" y="118110"/>
                  </a:lnTo>
                  <a:lnTo>
                    <a:pt x="256743" y="115570"/>
                  </a:lnTo>
                  <a:lnTo>
                    <a:pt x="258292" y="115570"/>
                  </a:lnTo>
                  <a:lnTo>
                    <a:pt x="259626" y="114300"/>
                  </a:lnTo>
                  <a:lnTo>
                    <a:pt x="260959" y="115570"/>
                  </a:lnTo>
                  <a:lnTo>
                    <a:pt x="260959" y="119380"/>
                  </a:lnTo>
                  <a:lnTo>
                    <a:pt x="262064" y="121920"/>
                  </a:lnTo>
                  <a:lnTo>
                    <a:pt x="265176" y="124460"/>
                  </a:lnTo>
                  <a:lnTo>
                    <a:pt x="265391" y="123190"/>
                  </a:lnTo>
                  <a:lnTo>
                    <a:pt x="264287" y="121920"/>
                  </a:lnTo>
                  <a:lnTo>
                    <a:pt x="262953" y="119380"/>
                  </a:lnTo>
                  <a:lnTo>
                    <a:pt x="268503" y="119380"/>
                  </a:lnTo>
                  <a:lnTo>
                    <a:pt x="274942" y="120650"/>
                  </a:lnTo>
                  <a:lnTo>
                    <a:pt x="275818" y="119380"/>
                  </a:lnTo>
                  <a:lnTo>
                    <a:pt x="276707" y="118110"/>
                  </a:lnTo>
                  <a:lnTo>
                    <a:pt x="270497" y="116840"/>
                  </a:lnTo>
                  <a:lnTo>
                    <a:pt x="267614" y="115570"/>
                  </a:lnTo>
                  <a:lnTo>
                    <a:pt x="268058" y="115570"/>
                  </a:lnTo>
                  <a:lnTo>
                    <a:pt x="272059" y="114300"/>
                  </a:lnTo>
                  <a:lnTo>
                    <a:pt x="283146" y="114300"/>
                  </a:lnTo>
                  <a:lnTo>
                    <a:pt x="283146" y="110490"/>
                  </a:lnTo>
                  <a:lnTo>
                    <a:pt x="284708" y="110490"/>
                  </a:lnTo>
                  <a:lnTo>
                    <a:pt x="285369" y="111760"/>
                  </a:lnTo>
                  <a:lnTo>
                    <a:pt x="287362" y="110490"/>
                  </a:lnTo>
                  <a:lnTo>
                    <a:pt x="289140" y="109220"/>
                  </a:lnTo>
                  <a:lnTo>
                    <a:pt x="290918" y="106680"/>
                  </a:lnTo>
                  <a:lnTo>
                    <a:pt x="291807" y="106680"/>
                  </a:lnTo>
                  <a:lnTo>
                    <a:pt x="290029" y="109220"/>
                  </a:lnTo>
                  <a:lnTo>
                    <a:pt x="290690" y="110490"/>
                  </a:lnTo>
                  <a:lnTo>
                    <a:pt x="293141" y="109220"/>
                  </a:lnTo>
                  <a:lnTo>
                    <a:pt x="295795" y="107950"/>
                  </a:lnTo>
                  <a:lnTo>
                    <a:pt x="296024" y="106680"/>
                  </a:lnTo>
                  <a:lnTo>
                    <a:pt x="294017" y="104140"/>
                  </a:lnTo>
                  <a:lnTo>
                    <a:pt x="292252" y="102870"/>
                  </a:lnTo>
                  <a:lnTo>
                    <a:pt x="292252" y="101600"/>
                  </a:lnTo>
                  <a:lnTo>
                    <a:pt x="295135" y="101600"/>
                  </a:lnTo>
                  <a:lnTo>
                    <a:pt x="296913" y="102870"/>
                  </a:lnTo>
                  <a:lnTo>
                    <a:pt x="297573" y="104140"/>
                  </a:lnTo>
                  <a:lnTo>
                    <a:pt x="299796" y="106680"/>
                  </a:lnTo>
                  <a:lnTo>
                    <a:pt x="309118" y="106680"/>
                  </a:lnTo>
                  <a:lnTo>
                    <a:pt x="313893" y="101600"/>
                  </a:lnTo>
                  <a:lnTo>
                    <a:pt x="315099" y="100330"/>
                  </a:lnTo>
                  <a:lnTo>
                    <a:pt x="320205" y="97790"/>
                  </a:lnTo>
                  <a:lnTo>
                    <a:pt x="324866" y="97790"/>
                  </a:lnTo>
                  <a:lnTo>
                    <a:pt x="328625" y="96520"/>
                  </a:lnTo>
                  <a:lnTo>
                    <a:pt x="332397" y="95250"/>
                  </a:lnTo>
                  <a:lnTo>
                    <a:pt x="336537" y="91440"/>
                  </a:lnTo>
                  <a:lnTo>
                    <a:pt x="336562" y="88900"/>
                  </a:lnTo>
                  <a:lnTo>
                    <a:pt x="336562" y="87630"/>
                  </a:lnTo>
                  <a:lnTo>
                    <a:pt x="334149" y="86360"/>
                  </a:lnTo>
                  <a:lnTo>
                    <a:pt x="331749" y="85090"/>
                  </a:lnTo>
                  <a:lnTo>
                    <a:pt x="329971" y="83820"/>
                  </a:lnTo>
                  <a:lnTo>
                    <a:pt x="329755" y="83820"/>
                  </a:lnTo>
                  <a:lnTo>
                    <a:pt x="329755" y="88900"/>
                  </a:lnTo>
                  <a:lnTo>
                    <a:pt x="329755" y="93980"/>
                  </a:lnTo>
                  <a:lnTo>
                    <a:pt x="327748" y="95250"/>
                  </a:lnTo>
                  <a:lnTo>
                    <a:pt x="325539" y="95250"/>
                  </a:lnTo>
                  <a:lnTo>
                    <a:pt x="322427" y="96520"/>
                  </a:lnTo>
                  <a:lnTo>
                    <a:pt x="321538" y="95250"/>
                  </a:lnTo>
                  <a:lnTo>
                    <a:pt x="323761" y="90170"/>
                  </a:lnTo>
                  <a:lnTo>
                    <a:pt x="329755" y="88900"/>
                  </a:lnTo>
                  <a:lnTo>
                    <a:pt x="329755" y="83820"/>
                  </a:lnTo>
                  <a:lnTo>
                    <a:pt x="326859" y="83820"/>
                  </a:lnTo>
                  <a:lnTo>
                    <a:pt x="324866" y="82550"/>
                  </a:lnTo>
                  <a:lnTo>
                    <a:pt x="322656" y="81280"/>
                  </a:lnTo>
                  <a:lnTo>
                    <a:pt x="319316" y="81280"/>
                  </a:lnTo>
                  <a:lnTo>
                    <a:pt x="317550" y="82550"/>
                  </a:lnTo>
                  <a:lnTo>
                    <a:pt x="314883" y="82550"/>
                  </a:lnTo>
                  <a:lnTo>
                    <a:pt x="314883" y="83820"/>
                  </a:lnTo>
                  <a:lnTo>
                    <a:pt x="307555" y="85090"/>
                  </a:lnTo>
                  <a:lnTo>
                    <a:pt x="290690" y="80010"/>
                  </a:lnTo>
                  <a:lnTo>
                    <a:pt x="289356" y="77470"/>
                  </a:lnTo>
                  <a:lnTo>
                    <a:pt x="298246" y="78740"/>
                  </a:lnTo>
                  <a:lnTo>
                    <a:pt x="302895" y="78740"/>
                  </a:lnTo>
                  <a:lnTo>
                    <a:pt x="301561" y="77470"/>
                  </a:lnTo>
                  <a:lnTo>
                    <a:pt x="300012" y="77470"/>
                  </a:lnTo>
                  <a:lnTo>
                    <a:pt x="298678" y="74930"/>
                  </a:lnTo>
                  <a:lnTo>
                    <a:pt x="298678" y="72390"/>
                  </a:lnTo>
                  <a:lnTo>
                    <a:pt x="299351" y="72390"/>
                  </a:lnTo>
                  <a:lnTo>
                    <a:pt x="302895" y="76200"/>
                  </a:lnTo>
                  <a:lnTo>
                    <a:pt x="304673" y="76200"/>
                  </a:lnTo>
                  <a:lnTo>
                    <a:pt x="304228" y="80010"/>
                  </a:lnTo>
                  <a:lnTo>
                    <a:pt x="308229" y="82550"/>
                  </a:lnTo>
                  <a:lnTo>
                    <a:pt x="314883" y="83820"/>
                  </a:lnTo>
                  <a:lnTo>
                    <a:pt x="314883" y="82550"/>
                  </a:lnTo>
                  <a:lnTo>
                    <a:pt x="313778" y="82550"/>
                  </a:lnTo>
                  <a:lnTo>
                    <a:pt x="313105" y="81280"/>
                  </a:lnTo>
                  <a:lnTo>
                    <a:pt x="312216" y="80010"/>
                  </a:lnTo>
                  <a:lnTo>
                    <a:pt x="312445" y="78740"/>
                  </a:lnTo>
                  <a:lnTo>
                    <a:pt x="313550" y="78740"/>
                  </a:lnTo>
                  <a:lnTo>
                    <a:pt x="318871" y="80010"/>
                  </a:lnTo>
                  <a:lnTo>
                    <a:pt x="325310" y="78740"/>
                  </a:lnTo>
                  <a:lnTo>
                    <a:pt x="323532" y="76200"/>
                  </a:lnTo>
                  <a:lnTo>
                    <a:pt x="323977" y="74930"/>
                  </a:lnTo>
                  <a:lnTo>
                    <a:pt x="325310" y="73660"/>
                  </a:lnTo>
                  <a:lnTo>
                    <a:pt x="326428" y="72390"/>
                  </a:lnTo>
                  <a:lnTo>
                    <a:pt x="327533" y="73660"/>
                  </a:lnTo>
                  <a:lnTo>
                    <a:pt x="327533" y="77470"/>
                  </a:lnTo>
                  <a:lnTo>
                    <a:pt x="329082" y="78740"/>
                  </a:lnTo>
                  <a:lnTo>
                    <a:pt x="331076" y="80010"/>
                  </a:lnTo>
                  <a:lnTo>
                    <a:pt x="335737" y="81280"/>
                  </a:lnTo>
                  <a:lnTo>
                    <a:pt x="336854" y="81280"/>
                  </a:lnTo>
                  <a:lnTo>
                    <a:pt x="335521" y="78740"/>
                  </a:lnTo>
                  <a:lnTo>
                    <a:pt x="334848" y="78740"/>
                  </a:lnTo>
                  <a:lnTo>
                    <a:pt x="336410" y="76200"/>
                  </a:lnTo>
                  <a:lnTo>
                    <a:pt x="342620" y="74930"/>
                  </a:lnTo>
                  <a:lnTo>
                    <a:pt x="343065" y="74930"/>
                  </a:lnTo>
                  <a:lnTo>
                    <a:pt x="339737" y="78740"/>
                  </a:lnTo>
                  <a:lnTo>
                    <a:pt x="338632" y="81280"/>
                  </a:lnTo>
                  <a:lnTo>
                    <a:pt x="338632" y="85090"/>
                  </a:lnTo>
                  <a:lnTo>
                    <a:pt x="339293" y="85090"/>
                  </a:lnTo>
                  <a:lnTo>
                    <a:pt x="342176" y="82550"/>
                  </a:lnTo>
                  <a:lnTo>
                    <a:pt x="346392" y="78740"/>
                  </a:lnTo>
                  <a:lnTo>
                    <a:pt x="347941" y="78740"/>
                  </a:lnTo>
                  <a:lnTo>
                    <a:pt x="351713" y="81280"/>
                  </a:lnTo>
                  <a:lnTo>
                    <a:pt x="354164" y="83820"/>
                  </a:lnTo>
                  <a:lnTo>
                    <a:pt x="354609" y="83820"/>
                  </a:lnTo>
                  <a:lnTo>
                    <a:pt x="352831" y="78740"/>
                  </a:lnTo>
                  <a:lnTo>
                    <a:pt x="352386" y="77470"/>
                  </a:lnTo>
                  <a:lnTo>
                    <a:pt x="357263" y="76200"/>
                  </a:lnTo>
                  <a:lnTo>
                    <a:pt x="371690" y="76200"/>
                  </a:lnTo>
                  <a:lnTo>
                    <a:pt x="373684" y="74930"/>
                  </a:lnTo>
                  <a:lnTo>
                    <a:pt x="373240" y="72390"/>
                  </a:lnTo>
                  <a:lnTo>
                    <a:pt x="374357" y="71120"/>
                  </a:lnTo>
                  <a:lnTo>
                    <a:pt x="376135" y="71120"/>
                  </a:lnTo>
                  <a:lnTo>
                    <a:pt x="378129" y="69850"/>
                  </a:lnTo>
                  <a:lnTo>
                    <a:pt x="378574" y="71120"/>
                  </a:lnTo>
                  <a:lnTo>
                    <a:pt x="377456" y="72390"/>
                  </a:lnTo>
                  <a:lnTo>
                    <a:pt x="376135" y="74930"/>
                  </a:lnTo>
                  <a:lnTo>
                    <a:pt x="377240" y="74930"/>
                  </a:lnTo>
                  <a:lnTo>
                    <a:pt x="383235" y="73660"/>
                  </a:lnTo>
                  <a:lnTo>
                    <a:pt x="387451" y="72390"/>
                  </a:lnTo>
                  <a:lnTo>
                    <a:pt x="393877" y="71120"/>
                  </a:lnTo>
                  <a:lnTo>
                    <a:pt x="401650" y="71120"/>
                  </a:lnTo>
                  <a:lnTo>
                    <a:pt x="404317" y="69850"/>
                  </a:lnTo>
                  <a:lnTo>
                    <a:pt x="404749" y="67310"/>
                  </a:lnTo>
                  <a:lnTo>
                    <a:pt x="405422" y="63500"/>
                  </a:lnTo>
                  <a:lnTo>
                    <a:pt x="405866" y="63500"/>
                  </a:lnTo>
                  <a:lnTo>
                    <a:pt x="408978" y="67310"/>
                  </a:lnTo>
                  <a:lnTo>
                    <a:pt x="411187" y="68580"/>
                  </a:lnTo>
                  <a:lnTo>
                    <a:pt x="414515" y="69850"/>
                  </a:lnTo>
                  <a:lnTo>
                    <a:pt x="419404" y="68580"/>
                  </a:lnTo>
                  <a:lnTo>
                    <a:pt x="423176" y="68580"/>
                  </a:lnTo>
                  <a:lnTo>
                    <a:pt x="429171" y="67310"/>
                  </a:lnTo>
                  <a:lnTo>
                    <a:pt x="438264" y="67310"/>
                  </a:lnTo>
                  <a:lnTo>
                    <a:pt x="437603" y="66040"/>
                  </a:lnTo>
                  <a:lnTo>
                    <a:pt x="437159" y="64770"/>
                  </a:lnTo>
                  <a:lnTo>
                    <a:pt x="442480" y="64770"/>
                  </a:lnTo>
                  <a:lnTo>
                    <a:pt x="448830" y="63500"/>
                  </a:lnTo>
                  <a:lnTo>
                    <a:pt x="456844" y="62230"/>
                  </a:lnTo>
                  <a:lnTo>
                    <a:pt x="464947" y="59690"/>
                  </a:lnTo>
                  <a:lnTo>
                    <a:pt x="471551" y="57150"/>
                  </a:lnTo>
                  <a:lnTo>
                    <a:pt x="474878" y="54610"/>
                  </a:lnTo>
                  <a:lnTo>
                    <a:pt x="476656" y="54610"/>
                  </a:lnTo>
                  <a:lnTo>
                    <a:pt x="478878" y="57150"/>
                  </a:lnTo>
                  <a:lnTo>
                    <a:pt x="480872" y="59690"/>
                  </a:lnTo>
                  <a:lnTo>
                    <a:pt x="483311" y="59690"/>
                  </a:lnTo>
                  <a:lnTo>
                    <a:pt x="486638" y="58420"/>
                  </a:lnTo>
                  <a:lnTo>
                    <a:pt x="489750" y="57150"/>
                  </a:lnTo>
                  <a:lnTo>
                    <a:pt x="491744" y="57150"/>
                  </a:lnTo>
                  <a:lnTo>
                    <a:pt x="492633" y="59690"/>
                  </a:lnTo>
                  <a:lnTo>
                    <a:pt x="493293" y="60960"/>
                  </a:lnTo>
                  <a:lnTo>
                    <a:pt x="493737" y="60960"/>
                  </a:lnTo>
                  <a:lnTo>
                    <a:pt x="493737" y="59690"/>
                  </a:lnTo>
                  <a:lnTo>
                    <a:pt x="493966" y="58420"/>
                  </a:lnTo>
                  <a:lnTo>
                    <a:pt x="495515" y="57150"/>
                  </a:lnTo>
                  <a:lnTo>
                    <a:pt x="499071" y="58420"/>
                  </a:lnTo>
                  <a:lnTo>
                    <a:pt x="501510" y="58420"/>
                  </a:lnTo>
                  <a:lnTo>
                    <a:pt x="503059" y="57150"/>
                  </a:lnTo>
                  <a:lnTo>
                    <a:pt x="504621" y="57150"/>
                  </a:lnTo>
                  <a:lnTo>
                    <a:pt x="502170" y="54610"/>
                  </a:lnTo>
                  <a:lnTo>
                    <a:pt x="491528" y="49530"/>
                  </a:lnTo>
                  <a:lnTo>
                    <a:pt x="490499" y="48374"/>
                  </a:lnTo>
                  <a:lnTo>
                    <a:pt x="494220" y="48374"/>
                  </a:lnTo>
                  <a:lnTo>
                    <a:pt x="497065" y="49530"/>
                  </a:lnTo>
                  <a:lnTo>
                    <a:pt x="500621" y="50800"/>
                  </a:lnTo>
                  <a:lnTo>
                    <a:pt x="503059" y="50800"/>
                  </a:lnTo>
                  <a:lnTo>
                    <a:pt x="505282" y="52070"/>
                  </a:lnTo>
                  <a:lnTo>
                    <a:pt x="506831" y="53340"/>
                  </a:lnTo>
                  <a:lnTo>
                    <a:pt x="511721" y="53340"/>
                  </a:lnTo>
                  <a:lnTo>
                    <a:pt x="513041" y="52070"/>
                  </a:lnTo>
                  <a:lnTo>
                    <a:pt x="513715" y="53340"/>
                  </a:lnTo>
                  <a:lnTo>
                    <a:pt x="512610" y="59690"/>
                  </a:lnTo>
                  <a:lnTo>
                    <a:pt x="524370" y="58420"/>
                  </a:lnTo>
                  <a:lnTo>
                    <a:pt x="530072" y="52070"/>
                  </a:lnTo>
                  <a:lnTo>
                    <a:pt x="532358" y="49530"/>
                  </a:lnTo>
                  <a:lnTo>
                    <a:pt x="531647" y="46990"/>
                  </a:lnTo>
                  <a:lnTo>
                    <a:pt x="530580" y="43180"/>
                  </a:lnTo>
                  <a:lnTo>
                    <a:pt x="525919" y="44450"/>
                  </a:lnTo>
                  <a:lnTo>
                    <a:pt x="525360" y="44919"/>
                  </a:lnTo>
                  <a:lnTo>
                    <a:pt x="525360" y="48374"/>
                  </a:lnTo>
                  <a:lnTo>
                    <a:pt x="525183" y="48374"/>
                  </a:lnTo>
                  <a:lnTo>
                    <a:pt x="524370" y="49530"/>
                  </a:lnTo>
                  <a:lnTo>
                    <a:pt x="520153" y="49530"/>
                  </a:lnTo>
                  <a:lnTo>
                    <a:pt x="518515" y="48374"/>
                  </a:lnTo>
                  <a:lnTo>
                    <a:pt x="521258" y="48374"/>
                  </a:lnTo>
                  <a:lnTo>
                    <a:pt x="523925" y="46990"/>
                  </a:lnTo>
                  <a:lnTo>
                    <a:pt x="525360" y="48374"/>
                  </a:lnTo>
                  <a:lnTo>
                    <a:pt x="525360" y="44919"/>
                  </a:lnTo>
                  <a:lnTo>
                    <a:pt x="524357" y="45732"/>
                  </a:lnTo>
                  <a:lnTo>
                    <a:pt x="522147" y="44450"/>
                  </a:lnTo>
                  <a:lnTo>
                    <a:pt x="521703" y="43180"/>
                  </a:lnTo>
                  <a:lnTo>
                    <a:pt x="520852" y="40754"/>
                  </a:lnTo>
                  <a:lnTo>
                    <a:pt x="519036" y="39370"/>
                  </a:lnTo>
                  <a:lnTo>
                    <a:pt x="517575" y="40754"/>
                  </a:lnTo>
                  <a:lnTo>
                    <a:pt x="516064" y="40754"/>
                  </a:lnTo>
                  <a:lnTo>
                    <a:pt x="517042" y="39370"/>
                  </a:lnTo>
                  <a:lnTo>
                    <a:pt x="519264" y="35560"/>
                  </a:lnTo>
                  <a:lnTo>
                    <a:pt x="522808" y="35560"/>
                  </a:lnTo>
                  <a:lnTo>
                    <a:pt x="522897" y="42024"/>
                  </a:lnTo>
                  <a:lnTo>
                    <a:pt x="523925" y="43180"/>
                  </a:lnTo>
                  <a:lnTo>
                    <a:pt x="526364" y="43180"/>
                  </a:lnTo>
                  <a:lnTo>
                    <a:pt x="526770" y="42024"/>
                  </a:lnTo>
                  <a:lnTo>
                    <a:pt x="525843" y="40513"/>
                  </a:lnTo>
                  <a:lnTo>
                    <a:pt x="524751" y="38430"/>
                  </a:lnTo>
                  <a:lnTo>
                    <a:pt x="524637" y="38214"/>
                  </a:lnTo>
                  <a:lnTo>
                    <a:pt x="525145" y="38214"/>
                  </a:lnTo>
                  <a:lnTo>
                    <a:pt x="527545" y="40513"/>
                  </a:lnTo>
                  <a:lnTo>
                    <a:pt x="527850" y="40754"/>
                  </a:lnTo>
                  <a:lnTo>
                    <a:pt x="529615" y="42024"/>
                  </a:lnTo>
                  <a:lnTo>
                    <a:pt x="529755" y="42024"/>
                  </a:lnTo>
                  <a:lnTo>
                    <a:pt x="533019" y="43180"/>
                  </a:lnTo>
                  <a:lnTo>
                    <a:pt x="535051" y="42024"/>
                  </a:lnTo>
                  <a:lnTo>
                    <a:pt x="539165" y="40513"/>
                  </a:lnTo>
                  <a:lnTo>
                    <a:pt x="536130" y="43180"/>
                  </a:lnTo>
                  <a:lnTo>
                    <a:pt x="533590" y="45808"/>
                  </a:lnTo>
                  <a:lnTo>
                    <a:pt x="535686" y="46990"/>
                  </a:lnTo>
                  <a:lnTo>
                    <a:pt x="537019" y="46990"/>
                  </a:lnTo>
                  <a:lnTo>
                    <a:pt x="538340" y="49530"/>
                  </a:lnTo>
                  <a:lnTo>
                    <a:pt x="538416" y="54610"/>
                  </a:lnTo>
                  <a:lnTo>
                    <a:pt x="538492" y="55880"/>
                  </a:lnTo>
                  <a:lnTo>
                    <a:pt x="538568" y="57150"/>
                  </a:lnTo>
                  <a:lnTo>
                    <a:pt x="539013" y="57150"/>
                  </a:lnTo>
                  <a:lnTo>
                    <a:pt x="541667" y="50800"/>
                  </a:lnTo>
                  <a:lnTo>
                    <a:pt x="543674" y="46990"/>
                  </a:lnTo>
                  <a:lnTo>
                    <a:pt x="544703" y="45808"/>
                  </a:lnTo>
                  <a:lnTo>
                    <a:pt x="544893" y="49530"/>
                  </a:lnTo>
                  <a:lnTo>
                    <a:pt x="545007" y="50800"/>
                  </a:lnTo>
                  <a:lnTo>
                    <a:pt x="546112" y="52070"/>
                  </a:lnTo>
                  <a:lnTo>
                    <a:pt x="548551" y="52070"/>
                  </a:lnTo>
                  <a:lnTo>
                    <a:pt x="548995" y="50800"/>
                  </a:lnTo>
                  <a:lnTo>
                    <a:pt x="547712" y="48374"/>
                  </a:lnTo>
                  <a:lnTo>
                    <a:pt x="547560" y="48374"/>
                  </a:lnTo>
                  <a:lnTo>
                    <a:pt x="548779" y="46990"/>
                  </a:lnTo>
                  <a:lnTo>
                    <a:pt x="550849" y="45808"/>
                  </a:lnTo>
                  <a:lnTo>
                    <a:pt x="553123" y="45808"/>
                  </a:lnTo>
                  <a:lnTo>
                    <a:pt x="555879" y="43180"/>
                  </a:lnTo>
                  <a:lnTo>
                    <a:pt x="556691" y="42024"/>
                  </a:lnTo>
                  <a:lnTo>
                    <a:pt x="557161" y="40754"/>
                  </a:lnTo>
                  <a:lnTo>
                    <a:pt x="557250" y="40513"/>
                  </a:lnTo>
                  <a:lnTo>
                    <a:pt x="557657" y="39370"/>
                  </a:lnTo>
                  <a:lnTo>
                    <a:pt x="559257" y="38214"/>
                  </a:lnTo>
                  <a:lnTo>
                    <a:pt x="563194" y="38214"/>
                  </a:lnTo>
                  <a:lnTo>
                    <a:pt x="563232" y="39370"/>
                  </a:lnTo>
                  <a:lnTo>
                    <a:pt x="563333" y="42024"/>
                  </a:lnTo>
                  <a:lnTo>
                    <a:pt x="563422" y="44450"/>
                  </a:lnTo>
                  <a:lnTo>
                    <a:pt x="561124" y="45808"/>
                  </a:lnTo>
                  <a:lnTo>
                    <a:pt x="560095" y="46990"/>
                  </a:lnTo>
                  <a:lnTo>
                    <a:pt x="560984" y="46990"/>
                  </a:lnTo>
                  <a:lnTo>
                    <a:pt x="562635" y="45808"/>
                  </a:lnTo>
                  <a:lnTo>
                    <a:pt x="562432" y="45808"/>
                  </a:lnTo>
                  <a:lnTo>
                    <a:pt x="567639" y="44450"/>
                  </a:lnTo>
                  <a:lnTo>
                    <a:pt x="569861" y="44450"/>
                  </a:lnTo>
                  <a:lnTo>
                    <a:pt x="575640" y="45808"/>
                  </a:lnTo>
                  <a:lnTo>
                    <a:pt x="579399" y="46990"/>
                  </a:lnTo>
                  <a:lnTo>
                    <a:pt x="580288" y="46990"/>
                  </a:lnTo>
                  <a:lnTo>
                    <a:pt x="579983" y="44450"/>
                  </a:lnTo>
                  <a:lnTo>
                    <a:pt x="579843" y="43180"/>
                  </a:lnTo>
                  <a:lnTo>
                    <a:pt x="579729" y="42024"/>
                  </a:lnTo>
                  <a:lnTo>
                    <a:pt x="579615" y="40754"/>
                  </a:lnTo>
                  <a:lnTo>
                    <a:pt x="579551" y="40513"/>
                  </a:lnTo>
                  <a:lnTo>
                    <a:pt x="578637" y="38430"/>
                  </a:lnTo>
                  <a:lnTo>
                    <a:pt x="578548" y="38214"/>
                  </a:lnTo>
                  <a:lnTo>
                    <a:pt x="575716" y="38214"/>
                  </a:lnTo>
                  <a:lnTo>
                    <a:pt x="578510" y="35560"/>
                  </a:lnTo>
                  <a:lnTo>
                    <a:pt x="584949" y="39370"/>
                  </a:lnTo>
                  <a:lnTo>
                    <a:pt x="584949" y="43180"/>
                  </a:lnTo>
                  <a:lnTo>
                    <a:pt x="587235" y="45808"/>
                  </a:lnTo>
                  <a:lnTo>
                    <a:pt x="590308" y="45808"/>
                  </a:lnTo>
                  <a:lnTo>
                    <a:pt x="594271" y="46990"/>
                  </a:lnTo>
                  <a:lnTo>
                    <a:pt x="585609" y="46990"/>
                  </a:lnTo>
                  <a:lnTo>
                    <a:pt x="582002" y="48374"/>
                  </a:lnTo>
                  <a:lnTo>
                    <a:pt x="582218" y="48374"/>
                  </a:lnTo>
                  <a:lnTo>
                    <a:pt x="581621" y="49530"/>
                  </a:lnTo>
                  <a:lnTo>
                    <a:pt x="579843" y="53340"/>
                  </a:lnTo>
                  <a:lnTo>
                    <a:pt x="581837" y="53340"/>
                  </a:lnTo>
                  <a:lnTo>
                    <a:pt x="592493" y="49530"/>
                  </a:lnTo>
                  <a:lnTo>
                    <a:pt x="598589" y="48374"/>
                  </a:lnTo>
                  <a:lnTo>
                    <a:pt x="601687" y="48374"/>
                  </a:lnTo>
                  <a:lnTo>
                    <a:pt x="602919" y="49530"/>
                  </a:lnTo>
                  <a:lnTo>
                    <a:pt x="604037" y="52070"/>
                  </a:lnTo>
                  <a:lnTo>
                    <a:pt x="605358" y="52070"/>
                  </a:lnTo>
                  <a:lnTo>
                    <a:pt x="607580" y="50800"/>
                  </a:lnTo>
                  <a:lnTo>
                    <a:pt x="609130" y="49530"/>
                  </a:lnTo>
                  <a:lnTo>
                    <a:pt x="612457" y="46990"/>
                  </a:lnTo>
                  <a:lnTo>
                    <a:pt x="614908" y="46990"/>
                  </a:lnTo>
                  <a:lnTo>
                    <a:pt x="618439" y="45808"/>
                  </a:lnTo>
                  <a:lnTo>
                    <a:pt x="614184" y="45808"/>
                  </a:lnTo>
                  <a:lnTo>
                    <a:pt x="607364" y="44450"/>
                  </a:lnTo>
                  <a:lnTo>
                    <a:pt x="605942" y="45808"/>
                  </a:lnTo>
                  <a:lnTo>
                    <a:pt x="604862" y="45808"/>
                  </a:lnTo>
                  <a:lnTo>
                    <a:pt x="605586" y="44450"/>
                  </a:lnTo>
                  <a:lnTo>
                    <a:pt x="606691" y="43180"/>
                  </a:lnTo>
                  <a:lnTo>
                    <a:pt x="607707" y="42024"/>
                  </a:lnTo>
                  <a:lnTo>
                    <a:pt x="609612" y="40754"/>
                  </a:lnTo>
                  <a:lnTo>
                    <a:pt x="609892" y="40513"/>
                  </a:lnTo>
                  <a:lnTo>
                    <a:pt x="611492" y="38214"/>
                  </a:lnTo>
                  <a:lnTo>
                    <a:pt x="611581" y="35560"/>
                  </a:lnTo>
                  <a:lnTo>
                    <a:pt x="608685" y="35560"/>
                  </a:lnTo>
                  <a:lnTo>
                    <a:pt x="607364" y="35560"/>
                  </a:lnTo>
                  <a:lnTo>
                    <a:pt x="604697" y="35560"/>
                  </a:lnTo>
                  <a:lnTo>
                    <a:pt x="603808" y="36830"/>
                  </a:lnTo>
                  <a:lnTo>
                    <a:pt x="603084" y="38214"/>
                  </a:lnTo>
                  <a:lnTo>
                    <a:pt x="595833" y="38214"/>
                  </a:lnTo>
                  <a:lnTo>
                    <a:pt x="593826" y="39370"/>
                  </a:lnTo>
                  <a:lnTo>
                    <a:pt x="593115" y="42024"/>
                  </a:lnTo>
                  <a:lnTo>
                    <a:pt x="592709" y="43180"/>
                  </a:lnTo>
                  <a:lnTo>
                    <a:pt x="590499" y="43180"/>
                  </a:lnTo>
                  <a:lnTo>
                    <a:pt x="587603" y="39370"/>
                  </a:lnTo>
                  <a:lnTo>
                    <a:pt x="591604" y="36830"/>
                  </a:lnTo>
                  <a:lnTo>
                    <a:pt x="597814" y="35560"/>
                  </a:lnTo>
                  <a:lnTo>
                    <a:pt x="601141" y="35560"/>
                  </a:lnTo>
                  <a:lnTo>
                    <a:pt x="598487" y="34290"/>
                  </a:lnTo>
                  <a:lnTo>
                    <a:pt x="598919" y="31750"/>
                  </a:lnTo>
                  <a:lnTo>
                    <a:pt x="599592" y="27940"/>
                  </a:lnTo>
                  <a:lnTo>
                    <a:pt x="603148" y="27940"/>
                  </a:lnTo>
                  <a:lnTo>
                    <a:pt x="605142" y="29210"/>
                  </a:lnTo>
                  <a:lnTo>
                    <a:pt x="606691" y="31750"/>
                  </a:lnTo>
                  <a:lnTo>
                    <a:pt x="608469" y="34290"/>
                  </a:lnTo>
                  <a:lnTo>
                    <a:pt x="616013" y="34290"/>
                  </a:lnTo>
                  <a:lnTo>
                    <a:pt x="627113" y="31750"/>
                  </a:lnTo>
                  <a:lnTo>
                    <a:pt x="631545" y="30480"/>
                  </a:lnTo>
                  <a:lnTo>
                    <a:pt x="631545" y="26670"/>
                  </a:lnTo>
                  <a:lnTo>
                    <a:pt x="638873" y="25400"/>
                  </a:lnTo>
                  <a:lnTo>
                    <a:pt x="642416" y="27940"/>
                  </a:lnTo>
                  <a:lnTo>
                    <a:pt x="648855" y="34290"/>
                  </a:lnTo>
                  <a:lnTo>
                    <a:pt x="651522" y="34290"/>
                  </a:lnTo>
                  <a:lnTo>
                    <a:pt x="649960" y="30480"/>
                  </a:lnTo>
                  <a:lnTo>
                    <a:pt x="648855" y="27940"/>
                  </a:lnTo>
                  <a:lnTo>
                    <a:pt x="649300" y="26670"/>
                  </a:lnTo>
                  <a:lnTo>
                    <a:pt x="653072" y="29210"/>
                  </a:lnTo>
                  <a:lnTo>
                    <a:pt x="659726" y="33020"/>
                  </a:lnTo>
                  <a:lnTo>
                    <a:pt x="660857" y="38214"/>
                  </a:lnTo>
                  <a:lnTo>
                    <a:pt x="655701" y="38214"/>
                  </a:lnTo>
                  <a:lnTo>
                    <a:pt x="647750" y="36830"/>
                  </a:lnTo>
                  <a:lnTo>
                    <a:pt x="640207" y="34290"/>
                  </a:lnTo>
                  <a:lnTo>
                    <a:pt x="641527" y="31750"/>
                  </a:lnTo>
                  <a:lnTo>
                    <a:pt x="642416" y="30480"/>
                  </a:lnTo>
                  <a:lnTo>
                    <a:pt x="640867" y="29210"/>
                  </a:lnTo>
                  <a:lnTo>
                    <a:pt x="633984" y="29210"/>
                  </a:lnTo>
                  <a:lnTo>
                    <a:pt x="633984" y="30480"/>
                  </a:lnTo>
                  <a:lnTo>
                    <a:pt x="637755" y="34290"/>
                  </a:lnTo>
                  <a:lnTo>
                    <a:pt x="639762" y="36830"/>
                  </a:lnTo>
                  <a:lnTo>
                    <a:pt x="645312" y="39370"/>
                  </a:lnTo>
                  <a:lnTo>
                    <a:pt x="650621" y="40754"/>
                  </a:lnTo>
                  <a:lnTo>
                    <a:pt x="650862" y="40754"/>
                  </a:lnTo>
                  <a:lnTo>
                    <a:pt x="658456" y="42024"/>
                  </a:lnTo>
                  <a:lnTo>
                    <a:pt x="654621" y="44450"/>
                  </a:lnTo>
                  <a:lnTo>
                    <a:pt x="651967" y="46990"/>
                  </a:lnTo>
                  <a:lnTo>
                    <a:pt x="651725" y="48272"/>
                  </a:lnTo>
                  <a:lnTo>
                    <a:pt x="653732" y="46990"/>
                  </a:lnTo>
                  <a:lnTo>
                    <a:pt x="658393" y="46990"/>
                  </a:lnTo>
                  <a:lnTo>
                    <a:pt x="659955" y="49530"/>
                  </a:lnTo>
                  <a:lnTo>
                    <a:pt x="662838" y="52070"/>
                  </a:lnTo>
                  <a:lnTo>
                    <a:pt x="673265" y="50800"/>
                  </a:lnTo>
                  <a:lnTo>
                    <a:pt x="676592" y="46990"/>
                  </a:lnTo>
                  <a:lnTo>
                    <a:pt x="677633" y="45808"/>
                  </a:lnTo>
                  <a:lnTo>
                    <a:pt x="687019" y="45808"/>
                  </a:lnTo>
                  <a:lnTo>
                    <a:pt x="687019" y="49530"/>
                  </a:lnTo>
                  <a:lnTo>
                    <a:pt x="689241" y="49530"/>
                  </a:lnTo>
                  <a:lnTo>
                    <a:pt x="691464" y="48374"/>
                  </a:lnTo>
                  <a:lnTo>
                    <a:pt x="691311" y="48374"/>
                  </a:lnTo>
                  <a:lnTo>
                    <a:pt x="689292" y="45808"/>
                  </a:lnTo>
                  <a:lnTo>
                    <a:pt x="687247" y="43180"/>
                  </a:lnTo>
                  <a:lnTo>
                    <a:pt x="684491" y="40754"/>
                  </a:lnTo>
                  <a:lnTo>
                    <a:pt x="682764" y="40754"/>
                  </a:lnTo>
                  <a:lnTo>
                    <a:pt x="680593" y="39370"/>
                  </a:lnTo>
                  <a:lnTo>
                    <a:pt x="688352" y="39370"/>
                  </a:lnTo>
                  <a:lnTo>
                    <a:pt x="689559" y="40754"/>
                  </a:lnTo>
                  <a:lnTo>
                    <a:pt x="690587" y="42024"/>
                  </a:lnTo>
                  <a:lnTo>
                    <a:pt x="691019" y="44450"/>
                  </a:lnTo>
                  <a:lnTo>
                    <a:pt x="691464" y="48374"/>
                  </a:lnTo>
                  <a:lnTo>
                    <a:pt x="695236" y="46990"/>
                  </a:lnTo>
                  <a:lnTo>
                    <a:pt x="695947" y="48374"/>
                  </a:lnTo>
                  <a:lnTo>
                    <a:pt x="695794" y="48374"/>
                  </a:lnTo>
                  <a:lnTo>
                    <a:pt x="694791" y="49530"/>
                  </a:lnTo>
                  <a:lnTo>
                    <a:pt x="693458" y="52070"/>
                  </a:lnTo>
                  <a:lnTo>
                    <a:pt x="694131" y="52070"/>
                  </a:lnTo>
                  <a:lnTo>
                    <a:pt x="697014" y="50800"/>
                  </a:lnTo>
                  <a:lnTo>
                    <a:pt x="699770" y="48374"/>
                  </a:lnTo>
                  <a:lnTo>
                    <a:pt x="700100" y="48374"/>
                  </a:lnTo>
                  <a:lnTo>
                    <a:pt x="702335" y="49530"/>
                  </a:lnTo>
                  <a:lnTo>
                    <a:pt x="705002" y="50800"/>
                  </a:lnTo>
                  <a:lnTo>
                    <a:pt x="708101" y="52070"/>
                  </a:lnTo>
                  <a:lnTo>
                    <a:pt x="709879" y="52070"/>
                  </a:lnTo>
                  <a:lnTo>
                    <a:pt x="713435" y="49530"/>
                  </a:lnTo>
                  <a:lnTo>
                    <a:pt x="716089" y="46990"/>
                  </a:lnTo>
                  <a:lnTo>
                    <a:pt x="717969" y="45808"/>
                  </a:lnTo>
                  <a:lnTo>
                    <a:pt x="718096" y="45808"/>
                  </a:lnTo>
                  <a:lnTo>
                    <a:pt x="718096" y="46990"/>
                  </a:lnTo>
                  <a:lnTo>
                    <a:pt x="719429" y="46990"/>
                  </a:lnTo>
                  <a:lnTo>
                    <a:pt x="721080" y="45808"/>
                  </a:lnTo>
                  <a:lnTo>
                    <a:pt x="723201" y="43180"/>
                  </a:lnTo>
                  <a:lnTo>
                    <a:pt x="724750" y="43180"/>
                  </a:lnTo>
                  <a:lnTo>
                    <a:pt x="725690" y="45808"/>
                  </a:lnTo>
                  <a:lnTo>
                    <a:pt x="728078" y="49530"/>
                  </a:lnTo>
                  <a:lnTo>
                    <a:pt x="733285" y="45808"/>
                  </a:lnTo>
                  <a:lnTo>
                    <a:pt x="733425" y="45808"/>
                  </a:lnTo>
                  <a:lnTo>
                    <a:pt x="732358" y="43180"/>
                  </a:lnTo>
                  <a:lnTo>
                    <a:pt x="731888" y="42024"/>
                  </a:lnTo>
                  <a:lnTo>
                    <a:pt x="731507" y="40754"/>
                  </a:lnTo>
                  <a:lnTo>
                    <a:pt x="730834" y="38430"/>
                  </a:lnTo>
                  <a:lnTo>
                    <a:pt x="727925" y="40754"/>
                  </a:lnTo>
                  <a:lnTo>
                    <a:pt x="727430" y="40754"/>
                  </a:lnTo>
                  <a:lnTo>
                    <a:pt x="727138" y="39370"/>
                  </a:lnTo>
                  <a:lnTo>
                    <a:pt x="726922" y="38430"/>
                  </a:lnTo>
                  <a:lnTo>
                    <a:pt x="726871" y="38214"/>
                  </a:lnTo>
                  <a:lnTo>
                    <a:pt x="726300" y="35560"/>
                  </a:lnTo>
                  <a:lnTo>
                    <a:pt x="725855" y="34290"/>
                  </a:lnTo>
                  <a:lnTo>
                    <a:pt x="725411" y="33020"/>
                  </a:lnTo>
                  <a:lnTo>
                    <a:pt x="725639" y="31750"/>
                  </a:lnTo>
                  <a:lnTo>
                    <a:pt x="728738" y="35560"/>
                  </a:lnTo>
                  <a:lnTo>
                    <a:pt x="731405" y="35560"/>
                  </a:lnTo>
                  <a:lnTo>
                    <a:pt x="733399" y="34290"/>
                  </a:lnTo>
                  <a:lnTo>
                    <a:pt x="737171" y="33020"/>
                  </a:lnTo>
                  <a:lnTo>
                    <a:pt x="736955" y="34290"/>
                  </a:lnTo>
                  <a:lnTo>
                    <a:pt x="731088" y="38214"/>
                  </a:lnTo>
                  <a:lnTo>
                    <a:pt x="737171" y="43180"/>
                  </a:lnTo>
                  <a:lnTo>
                    <a:pt x="738289" y="43180"/>
                  </a:lnTo>
                  <a:lnTo>
                    <a:pt x="737260" y="42024"/>
                  </a:lnTo>
                  <a:lnTo>
                    <a:pt x="736765" y="40754"/>
                  </a:lnTo>
                  <a:lnTo>
                    <a:pt x="736295" y="39370"/>
                  </a:lnTo>
                  <a:lnTo>
                    <a:pt x="736447" y="38430"/>
                  </a:lnTo>
                  <a:lnTo>
                    <a:pt x="736485" y="38214"/>
                  </a:lnTo>
                  <a:lnTo>
                    <a:pt x="738695" y="38214"/>
                  </a:lnTo>
                  <a:lnTo>
                    <a:pt x="740727" y="39370"/>
                  </a:lnTo>
                  <a:lnTo>
                    <a:pt x="741565" y="40754"/>
                  </a:lnTo>
                  <a:lnTo>
                    <a:pt x="742429" y="42024"/>
                  </a:lnTo>
                  <a:lnTo>
                    <a:pt x="744270" y="43180"/>
                  </a:lnTo>
                  <a:lnTo>
                    <a:pt x="744943" y="43180"/>
                  </a:lnTo>
                  <a:lnTo>
                    <a:pt x="743927" y="42024"/>
                  </a:lnTo>
                  <a:lnTo>
                    <a:pt x="743292" y="40754"/>
                  </a:lnTo>
                  <a:lnTo>
                    <a:pt x="742200" y="38430"/>
                  </a:lnTo>
                  <a:lnTo>
                    <a:pt x="742111" y="38214"/>
                  </a:lnTo>
                  <a:lnTo>
                    <a:pt x="744270" y="33020"/>
                  </a:lnTo>
                  <a:lnTo>
                    <a:pt x="748271" y="30480"/>
                  </a:lnTo>
                  <a:lnTo>
                    <a:pt x="750938" y="30480"/>
                  </a:lnTo>
                  <a:lnTo>
                    <a:pt x="747610" y="35560"/>
                  </a:lnTo>
                  <a:lnTo>
                    <a:pt x="754316" y="45808"/>
                  </a:lnTo>
                  <a:lnTo>
                    <a:pt x="783818" y="45808"/>
                  </a:lnTo>
                  <a:lnTo>
                    <a:pt x="783107" y="44450"/>
                  </a:lnTo>
                  <a:lnTo>
                    <a:pt x="782662" y="43180"/>
                  </a:lnTo>
                  <a:lnTo>
                    <a:pt x="799312" y="43180"/>
                  </a:lnTo>
                  <a:lnTo>
                    <a:pt x="804811" y="42024"/>
                  </a:lnTo>
                  <a:lnTo>
                    <a:pt x="816419" y="42024"/>
                  </a:lnTo>
                  <a:lnTo>
                    <a:pt x="816838" y="43180"/>
                  </a:lnTo>
                  <a:lnTo>
                    <a:pt x="818388" y="45732"/>
                  </a:lnTo>
                  <a:lnTo>
                    <a:pt x="826833" y="43180"/>
                  </a:lnTo>
                  <a:lnTo>
                    <a:pt x="826617" y="42024"/>
                  </a:lnTo>
                  <a:lnTo>
                    <a:pt x="826160" y="39370"/>
                  </a:lnTo>
                  <a:lnTo>
                    <a:pt x="825995" y="38430"/>
                  </a:lnTo>
                  <a:lnTo>
                    <a:pt x="825957" y="38214"/>
                  </a:lnTo>
                  <a:lnTo>
                    <a:pt x="831062" y="38214"/>
                  </a:lnTo>
                  <a:lnTo>
                    <a:pt x="833488" y="36830"/>
                  </a:lnTo>
                  <a:lnTo>
                    <a:pt x="834377" y="35560"/>
                  </a:lnTo>
                  <a:lnTo>
                    <a:pt x="835037" y="33020"/>
                  </a:lnTo>
                  <a:lnTo>
                    <a:pt x="836815" y="31750"/>
                  </a:lnTo>
                  <a:lnTo>
                    <a:pt x="840587" y="31750"/>
                  </a:lnTo>
                  <a:lnTo>
                    <a:pt x="833932" y="36830"/>
                  </a:lnTo>
                  <a:lnTo>
                    <a:pt x="838809" y="39370"/>
                  </a:lnTo>
                  <a:lnTo>
                    <a:pt x="845680" y="38214"/>
                  </a:lnTo>
                  <a:lnTo>
                    <a:pt x="848067" y="38214"/>
                  </a:lnTo>
                  <a:lnTo>
                    <a:pt x="846861" y="40513"/>
                  </a:lnTo>
                  <a:lnTo>
                    <a:pt x="846797" y="45808"/>
                  </a:lnTo>
                  <a:lnTo>
                    <a:pt x="849680" y="45808"/>
                  </a:lnTo>
                  <a:lnTo>
                    <a:pt x="860475" y="42024"/>
                  </a:lnTo>
                  <a:lnTo>
                    <a:pt x="864806" y="40754"/>
                  </a:lnTo>
                  <a:lnTo>
                    <a:pt x="865619" y="40513"/>
                  </a:lnTo>
                  <a:lnTo>
                    <a:pt x="868984" y="39370"/>
                  </a:lnTo>
                  <a:lnTo>
                    <a:pt x="868984" y="44450"/>
                  </a:lnTo>
                  <a:lnTo>
                    <a:pt x="875652" y="43180"/>
                  </a:lnTo>
                  <a:lnTo>
                    <a:pt x="876973" y="39370"/>
                  </a:lnTo>
                  <a:lnTo>
                    <a:pt x="877773" y="38214"/>
                  </a:lnTo>
                  <a:lnTo>
                    <a:pt x="880084" y="36830"/>
                  </a:lnTo>
                  <a:lnTo>
                    <a:pt x="884529" y="36830"/>
                  </a:lnTo>
                  <a:lnTo>
                    <a:pt x="882827" y="38214"/>
                  </a:lnTo>
                  <a:lnTo>
                    <a:pt x="881291" y="38214"/>
                  </a:lnTo>
                  <a:lnTo>
                    <a:pt x="880084" y="39370"/>
                  </a:lnTo>
                  <a:lnTo>
                    <a:pt x="880084" y="42024"/>
                  </a:lnTo>
                  <a:lnTo>
                    <a:pt x="881405" y="42024"/>
                  </a:lnTo>
                  <a:lnTo>
                    <a:pt x="884059" y="40754"/>
                  </a:lnTo>
                  <a:lnTo>
                    <a:pt x="884542" y="40513"/>
                  </a:lnTo>
                  <a:lnTo>
                    <a:pt x="886523" y="39370"/>
                  </a:lnTo>
                  <a:lnTo>
                    <a:pt x="889406" y="39370"/>
                  </a:lnTo>
                  <a:lnTo>
                    <a:pt x="897242" y="40754"/>
                  </a:lnTo>
                  <a:lnTo>
                    <a:pt x="897801" y="40754"/>
                  </a:lnTo>
                  <a:lnTo>
                    <a:pt x="910056" y="41922"/>
                  </a:lnTo>
                  <a:lnTo>
                    <a:pt x="921905" y="40754"/>
                  </a:lnTo>
                  <a:lnTo>
                    <a:pt x="922553" y="40754"/>
                  </a:lnTo>
                  <a:lnTo>
                    <a:pt x="928903" y="39370"/>
                  </a:lnTo>
                  <a:lnTo>
                    <a:pt x="928903" y="38214"/>
                  </a:lnTo>
                  <a:lnTo>
                    <a:pt x="929792" y="39370"/>
                  </a:lnTo>
                  <a:lnTo>
                    <a:pt x="930973" y="40513"/>
                  </a:lnTo>
                  <a:lnTo>
                    <a:pt x="931176" y="40754"/>
                  </a:lnTo>
                  <a:lnTo>
                    <a:pt x="932459" y="43180"/>
                  </a:lnTo>
                  <a:lnTo>
                    <a:pt x="937120" y="44450"/>
                  </a:lnTo>
                  <a:lnTo>
                    <a:pt x="948880" y="43180"/>
                  </a:lnTo>
                  <a:lnTo>
                    <a:pt x="957757" y="43180"/>
                  </a:lnTo>
                  <a:lnTo>
                    <a:pt x="967295" y="44450"/>
                  </a:lnTo>
                  <a:lnTo>
                    <a:pt x="970381" y="45808"/>
                  </a:lnTo>
                  <a:lnTo>
                    <a:pt x="973505" y="46990"/>
                  </a:lnTo>
                  <a:lnTo>
                    <a:pt x="975512" y="46990"/>
                  </a:lnTo>
                  <a:lnTo>
                    <a:pt x="975512" y="44450"/>
                  </a:lnTo>
                  <a:lnTo>
                    <a:pt x="977950" y="44450"/>
                  </a:lnTo>
                  <a:lnTo>
                    <a:pt x="981430" y="45808"/>
                  </a:lnTo>
                  <a:lnTo>
                    <a:pt x="986358" y="48374"/>
                  </a:lnTo>
                  <a:lnTo>
                    <a:pt x="987386" y="48374"/>
                  </a:lnTo>
                  <a:lnTo>
                    <a:pt x="989634" y="45808"/>
                  </a:lnTo>
                  <a:lnTo>
                    <a:pt x="992073" y="42024"/>
                  </a:lnTo>
                  <a:lnTo>
                    <a:pt x="991933" y="42024"/>
                  </a:lnTo>
                  <a:lnTo>
                    <a:pt x="1002131" y="36830"/>
                  </a:lnTo>
                  <a:lnTo>
                    <a:pt x="1002131" y="40754"/>
                  </a:lnTo>
                  <a:lnTo>
                    <a:pt x="1001928" y="40754"/>
                  </a:lnTo>
                  <a:lnTo>
                    <a:pt x="999693" y="42024"/>
                  </a:lnTo>
                  <a:lnTo>
                    <a:pt x="997254" y="43180"/>
                  </a:lnTo>
                  <a:lnTo>
                    <a:pt x="992682" y="45808"/>
                  </a:lnTo>
                  <a:lnTo>
                    <a:pt x="992835" y="45808"/>
                  </a:lnTo>
                  <a:lnTo>
                    <a:pt x="999921" y="44450"/>
                  </a:lnTo>
                  <a:lnTo>
                    <a:pt x="1004798" y="44450"/>
                  </a:lnTo>
                  <a:lnTo>
                    <a:pt x="1007630" y="45808"/>
                  </a:lnTo>
                  <a:lnTo>
                    <a:pt x="1007440" y="45808"/>
                  </a:lnTo>
                  <a:lnTo>
                    <a:pt x="1007237" y="46990"/>
                  </a:lnTo>
                  <a:lnTo>
                    <a:pt x="1006754" y="48374"/>
                  </a:lnTo>
                  <a:lnTo>
                    <a:pt x="1006894" y="48374"/>
                  </a:lnTo>
                  <a:lnTo>
                    <a:pt x="1008126" y="49530"/>
                  </a:lnTo>
                  <a:lnTo>
                    <a:pt x="1010158" y="48374"/>
                  </a:lnTo>
                  <a:lnTo>
                    <a:pt x="1012786" y="46990"/>
                  </a:lnTo>
                  <a:lnTo>
                    <a:pt x="1013460" y="46990"/>
                  </a:lnTo>
                  <a:lnTo>
                    <a:pt x="1012342" y="49530"/>
                  </a:lnTo>
                  <a:lnTo>
                    <a:pt x="1010793" y="52070"/>
                  </a:lnTo>
                  <a:lnTo>
                    <a:pt x="1013460" y="53340"/>
                  </a:lnTo>
                  <a:lnTo>
                    <a:pt x="1019441" y="52070"/>
                  </a:lnTo>
                  <a:lnTo>
                    <a:pt x="1020775" y="52070"/>
                  </a:lnTo>
                  <a:lnTo>
                    <a:pt x="1022108" y="53340"/>
                  </a:lnTo>
                  <a:lnTo>
                    <a:pt x="1022108" y="58420"/>
                  </a:lnTo>
                  <a:lnTo>
                    <a:pt x="1035862" y="54610"/>
                  </a:lnTo>
                  <a:lnTo>
                    <a:pt x="1038377" y="52070"/>
                  </a:lnTo>
                  <a:lnTo>
                    <a:pt x="1039634" y="50800"/>
                  </a:lnTo>
                  <a:lnTo>
                    <a:pt x="1042517" y="46990"/>
                  </a:lnTo>
                  <a:lnTo>
                    <a:pt x="1041412" y="50800"/>
                  </a:lnTo>
                  <a:lnTo>
                    <a:pt x="1040079" y="53340"/>
                  </a:lnTo>
                  <a:lnTo>
                    <a:pt x="1040523" y="54610"/>
                  </a:lnTo>
                  <a:lnTo>
                    <a:pt x="1044295" y="52070"/>
                  </a:lnTo>
                  <a:lnTo>
                    <a:pt x="1047851" y="49530"/>
                  </a:lnTo>
                  <a:lnTo>
                    <a:pt x="1048296" y="50800"/>
                  </a:lnTo>
                  <a:lnTo>
                    <a:pt x="1047178" y="53340"/>
                  </a:lnTo>
                  <a:lnTo>
                    <a:pt x="1046289" y="55880"/>
                  </a:lnTo>
                  <a:lnTo>
                    <a:pt x="1046746" y="57150"/>
                  </a:lnTo>
                  <a:lnTo>
                    <a:pt x="1048956" y="55880"/>
                  </a:lnTo>
                  <a:lnTo>
                    <a:pt x="1050734" y="55880"/>
                  </a:lnTo>
                  <a:lnTo>
                    <a:pt x="1051839" y="53340"/>
                  </a:lnTo>
                  <a:lnTo>
                    <a:pt x="1051394" y="49530"/>
                  </a:lnTo>
                  <a:lnTo>
                    <a:pt x="1050734" y="46990"/>
                  </a:lnTo>
                  <a:lnTo>
                    <a:pt x="1051560" y="45808"/>
                  </a:lnTo>
                  <a:lnTo>
                    <a:pt x="1053706" y="45808"/>
                  </a:lnTo>
                  <a:lnTo>
                    <a:pt x="1055166" y="46990"/>
                  </a:lnTo>
                  <a:lnTo>
                    <a:pt x="1056259" y="48374"/>
                  </a:lnTo>
                  <a:lnTo>
                    <a:pt x="1055611" y="52070"/>
                  </a:lnTo>
                  <a:lnTo>
                    <a:pt x="1056944" y="54610"/>
                  </a:lnTo>
                  <a:lnTo>
                    <a:pt x="1059167" y="57150"/>
                  </a:lnTo>
                  <a:lnTo>
                    <a:pt x="1061161" y="58420"/>
                  </a:lnTo>
                  <a:lnTo>
                    <a:pt x="1062278" y="58420"/>
                  </a:lnTo>
                  <a:lnTo>
                    <a:pt x="1060945" y="55880"/>
                  </a:lnTo>
                  <a:lnTo>
                    <a:pt x="1061046" y="54610"/>
                  </a:lnTo>
                  <a:lnTo>
                    <a:pt x="1061161" y="53340"/>
                  </a:lnTo>
                  <a:lnTo>
                    <a:pt x="1062278" y="50800"/>
                  </a:lnTo>
                  <a:lnTo>
                    <a:pt x="1063828" y="46990"/>
                  </a:lnTo>
                  <a:lnTo>
                    <a:pt x="1064044" y="46990"/>
                  </a:lnTo>
                  <a:lnTo>
                    <a:pt x="1064158" y="54610"/>
                  </a:lnTo>
                  <a:lnTo>
                    <a:pt x="1064272" y="55880"/>
                  </a:lnTo>
                  <a:lnTo>
                    <a:pt x="1065161" y="58420"/>
                  </a:lnTo>
                  <a:lnTo>
                    <a:pt x="1066266" y="57150"/>
                  </a:lnTo>
                  <a:lnTo>
                    <a:pt x="1067384" y="57150"/>
                  </a:lnTo>
                  <a:lnTo>
                    <a:pt x="1069594" y="58420"/>
                  </a:lnTo>
                  <a:lnTo>
                    <a:pt x="1071372" y="59690"/>
                  </a:lnTo>
                  <a:lnTo>
                    <a:pt x="1072921" y="60960"/>
                  </a:lnTo>
                  <a:lnTo>
                    <a:pt x="1075804" y="62230"/>
                  </a:lnTo>
                  <a:lnTo>
                    <a:pt x="1085799" y="62230"/>
                  </a:lnTo>
                  <a:lnTo>
                    <a:pt x="1099781" y="66040"/>
                  </a:lnTo>
                  <a:lnTo>
                    <a:pt x="1099781" y="68580"/>
                  </a:lnTo>
                  <a:lnTo>
                    <a:pt x="1101547" y="69850"/>
                  </a:lnTo>
                  <a:lnTo>
                    <a:pt x="1105992" y="69850"/>
                  </a:lnTo>
                  <a:lnTo>
                    <a:pt x="1106436" y="68580"/>
                  </a:lnTo>
                  <a:lnTo>
                    <a:pt x="1103325" y="68580"/>
                  </a:lnTo>
                  <a:lnTo>
                    <a:pt x="1102436" y="66040"/>
                  </a:lnTo>
                  <a:lnTo>
                    <a:pt x="1103325" y="64770"/>
                  </a:lnTo>
                  <a:lnTo>
                    <a:pt x="1106436" y="64770"/>
                  </a:lnTo>
                  <a:lnTo>
                    <a:pt x="1109319" y="66040"/>
                  </a:lnTo>
                  <a:lnTo>
                    <a:pt x="1112875" y="67310"/>
                  </a:lnTo>
                  <a:lnTo>
                    <a:pt x="1114196" y="67310"/>
                  </a:lnTo>
                  <a:lnTo>
                    <a:pt x="1115314" y="64770"/>
                  </a:lnTo>
                  <a:lnTo>
                    <a:pt x="1117752" y="63500"/>
                  </a:lnTo>
                  <a:lnTo>
                    <a:pt x="1124407" y="63500"/>
                  </a:lnTo>
                  <a:lnTo>
                    <a:pt x="1121524" y="64770"/>
                  </a:lnTo>
                  <a:lnTo>
                    <a:pt x="1116647" y="66040"/>
                  </a:lnTo>
                  <a:lnTo>
                    <a:pt x="1116203" y="69850"/>
                  </a:lnTo>
                  <a:lnTo>
                    <a:pt x="1122629" y="69850"/>
                  </a:lnTo>
                  <a:lnTo>
                    <a:pt x="1124191" y="71120"/>
                  </a:lnTo>
                  <a:lnTo>
                    <a:pt x="1124292" y="73660"/>
                  </a:lnTo>
                  <a:lnTo>
                    <a:pt x="1124407" y="74930"/>
                  </a:lnTo>
                  <a:lnTo>
                    <a:pt x="1125524" y="73660"/>
                  </a:lnTo>
                  <a:lnTo>
                    <a:pt x="1127290" y="71120"/>
                  </a:lnTo>
                  <a:lnTo>
                    <a:pt x="1128839" y="69850"/>
                  </a:lnTo>
                  <a:lnTo>
                    <a:pt x="1132179" y="67310"/>
                  </a:lnTo>
                  <a:lnTo>
                    <a:pt x="1134389" y="68580"/>
                  </a:lnTo>
                  <a:lnTo>
                    <a:pt x="1137500" y="68580"/>
                  </a:lnTo>
                  <a:lnTo>
                    <a:pt x="1133068" y="69850"/>
                  </a:lnTo>
                  <a:lnTo>
                    <a:pt x="1127734" y="72390"/>
                  </a:lnTo>
                  <a:lnTo>
                    <a:pt x="1131735" y="76200"/>
                  </a:lnTo>
                  <a:lnTo>
                    <a:pt x="1134173" y="77470"/>
                  </a:lnTo>
                  <a:lnTo>
                    <a:pt x="1138389" y="78740"/>
                  </a:lnTo>
                  <a:lnTo>
                    <a:pt x="1144155" y="78740"/>
                  </a:lnTo>
                  <a:lnTo>
                    <a:pt x="1146378" y="80010"/>
                  </a:lnTo>
                  <a:lnTo>
                    <a:pt x="1146378" y="82550"/>
                  </a:lnTo>
                  <a:lnTo>
                    <a:pt x="1147038" y="83820"/>
                  </a:lnTo>
                  <a:lnTo>
                    <a:pt x="1148156" y="83820"/>
                  </a:lnTo>
                  <a:lnTo>
                    <a:pt x="1149045" y="82550"/>
                  </a:lnTo>
                  <a:lnTo>
                    <a:pt x="1151699" y="82550"/>
                  </a:lnTo>
                  <a:lnTo>
                    <a:pt x="1154150" y="83820"/>
                  </a:lnTo>
                  <a:lnTo>
                    <a:pt x="1158582" y="83820"/>
                  </a:lnTo>
                  <a:lnTo>
                    <a:pt x="1154150" y="85090"/>
                  </a:lnTo>
                  <a:lnTo>
                    <a:pt x="1150594" y="86360"/>
                  </a:lnTo>
                  <a:lnTo>
                    <a:pt x="1151928" y="87630"/>
                  </a:lnTo>
                  <a:lnTo>
                    <a:pt x="1161249" y="90170"/>
                  </a:lnTo>
                  <a:lnTo>
                    <a:pt x="1167676" y="91440"/>
                  </a:lnTo>
                  <a:lnTo>
                    <a:pt x="1172337" y="93980"/>
                  </a:lnTo>
                  <a:lnTo>
                    <a:pt x="1171892" y="95250"/>
                  </a:lnTo>
                  <a:lnTo>
                    <a:pt x="1187208" y="95250"/>
                  </a:lnTo>
                  <a:lnTo>
                    <a:pt x="1180769" y="96520"/>
                  </a:lnTo>
                  <a:lnTo>
                    <a:pt x="1174115" y="99060"/>
                  </a:lnTo>
                  <a:lnTo>
                    <a:pt x="1184986" y="99060"/>
                  </a:lnTo>
                  <a:lnTo>
                    <a:pt x="1188986" y="100330"/>
                  </a:lnTo>
                  <a:lnTo>
                    <a:pt x="1190320" y="102870"/>
                  </a:lnTo>
                  <a:lnTo>
                    <a:pt x="1192974" y="104140"/>
                  </a:lnTo>
                  <a:lnTo>
                    <a:pt x="1199413" y="104140"/>
                  </a:lnTo>
                  <a:lnTo>
                    <a:pt x="1198308" y="106680"/>
                  </a:lnTo>
                  <a:lnTo>
                    <a:pt x="1197419" y="107950"/>
                  </a:lnTo>
                  <a:lnTo>
                    <a:pt x="1197419" y="109220"/>
                  </a:lnTo>
                  <a:lnTo>
                    <a:pt x="1198524" y="107950"/>
                  </a:lnTo>
                  <a:lnTo>
                    <a:pt x="1199413" y="106680"/>
                  </a:lnTo>
                  <a:lnTo>
                    <a:pt x="1203185" y="107950"/>
                  </a:lnTo>
                  <a:lnTo>
                    <a:pt x="1206512" y="109220"/>
                  </a:lnTo>
                  <a:lnTo>
                    <a:pt x="1211618" y="113030"/>
                  </a:lnTo>
                  <a:lnTo>
                    <a:pt x="1213396" y="113030"/>
                  </a:lnTo>
                  <a:lnTo>
                    <a:pt x="1217612" y="109220"/>
                  </a:lnTo>
                  <a:lnTo>
                    <a:pt x="1216952" y="107950"/>
                  </a:lnTo>
                  <a:lnTo>
                    <a:pt x="1208951" y="107950"/>
                  </a:lnTo>
                  <a:lnTo>
                    <a:pt x="1206296" y="106680"/>
                  </a:lnTo>
                  <a:lnTo>
                    <a:pt x="1206296" y="105410"/>
                  </a:lnTo>
                  <a:lnTo>
                    <a:pt x="1217168" y="105410"/>
                  </a:lnTo>
                  <a:lnTo>
                    <a:pt x="1218501" y="106680"/>
                  </a:lnTo>
                  <a:lnTo>
                    <a:pt x="1218565" y="107950"/>
                  </a:lnTo>
                  <a:lnTo>
                    <a:pt x="1218641" y="109220"/>
                  </a:lnTo>
                  <a:lnTo>
                    <a:pt x="1218717" y="110490"/>
                  </a:lnTo>
                  <a:lnTo>
                    <a:pt x="1218819" y="111760"/>
                  </a:lnTo>
                  <a:lnTo>
                    <a:pt x="1218933" y="113030"/>
                  </a:lnTo>
                  <a:lnTo>
                    <a:pt x="1219047" y="114300"/>
                  </a:lnTo>
                  <a:lnTo>
                    <a:pt x="1219161" y="115570"/>
                  </a:lnTo>
                  <a:lnTo>
                    <a:pt x="1224051" y="121920"/>
                  </a:lnTo>
                  <a:lnTo>
                    <a:pt x="1229372" y="121920"/>
                  </a:lnTo>
                  <a:lnTo>
                    <a:pt x="1231595" y="123190"/>
                  </a:lnTo>
                  <a:lnTo>
                    <a:pt x="1234033" y="124460"/>
                  </a:lnTo>
                  <a:lnTo>
                    <a:pt x="1234694" y="125730"/>
                  </a:lnTo>
                  <a:lnTo>
                    <a:pt x="1236256" y="128270"/>
                  </a:lnTo>
                  <a:lnTo>
                    <a:pt x="1242910" y="130810"/>
                  </a:lnTo>
                  <a:lnTo>
                    <a:pt x="1248460" y="132080"/>
                  </a:lnTo>
                  <a:lnTo>
                    <a:pt x="1250226" y="132080"/>
                  </a:lnTo>
                  <a:lnTo>
                    <a:pt x="1252004" y="133350"/>
                  </a:lnTo>
                  <a:lnTo>
                    <a:pt x="1252893" y="135890"/>
                  </a:lnTo>
                  <a:lnTo>
                    <a:pt x="1254671" y="135890"/>
                  </a:lnTo>
                  <a:lnTo>
                    <a:pt x="1258214" y="134620"/>
                  </a:lnTo>
                  <a:lnTo>
                    <a:pt x="1259547" y="135890"/>
                  </a:lnTo>
                  <a:lnTo>
                    <a:pt x="1259547" y="138430"/>
                  </a:lnTo>
                  <a:lnTo>
                    <a:pt x="1261110" y="139700"/>
                  </a:lnTo>
                  <a:lnTo>
                    <a:pt x="1263103" y="140970"/>
                  </a:lnTo>
                  <a:lnTo>
                    <a:pt x="1265986" y="140970"/>
                  </a:lnTo>
                  <a:lnTo>
                    <a:pt x="1264881" y="138430"/>
                  </a:lnTo>
                  <a:lnTo>
                    <a:pt x="1263992" y="137160"/>
                  </a:lnTo>
                  <a:lnTo>
                    <a:pt x="1265326" y="138430"/>
                  </a:lnTo>
                  <a:lnTo>
                    <a:pt x="1267764" y="139700"/>
                  </a:lnTo>
                  <a:lnTo>
                    <a:pt x="1270419" y="142240"/>
                  </a:lnTo>
                  <a:lnTo>
                    <a:pt x="1273759" y="143510"/>
                  </a:lnTo>
                  <a:lnTo>
                    <a:pt x="1276197" y="142240"/>
                  </a:lnTo>
                  <a:lnTo>
                    <a:pt x="1279740" y="142240"/>
                  </a:lnTo>
                  <a:lnTo>
                    <a:pt x="1278636" y="143510"/>
                  </a:lnTo>
                  <a:lnTo>
                    <a:pt x="1277531" y="146050"/>
                  </a:lnTo>
                  <a:lnTo>
                    <a:pt x="1290840" y="146050"/>
                  </a:lnTo>
                  <a:lnTo>
                    <a:pt x="1287284" y="152400"/>
                  </a:lnTo>
                  <a:lnTo>
                    <a:pt x="1295501" y="153670"/>
                  </a:lnTo>
                  <a:lnTo>
                    <a:pt x="1298168" y="151130"/>
                  </a:lnTo>
                  <a:lnTo>
                    <a:pt x="1299718" y="148590"/>
                  </a:lnTo>
                  <a:lnTo>
                    <a:pt x="1302359" y="147320"/>
                  </a:lnTo>
                  <a:lnTo>
                    <a:pt x="1306156" y="148590"/>
                  </a:lnTo>
                  <a:lnTo>
                    <a:pt x="1309255" y="149860"/>
                  </a:lnTo>
                  <a:lnTo>
                    <a:pt x="1310119" y="151130"/>
                  </a:lnTo>
                  <a:lnTo>
                    <a:pt x="1306372" y="151130"/>
                  </a:lnTo>
                  <a:lnTo>
                    <a:pt x="1312583" y="154940"/>
                  </a:lnTo>
                  <a:lnTo>
                    <a:pt x="1308595" y="154940"/>
                  </a:lnTo>
                  <a:lnTo>
                    <a:pt x="1305687" y="153670"/>
                  </a:lnTo>
                  <a:lnTo>
                    <a:pt x="1302131" y="149860"/>
                  </a:lnTo>
                  <a:lnTo>
                    <a:pt x="1301026" y="149860"/>
                  </a:lnTo>
                  <a:lnTo>
                    <a:pt x="1299476" y="153670"/>
                  </a:lnTo>
                  <a:lnTo>
                    <a:pt x="1297025" y="157480"/>
                  </a:lnTo>
                  <a:lnTo>
                    <a:pt x="1296581" y="161290"/>
                  </a:lnTo>
                  <a:lnTo>
                    <a:pt x="1298803" y="158750"/>
                  </a:lnTo>
                  <a:lnTo>
                    <a:pt x="1301496" y="158750"/>
                  </a:lnTo>
                  <a:lnTo>
                    <a:pt x="1303020" y="160020"/>
                  </a:lnTo>
                  <a:lnTo>
                    <a:pt x="1304798" y="161290"/>
                  </a:lnTo>
                  <a:lnTo>
                    <a:pt x="1307465" y="162560"/>
                  </a:lnTo>
                  <a:lnTo>
                    <a:pt x="1309230" y="161290"/>
                  </a:lnTo>
                  <a:lnTo>
                    <a:pt x="1311452" y="160020"/>
                  </a:lnTo>
                  <a:lnTo>
                    <a:pt x="1311897" y="161290"/>
                  </a:lnTo>
                  <a:lnTo>
                    <a:pt x="1311236" y="165100"/>
                  </a:lnTo>
                  <a:lnTo>
                    <a:pt x="1310347" y="167640"/>
                  </a:lnTo>
                  <a:lnTo>
                    <a:pt x="1311236" y="168910"/>
                  </a:lnTo>
                  <a:lnTo>
                    <a:pt x="1315669" y="168910"/>
                  </a:lnTo>
                  <a:lnTo>
                    <a:pt x="1317218" y="170180"/>
                  </a:lnTo>
                  <a:lnTo>
                    <a:pt x="1317218" y="172720"/>
                  </a:lnTo>
                  <a:lnTo>
                    <a:pt x="1319225" y="172720"/>
                  </a:lnTo>
                  <a:lnTo>
                    <a:pt x="1320330" y="171450"/>
                  </a:lnTo>
                  <a:lnTo>
                    <a:pt x="1321879" y="171450"/>
                  </a:lnTo>
                  <a:lnTo>
                    <a:pt x="1323289" y="173469"/>
                  </a:lnTo>
                  <a:lnTo>
                    <a:pt x="1323886" y="179070"/>
                  </a:lnTo>
                  <a:lnTo>
                    <a:pt x="1330985" y="185420"/>
                  </a:lnTo>
                  <a:lnTo>
                    <a:pt x="1338973" y="191770"/>
                  </a:lnTo>
                  <a:lnTo>
                    <a:pt x="1341640" y="193040"/>
                  </a:lnTo>
                  <a:lnTo>
                    <a:pt x="1347622" y="186690"/>
                  </a:lnTo>
                  <a:lnTo>
                    <a:pt x="1348295" y="186690"/>
                  </a:lnTo>
                  <a:lnTo>
                    <a:pt x="1348295" y="190500"/>
                  </a:lnTo>
                  <a:lnTo>
                    <a:pt x="1347177" y="191770"/>
                  </a:lnTo>
                  <a:lnTo>
                    <a:pt x="1342961" y="191770"/>
                  </a:lnTo>
                  <a:lnTo>
                    <a:pt x="1344079" y="198120"/>
                  </a:lnTo>
                  <a:lnTo>
                    <a:pt x="1351178" y="198120"/>
                  </a:lnTo>
                  <a:lnTo>
                    <a:pt x="1355178" y="203200"/>
                  </a:lnTo>
                  <a:lnTo>
                    <a:pt x="1353400" y="208280"/>
                  </a:lnTo>
                  <a:lnTo>
                    <a:pt x="1353845" y="208280"/>
                  </a:lnTo>
                  <a:lnTo>
                    <a:pt x="1356055" y="207010"/>
                  </a:lnTo>
                  <a:lnTo>
                    <a:pt x="1358950" y="208280"/>
                  </a:lnTo>
                  <a:lnTo>
                    <a:pt x="1360944" y="209550"/>
                  </a:lnTo>
                  <a:lnTo>
                    <a:pt x="1363827" y="210820"/>
                  </a:lnTo>
                  <a:lnTo>
                    <a:pt x="1359611" y="210820"/>
                  </a:lnTo>
                  <a:lnTo>
                    <a:pt x="1360716" y="213360"/>
                  </a:lnTo>
                  <a:lnTo>
                    <a:pt x="1364932" y="218440"/>
                  </a:lnTo>
                  <a:lnTo>
                    <a:pt x="1368259" y="222250"/>
                  </a:lnTo>
                  <a:lnTo>
                    <a:pt x="1371815" y="224790"/>
                  </a:lnTo>
                  <a:lnTo>
                    <a:pt x="1372920" y="223520"/>
                  </a:lnTo>
                  <a:lnTo>
                    <a:pt x="1373809" y="223520"/>
                  </a:lnTo>
                  <a:lnTo>
                    <a:pt x="1376248" y="226060"/>
                  </a:lnTo>
                  <a:lnTo>
                    <a:pt x="1378699" y="231140"/>
                  </a:lnTo>
                  <a:lnTo>
                    <a:pt x="1380909" y="236220"/>
                  </a:lnTo>
                  <a:lnTo>
                    <a:pt x="1384020" y="240030"/>
                  </a:lnTo>
                  <a:lnTo>
                    <a:pt x="1385570" y="238760"/>
                  </a:lnTo>
                  <a:lnTo>
                    <a:pt x="1387144" y="238760"/>
                  </a:lnTo>
                  <a:lnTo>
                    <a:pt x="1388262" y="240030"/>
                  </a:lnTo>
                  <a:lnTo>
                    <a:pt x="1388262" y="245110"/>
                  </a:lnTo>
                  <a:lnTo>
                    <a:pt x="1390256" y="248920"/>
                  </a:lnTo>
                  <a:lnTo>
                    <a:pt x="1392694" y="250190"/>
                  </a:lnTo>
                  <a:lnTo>
                    <a:pt x="1396022" y="254000"/>
                  </a:lnTo>
                  <a:lnTo>
                    <a:pt x="1396466" y="255270"/>
                  </a:lnTo>
                  <a:lnTo>
                    <a:pt x="1394447" y="256540"/>
                  </a:lnTo>
                  <a:lnTo>
                    <a:pt x="1390904" y="259080"/>
                  </a:lnTo>
                  <a:lnTo>
                    <a:pt x="1396225" y="265430"/>
                  </a:lnTo>
                  <a:lnTo>
                    <a:pt x="1400238" y="264160"/>
                  </a:lnTo>
                  <a:lnTo>
                    <a:pt x="1402219" y="262890"/>
                  </a:lnTo>
                  <a:lnTo>
                    <a:pt x="1402905" y="264160"/>
                  </a:lnTo>
                  <a:lnTo>
                    <a:pt x="1402829" y="265430"/>
                  </a:lnTo>
                  <a:lnTo>
                    <a:pt x="1402753" y="266700"/>
                  </a:lnTo>
                  <a:lnTo>
                    <a:pt x="1402689" y="267970"/>
                  </a:lnTo>
                  <a:lnTo>
                    <a:pt x="1402219" y="271780"/>
                  </a:lnTo>
                  <a:lnTo>
                    <a:pt x="1402689" y="274320"/>
                  </a:lnTo>
                  <a:lnTo>
                    <a:pt x="1403794" y="273050"/>
                  </a:lnTo>
                  <a:lnTo>
                    <a:pt x="1405547" y="271780"/>
                  </a:lnTo>
                  <a:lnTo>
                    <a:pt x="1408455" y="276860"/>
                  </a:lnTo>
                  <a:lnTo>
                    <a:pt x="1410677" y="289560"/>
                  </a:lnTo>
                  <a:lnTo>
                    <a:pt x="1417104" y="294640"/>
                  </a:lnTo>
                  <a:lnTo>
                    <a:pt x="1420876" y="293370"/>
                  </a:lnTo>
                  <a:lnTo>
                    <a:pt x="1422438" y="293370"/>
                  </a:lnTo>
                  <a:lnTo>
                    <a:pt x="1423327" y="294640"/>
                  </a:lnTo>
                  <a:lnTo>
                    <a:pt x="1423250" y="300990"/>
                  </a:lnTo>
                  <a:lnTo>
                    <a:pt x="1423174" y="302260"/>
                  </a:lnTo>
                  <a:lnTo>
                    <a:pt x="1423098" y="303530"/>
                  </a:lnTo>
                  <a:lnTo>
                    <a:pt x="1424647" y="307340"/>
                  </a:lnTo>
                  <a:lnTo>
                    <a:pt x="1427975" y="309880"/>
                  </a:lnTo>
                  <a:lnTo>
                    <a:pt x="1431747" y="312420"/>
                  </a:lnTo>
                  <a:lnTo>
                    <a:pt x="1432420" y="313690"/>
                  </a:lnTo>
                  <a:lnTo>
                    <a:pt x="1426425" y="317500"/>
                  </a:lnTo>
                  <a:lnTo>
                    <a:pt x="1435087" y="321310"/>
                  </a:lnTo>
                  <a:lnTo>
                    <a:pt x="1441297" y="320040"/>
                  </a:lnTo>
                  <a:lnTo>
                    <a:pt x="1445514" y="320040"/>
                  </a:lnTo>
                  <a:lnTo>
                    <a:pt x="1444840" y="321310"/>
                  </a:lnTo>
                  <a:lnTo>
                    <a:pt x="1443964" y="322580"/>
                  </a:lnTo>
                  <a:lnTo>
                    <a:pt x="1442186" y="323850"/>
                  </a:lnTo>
                  <a:lnTo>
                    <a:pt x="1435963" y="323850"/>
                  </a:lnTo>
                  <a:lnTo>
                    <a:pt x="1434642" y="330200"/>
                  </a:lnTo>
                  <a:lnTo>
                    <a:pt x="1438414" y="332740"/>
                  </a:lnTo>
                  <a:lnTo>
                    <a:pt x="1440192" y="334010"/>
                  </a:lnTo>
                  <a:lnTo>
                    <a:pt x="1441069" y="336550"/>
                  </a:lnTo>
                  <a:lnTo>
                    <a:pt x="1439075" y="337820"/>
                  </a:lnTo>
                  <a:lnTo>
                    <a:pt x="1444625" y="344170"/>
                  </a:lnTo>
                  <a:lnTo>
                    <a:pt x="1446618" y="341630"/>
                  </a:lnTo>
                  <a:lnTo>
                    <a:pt x="1447507" y="341630"/>
                  </a:lnTo>
                  <a:lnTo>
                    <a:pt x="1448181" y="342900"/>
                  </a:lnTo>
                  <a:lnTo>
                    <a:pt x="1448181" y="346710"/>
                  </a:lnTo>
                  <a:lnTo>
                    <a:pt x="1449285" y="347980"/>
                  </a:lnTo>
                  <a:lnTo>
                    <a:pt x="1452613" y="347980"/>
                  </a:lnTo>
                  <a:lnTo>
                    <a:pt x="1452613" y="345440"/>
                  </a:lnTo>
                  <a:lnTo>
                    <a:pt x="1454162" y="344170"/>
                  </a:lnTo>
                  <a:lnTo>
                    <a:pt x="1458163" y="344170"/>
                  </a:lnTo>
                  <a:lnTo>
                    <a:pt x="1459268" y="345440"/>
                  </a:lnTo>
                  <a:lnTo>
                    <a:pt x="1458607" y="347980"/>
                  </a:lnTo>
                  <a:lnTo>
                    <a:pt x="1457490" y="351790"/>
                  </a:lnTo>
                  <a:lnTo>
                    <a:pt x="1462379" y="358140"/>
                  </a:lnTo>
                  <a:lnTo>
                    <a:pt x="1465033" y="355600"/>
                  </a:lnTo>
                  <a:lnTo>
                    <a:pt x="1465922" y="354330"/>
                  </a:lnTo>
                  <a:lnTo>
                    <a:pt x="1465922" y="355600"/>
                  </a:lnTo>
                  <a:lnTo>
                    <a:pt x="1464602" y="359410"/>
                  </a:lnTo>
                  <a:lnTo>
                    <a:pt x="1465046" y="362064"/>
                  </a:lnTo>
                  <a:lnTo>
                    <a:pt x="1465287" y="362064"/>
                  </a:lnTo>
                  <a:lnTo>
                    <a:pt x="1468145" y="363220"/>
                  </a:lnTo>
                  <a:lnTo>
                    <a:pt x="1466367" y="363220"/>
                  </a:lnTo>
                  <a:lnTo>
                    <a:pt x="1462900" y="362064"/>
                  </a:lnTo>
                  <a:lnTo>
                    <a:pt x="1463128" y="362064"/>
                  </a:lnTo>
                  <a:lnTo>
                    <a:pt x="1455940" y="360680"/>
                  </a:lnTo>
                  <a:lnTo>
                    <a:pt x="1461262" y="367030"/>
                  </a:lnTo>
                  <a:lnTo>
                    <a:pt x="1465033" y="370840"/>
                  </a:lnTo>
                  <a:lnTo>
                    <a:pt x="1467485" y="372110"/>
                  </a:lnTo>
                  <a:lnTo>
                    <a:pt x="1471256" y="368300"/>
                  </a:lnTo>
                  <a:lnTo>
                    <a:pt x="1472361" y="369570"/>
                  </a:lnTo>
                  <a:lnTo>
                    <a:pt x="1473466" y="372110"/>
                  </a:lnTo>
                  <a:lnTo>
                    <a:pt x="1474355" y="374650"/>
                  </a:lnTo>
                  <a:lnTo>
                    <a:pt x="1463040" y="374650"/>
                  </a:lnTo>
                  <a:lnTo>
                    <a:pt x="1460385" y="382270"/>
                  </a:lnTo>
                  <a:lnTo>
                    <a:pt x="1465262" y="387350"/>
                  </a:lnTo>
                  <a:lnTo>
                    <a:pt x="1467040" y="389890"/>
                  </a:lnTo>
                  <a:lnTo>
                    <a:pt x="1467700" y="391160"/>
                  </a:lnTo>
                  <a:lnTo>
                    <a:pt x="1465707" y="391160"/>
                  </a:lnTo>
                  <a:lnTo>
                    <a:pt x="1466367" y="392430"/>
                  </a:lnTo>
                  <a:lnTo>
                    <a:pt x="1468145" y="393700"/>
                  </a:lnTo>
                  <a:lnTo>
                    <a:pt x="1470812" y="394970"/>
                  </a:lnTo>
                  <a:lnTo>
                    <a:pt x="1470812" y="396240"/>
                  </a:lnTo>
                  <a:lnTo>
                    <a:pt x="1468589" y="397510"/>
                  </a:lnTo>
                  <a:lnTo>
                    <a:pt x="1465707" y="398780"/>
                  </a:lnTo>
                  <a:lnTo>
                    <a:pt x="1467256" y="412750"/>
                  </a:lnTo>
                  <a:lnTo>
                    <a:pt x="1471028" y="412750"/>
                  </a:lnTo>
                  <a:lnTo>
                    <a:pt x="1471701" y="415290"/>
                  </a:lnTo>
                  <a:lnTo>
                    <a:pt x="1471803" y="416560"/>
                  </a:lnTo>
                  <a:lnTo>
                    <a:pt x="1471917" y="417830"/>
                  </a:lnTo>
                  <a:lnTo>
                    <a:pt x="1472018" y="424180"/>
                  </a:lnTo>
                  <a:lnTo>
                    <a:pt x="1472145" y="431800"/>
                  </a:lnTo>
                  <a:lnTo>
                    <a:pt x="1472361" y="431800"/>
                  </a:lnTo>
                  <a:lnTo>
                    <a:pt x="1476133" y="429260"/>
                  </a:lnTo>
                  <a:lnTo>
                    <a:pt x="1480134" y="425450"/>
                  </a:lnTo>
                  <a:lnTo>
                    <a:pt x="1489671" y="425450"/>
                  </a:lnTo>
                  <a:lnTo>
                    <a:pt x="1493888" y="429260"/>
                  </a:lnTo>
                  <a:lnTo>
                    <a:pt x="1495221" y="430530"/>
                  </a:lnTo>
                  <a:lnTo>
                    <a:pt x="1496999" y="430530"/>
                  </a:lnTo>
                  <a:lnTo>
                    <a:pt x="1497660" y="429260"/>
                  </a:lnTo>
                  <a:lnTo>
                    <a:pt x="1499209" y="429260"/>
                  </a:lnTo>
                  <a:lnTo>
                    <a:pt x="1499209" y="434340"/>
                  </a:lnTo>
                  <a:lnTo>
                    <a:pt x="1489887" y="434340"/>
                  </a:lnTo>
                  <a:lnTo>
                    <a:pt x="1489887" y="528320"/>
                  </a:lnTo>
                  <a:lnTo>
                    <a:pt x="1488782" y="529590"/>
                  </a:lnTo>
                  <a:lnTo>
                    <a:pt x="1487678" y="530123"/>
                  </a:lnTo>
                  <a:lnTo>
                    <a:pt x="1487678" y="537210"/>
                  </a:lnTo>
                  <a:lnTo>
                    <a:pt x="1487233" y="537845"/>
                  </a:lnTo>
                  <a:lnTo>
                    <a:pt x="1487233" y="554990"/>
                  </a:lnTo>
                  <a:lnTo>
                    <a:pt x="1485900" y="556260"/>
                  </a:lnTo>
                  <a:lnTo>
                    <a:pt x="1481455" y="556260"/>
                  </a:lnTo>
                  <a:lnTo>
                    <a:pt x="1480134" y="554990"/>
                  </a:lnTo>
                  <a:lnTo>
                    <a:pt x="1480578" y="553720"/>
                  </a:lnTo>
                  <a:lnTo>
                    <a:pt x="1481239" y="553720"/>
                  </a:lnTo>
                  <a:lnTo>
                    <a:pt x="1482572" y="552450"/>
                  </a:lnTo>
                  <a:lnTo>
                    <a:pt x="1484795" y="552450"/>
                  </a:lnTo>
                  <a:lnTo>
                    <a:pt x="1486115" y="553720"/>
                  </a:lnTo>
                  <a:lnTo>
                    <a:pt x="1486789" y="553720"/>
                  </a:lnTo>
                  <a:lnTo>
                    <a:pt x="1487233" y="554990"/>
                  </a:lnTo>
                  <a:lnTo>
                    <a:pt x="1487233" y="537845"/>
                  </a:lnTo>
                  <a:lnTo>
                    <a:pt x="1486789" y="538480"/>
                  </a:lnTo>
                  <a:lnTo>
                    <a:pt x="1485900" y="538480"/>
                  </a:lnTo>
                  <a:lnTo>
                    <a:pt x="1485900" y="547370"/>
                  </a:lnTo>
                  <a:lnTo>
                    <a:pt x="1484503" y="550011"/>
                  </a:lnTo>
                  <a:lnTo>
                    <a:pt x="1483906" y="550011"/>
                  </a:lnTo>
                  <a:lnTo>
                    <a:pt x="1483906" y="547370"/>
                  </a:lnTo>
                  <a:lnTo>
                    <a:pt x="1483791" y="546100"/>
                  </a:lnTo>
                  <a:lnTo>
                    <a:pt x="1483677" y="544830"/>
                  </a:lnTo>
                  <a:lnTo>
                    <a:pt x="1484350" y="543560"/>
                  </a:lnTo>
                  <a:lnTo>
                    <a:pt x="1485011" y="543560"/>
                  </a:lnTo>
                  <a:lnTo>
                    <a:pt x="1485684" y="544830"/>
                  </a:lnTo>
                  <a:lnTo>
                    <a:pt x="1485785" y="546100"/>
                  </a:lnTo>
                  <a:lnTo>
                    <a:pt x="1485900" y="547370"/>
                  </a:lnTo>
                  <a:lnTo>
                    <a:pt x="1485900" y="538480"/>
                  </a:lnTo>
                  <a:lnTo>
                    <a:pt x="1482788" y="538480"/>
                  </a:lnTo>
                  <a:lnTo>
                    <a:pt x="1481899" y="537210"/>
                  </a:lnTo>
                  <a:lnTo>
                    <a:pt x="1482572" y="537210"/>
                  </a:lnTo>
                  <a:lnTo>
                    <a:pt x="1483233" y="535940"/>
                  </a:lnTo>
                  <a:lnTo>
                    <a:pt x="1484350" y="534670"/>
                  </a:lnTo>
                  <a:lnTo>
                    <a:pt x="1485239" y="534670"/>
                  </a:lnTo>
                  <a:lnTo>
                    <a:pt x="1486344" y="535940"/>
                  </a:lnTo>
                  <a:lnTo>
                    <a:pt x="1487004" y="537210"/>
                  </a:lnTo>
                  <a:lnTo>
                    <a:pt x="1487678" y="537210"/>
                  </a:lnTo>
                  <a:lnTo>
                    <a:pt x="1487678" y="530123"/>
                  </a:lnTo>
                  <a:lnTo>
                    <a:pt x="1483461" y="532130"/>
                  </a:lnTo>
                  <a:lnTo>
                    <a:pt x="1476362" y="534276"/>
                  </a:lnTo>
                  <a:lnTo>
                    <a:pt x="1476362" y="553720"/>
                  </a:lnTo>
                  <a:lnTo>
                    <a:pt x="1473466" y="553720"/>
                  </a:lnTo>
                  <a:lnTo>
                    <a:pt x="1470367" y="551180"/>
                  </a:lnTo>
                  <a:lnTo>
                    <a:pt x="1470367" y="547370"/>
                  </a:lnTo>
                  <a:lnTo>
                    <a:pt x="1474139" y="547370"/>
                  </a:lnTo>
                  <a:lnTo>
                    <a:pt x="1476362" y="553720"/>
                  </a:lnTo>
                  <a:lnTo>
                    <a:pt x="1476362" y="534276"/>
                  </a:lnTo>
                  <a:lnTo>
                    <a:pt x="1475028" y="534670"/>
                  </a:lnTo>
                  <a:lnTo>
                    <a:pt x="1473250" y="533400"/>
                  </a:lnTo>
                  <a:lnTo>
                    <a:pt x="1478127" y="529590"/>
                  </a:lnTo>
                  <a:lnTo>
                    <a:pt x="1482344" y="524510"/>
                  </a:lnTo>
                  <a:lnTo>
                    <a:pt x="1483461" y="524510"/>
                  </a:lnTo>
                  <a:lnTo>
                    <a:pt x="1487678" y="527050"/>
                  </a:lnTo>
                  <a:lnTo>
                    <a:pt x="1489887" y="528320"/>
                  </a:lnTo>
                  <a:lnTo>
                    <a:pt x="1489887" y="434340"/>
                  </a:lnTo>
                  <a:lnTo>
                    <a:pt x="1486560" y="434340"/>
                  </a:lnTo>
                  <a:lnTo>
                    <a:pt x="1486039" y="433070"/>
                  </a:lnTo>
                  <a:lnTo>
                    <a:pt x="1485011" y="430530"/>
                  </a:lnTo>
                  <a:lnTo>
                    <a:pt x="1483906" y="427990"/>
                  </a:lnTo>
                  <a:lnTo>
                    <a:pt x="1483461" y="427990"/>
                  </a:lnTo>
                  <a:lnTo>
                    <a:pt x="1481683" y="431800"/>
                  </a:lnTo>
                  <a:lnTo>
                    <a:pt x="1481239" y="432168"/>
                  </a:lnTo>
                  <a:lnTo>
                    <a:pt x="1481239" y="471170"/>
                  </a:lnTo>
                  <a:lnTo>
                    <a:pt x="1477238" y="471170"/>
                  </a:lnTo>
                  <a:lnTo>
                    <a:pt x="1476133" y="472440"/>
                  </a:lnTo>
                  <a:lnTo>
                    <a:pt x="1476578" y="473710"/>
                  </a:lnTo>
                  <a:lnTo>
                    <a:pt x="1477238" y="476250"/>
                  </a:lnTo>
                  <a:lnTo>
                    <a:pt x="1476806" y="476250"/>
                  </a:lnTo>
                  <a:lnTo>
                    <a:pt x="1474800" y="474980"/>
                  </a:lnTo>
                  <a:lnTo>
                    <a:pt x="1471917" y="472440"/>
                  </a:lnTo>
                  <a:lnTo>
                    <a:pt x="1473466" y="467360"/>
                  </a:lnTo>
                  <a:lnTo>
                    <a:pt x="1478127" y="467360"/>
                  </a:lnTo>
                  <a:lnTo>
                    <a:pt x="1479689" y="468630"/>
                  </a:lnTo>
                  <a:lnTo>
                    <a:pt x="1480350" y="469900"/>
                  </a:lnTo>
                  <a:lnTo>
                    <a:pt x="1481239" y="471170"/>
                  </a:lnTo>
                  <a:lnTo>
                    <a:pt x="1481239" y="432168"/>
                  </a:lnTo>
                  <a:lnTo>
                    <a:pt x="1480134" y="433070"/>
                  </a:lnTo>
                  <a:lnTo>
                    <a:pt x="1479016" y="431800"/>
                  </a:lnTo>
                  <a:lnTo>
                    <a:pt x="1477022" y="431800"/>
                  </a:lnTo>
                  <a:lnTo>
                    <a:pt x="1477022" y="435610"/>
                  </a:lnTo>
                  <a:lnTo>
                    <a:pt x="1475473" y="435610"/>
                  </a:lnTo>
                  <a:lnTo>
                    <a:pt x="1473466" y="434340"/>
                  </a:lnTo>
                  <a:lnTo>
                    <a:pt x="1470139" y="434340"/>
                  </a:lnTo>
                  <a:lnTo>
                    <a:pt x="1471701" y="440690"/>
                  </a:lnTo>
                  <a:lnTo>
                    <a:pt x="1471028" y="443230"/>
                  </a:lnTo>
                  <a:lnTo>
                    <a:pt x="1468589" y="443230"/>
                  </a:lnTo>
                  <a:lnTo>
                    <a:pt x="1469250" y="445770"/>
                  </a:lnTo>
                  <a:lnTo>
                    <a:pt x="1471256" y="447040"/>
                  </a:lnTo>
                  <a:lnTo>
                    <a:pt x="1473466" y="448310"/>
                  </a:lnTo>
                  <a:lnTo>
                    <a:pt x="1474800" y="449580"/>
                  </a:lnTo>
                  <a:lnTo>
                    <a:pt x="1473911" y="447040"/>
                  </a:lnTo>
                  <a:lnTo>
                    <a:pt x="1474355" y="445770"/>
                  </a:lnTo>
                  <a:lnTo>
                    <a:pt x="1475473" y="445770"/>
                  </a:lnTo>
                  <a:lnTo>
                    <a:pt x="1479461" y="443230"/>
                  </a:lnTo>
                  <a:lnTo>
                    <a:pt x="1479689" y="444500"/>
                  </a:lnTo>
                  <a:lnTo>
                    <a:pt x="1472145" y="453390"/>
                  </a:lnTo>
                  <a:lnTo>
                    <a:pt x="1473250" y="454660"/>
                  </a:lnTo>
                  <a:lnTo>
                    <a:pt x="1479689" y="453390"/>
                  </a:lnTo>
                  <a:lnTo>
                    <a:pt x="1480578" y="453390"/>
                  </a:lnTo>
                  <a:lnTo>
                    <a:pt x="1480578" y="455930"/>
                  </a:lnTo>
                  <a:lnTo>
                    <a:pt x="1479905" y="457200"/>
                  </a:lnTo>
                  <a:lnTo>
                    <a:pt x="1479016" y="459740"/>
                  </a:lnTo>
                  <a:lnTo>
                    <a:pt x="1478127" y="461010"/>
                  </a:lnTo>
                  <a:lnTo>
                    <a:pt x="1477467" y="458470"/>
                  </a:lnTo>
                  <a:lnTo>
                    <a:pt x="1477022" y="457200"/>
                  </a:lnTo>
                  <a:lnTo>
                    <a:pt x="1475473" y="455930"/>
                  </a:lnTo>
                  <a:lnTo>
                    <a:pt x="1473022" y="455930"/>
                  </a:lnTo>
                  <a:lnTo>
                    <a:pt x="1472590" y="457200"/>
                  </a:lnTo>
                  <a:lnTo>
                    <a:pt x="1473250" y="457200"/>
                  </a:lnTo>
                  <a:lnTo>
                    <a:pt x="1474139" y="458470"/>
                  </a:lnTo>
                  <a:lnTo>
                    <a:pt x="1473695" y="459740"/>
                  </a:lnTo>
                  <a:lnTo>
                    <a:pt x="1472361" y="462280"/>
                  </a:lnTo>
                  <a:lnTo>
                    <a:pt x="1471256" y="463550"/>
                  </a:lnTo>
                  <a:lnTo>
                    <a:pt x="1471142" y="491490"/>
                  </a:lnTo>
                  <a:lnTo>
                    <a:pt x="1471028" y="492760"/>
                  </a:lnTo>
                  <a:lnTo>
                    <a:pt x="1470914" y="494030"/>
                  </a:lnTo>
                  <a:lnTo>
                    <a:pt x="1470812" y="495300"/>
                  </a:lnTo>
                  <a:lnTo>
                    <a:pt x="1469478" y="496570"/>
                  </a:lnTo>
                  <a:lnTo>
                    <a:pt x="1467700" y="499110"/>
                  </a:lnTo>
                  <a:lnTo>
                    <a:pt x="1469923" y="497840"/>
                  </a:lnTo>
                  <a:lnTo>
                    <a:pt x="1473022" y="495300"/>
                  </a:lnTo>
                  <a:lnTo>
                    <a:pt x="1473695" y="501650"/>
                  </a:lnTo>
                  <a:lnTo>
                    <a:pt x="1470367" y="504190"/>
                  </a:lnTo>
                  <a:lnTo>
                    <a:pt x="1469034" y="505460"/>
                  </a:lnTo>
                  <a:lnTo>
                    <a:pt x="1469034" y="508000"/>
                  </a:lnTo>
                  <a:lnTo>
                    <a:pt x="1470583" y="510540"/>
                  </a:lnTo>
                  <a:lnTo>
                    <a:pt x="1472361" y="515620"/>
                  </a:lnTo>
                  <a:lnTo>
                    <a:pt x="1472145" y="516890"/>
                  </a:lnTo>
                  <a:lnTo>
                    <a:pt x="1467485" y="514350"/>
                  </a:lnTo>
                  <a:lnTo>
                    <a:pt x="1465922" y="515620"/>
                  </a:lnTo>
                  <a:lnTo>
                    <a:pt x="1465707" y="515620"/>
                  </a:lnTo>
                  <a:lnTo>
                    <a:pt x="1465707" y="516890"/>
                  </a:lnTo>
                  <a:lnTo>
                    <a:pt x="1464818" y="521970"/>
                  </a:lnTo>
                  <a:lnTo>
                    <a:pt x="1464373" y="523240"/>
                  </a:lnTo>
                  <a:lnTo>
                    <a:pt x="1464818" y="525780"/>
                  </a:lnTo>
                  <a:lnTo>
                    <a:pt x="1465478" y="524510"/>
                  </a:lnTo>
                  <a:lnTo>
                    <a:pt x="1466367" y="524510"/>
                  </a:lnTo>
                  <a:lnTo>
                    <a:pt x="1468818" y="525780"/>
                  </a:lnTo>
                  <a:lnTo>
                    <a:pt x="1470812" y="525780"/>
                  </a:lnTo>
                  <a:lnTo>
                    <a:pt x="1473911" y="528320"/>
                  </a:lnTo>
                  <a:lnTo>
                    <a:pt x="1474139" y="529590"/>
                  </a:lnTo>
                  <a:lnTo>
                    <a:pt x="1472361" y="532130"/>
                  </a:lnTo>
                  <a:lnTo>
                    <a:pt x="1469923" y="537210"/>
                  </a:lnTo>
                  <a:lnTo>
                    <a:pt x="1465478" y="535940"/>
                  </a:lnTo>
                  <a:lnTo>
                    <a:pt x="1467485" y="530860"/>
                  </a:lnTo>
                  <a:lnTo>
                    <a:pt x="1468145" y="529590"/>
                  </a:lnTo>
                  <a:lnTo>
                    <a:pt x="1467256" y="528320"/>
                  </a:lnTo>
                  <a:lnTo>
                    <a:pt x="1463713" y="528320"/>
                  </a:lnTo>
                  <a:lnTo>
                    <a:pt x="1464373" y="529590"/>
                  </a:lnTo>
                  <a:lnTo>
                    <a:pt x="1465262" y="529590"/>
                  </a:lnTo>
                  <a:lnTo>
                    <a:pt x="1464818" y="532130"/>
                  </a:lnTo>
                  <a:lnTo>
                    <a:pt x="1463713" y="533400"/>
                  </a:lnTo>
                  <a:lnTo>
                    <a:pt x="1461262" y="535940"/>
                  </a:lnTo>
                  <a:lnTo>
                    <a:pt x="1461376" y="538480"/>
                  </a:lnTo>
                  <a:lnTo>
                    <a:pt x="1461490" y="541020"/>
                  </a:lnTo>
                  <a:lnTo>
                    <a:pt x="1464157" y="543560"/>
                  </a:lnTo>
                  <a:lnTo>
                    <a:pt x="1464818" y="543560"/>
                  </a:lnTo>
                  <a:lnTo>
                    <a:pt x="1465922" y="546100"/>
                  </a:lnTo>
                  <a:lnTo>
                    <a:pt x="1466367" y="548640"/>
                  </a:lnTo>
                  <a:lnTo>
                    <a:pt x="1466481" y="550011"/>
                  </a:lnTo>
                  <a:lnTo>
                    <a:pt x="1466596" y="551180"/>
                  </a:lnTo>
                  <a:lnTo>
                    <a:pt x="1467929" y="553720"/>
                  </a:lnTo>
                  <a:lnTo>
                    <a:pt x="1469034" y="554990"/>
                  </a:lnTo>
                  <a:lnTo>
                    <a:pt x="1469923" y="556260"/>
                  </a:lnTo>
                  <a:lnTo>
                    <a:pt x="1469694" y="557530"/>
                  </a:lnTo>
                  <a:lnTo>
                    <a:pt x="1468361" y="557530"/>
                  </a:lnTo>
                  <a:lnTo>
                    <a:pt x="1467040" y="558800"/>
                  </a:lnTo>
                  <a:lnTo>
                    <a:pt x="1465922" y="558800"/>
                  </a:lnTo>
                  <a:lnTo>
                    <a:pt x="1465922" y="556260"/>
                  </a:lnTo>
                  <a:lnTo>
                    <a:pt x="1465478" y="555904"/>
                  </a:lnTo>
                  <a:lnTo>
                    <a:pt x="1465478" y="589280"/>
                  </a:lnTo>
                  <a:lnTo>
                    <a:pt x="1462379" y="594360"/>
                  </a:lnTo>
                  <a:lnTo>
                    <a:pt x="1462379" y="612140"/>
                  </a:lnTo>
                  <a:lnTo>
                    <a:pt x="1461262" y="612140"/>
                  </a:lnTo>
                  <a:lnTo>
                    <a:pt x="1460157" y="613410"/>
                  </a:lnTo>
                  <a:lnTo>
                    <a:pt x="1459712" y="614680"/>
                  </a:lnTo>
                  <a:lnTo>
                    <a:pt x="1460601" y="615950"/>
                  </a:lnTo>
                  <a:lnTo>
                    <a:pt x="1461262" y="617220"/>
                  </a:lnTo>
                  <a:lnTo>
                    <a:pt x="1458607" y="617220"/>
                  </a:lnTo>
                  <a:lnTo>
                    <a:pt x="1457718" y="614680"/>
                  </a:lnTo>
                  <a:lnTo>
                    <a:pt x="1457718" y="608330"/>
                  </a:lnTo>
                  <a:lnTo>
                    <a:pt x="1458163" y="607060"/>
                  </a:lnTo>
                  <a:lnTo>
                    <a:pt x="1460385" y="609600"/>
                  </a:lnTo>
                  <a:lnTo>
                    <a:pt x="1461935" y="610870"/>
                  </a:lnTo>
                  <a:lnTo>
                    <a:pt x="1462379" y="612140"/>
                  </a:lnTo>
                  <a:lnTo>
                    <a:pt x="1462379" y="594360"/>
                  </a:lnTo>
                  <a:lnTo>
                    <a:pt x="1455051" y="589432"/>
                  </a:lnTo>
                  <a:lnTo>
                    <a:pt x="1455051" y="612140"/>
                  </a:lnTo>
                  <a:lnTo>
                    <a:pt x="1454391" y="614680"/>
                  </a:lnTo>
                  <a:lnTo>
                    <a:pt x="1452829" y="615950"/>
                  </a:lnTo>
                  <a:lnTo>
                    <a:pt x="1450619" y="618490"/>
                  </a:lnTo>
                  <a:lnTo>
                    <a:pt x="1450390" y="617220"/>
                  </a:lnTo>
                  <a:lnTo>
                    <a:pt x="1451724" y="614680"/>
                  </a:lnTo>
                  <a:lnTo>
                    <a:pt x="1452384" y="612140"/>
                  </a:lnTo>
                  <a:lnTo>
                    <a:pt x="1453718" y="610870"/>
                  </a:lnTo>
                  <a:lnTo>
                    <a:pt x="1455051" y="612140"/>
                  </a:lnTo>
                  <a:lnTo>
                    <a:pt x="1455051" y="589432"/>
                  </a:lnTo>
                  <a:lnTo>
                    <a:pt x="1454835" y="589280"/>
                  </a:lnTo>
                  <a:lnTo>
                    <a:pt x="1457934" y="580390"/>
                  </a:lnTo>
                  <a:lnTo>
                    <a:pt x="1458163" y="580390"/>
                  </a:lnTo>
                  <a:lnTo>
                    <a:pt x="1459268" y="586740"/>
                  </a:lnTo>
                  <a:lnTo>
                    <a:pt x="1461046" y="588010"/>
                  </a:lnTo>
                  <a:lnTo>
                    <a:pt x="1464602" y="588010"/>
                  </a:lnTo>
                  <a:lnTo>
                    <a:pt x="1465478" y="589280"/>
                  </a:lnTo>
                  <a:lnTo>
                    <a:pt x="1465478" y="555904"/>
                  </a:lnTo>
                  <a:lnTo>
                    <a:pt x="1464373" y="554990"/>
                  </a:lnTo>
                  <a:lnTo>
                    <a:pt x="1460601" y="554990"/>
                  </a:lnTo>
                  <a:lnTo>
                    <a:pt x="1459268" y="557530"/>
                  </a:lnTo>
                  <a:lnTo>
                    <a:pt x="1459268" y="563880"/>
                  </a:lnTo>
                  <a:lnTo>
                    <a:pt x="1458379" y="565150"/>
                  </a:lnTo>
                  <a:lnTo>
                    <a:pt x="1457274" y="565150"/>
                  </a:lnTo>
                  <a:lnTo>
                    <a:pt x="1454264" y="567690"/>
                  </a:lnTo>
                  <a:lnTo>
                    <a:pt x="1450365" y="576580"/>
                  </a:lnTo>
                  <a:lnTo>
                    <a:pt x="1447253" y="585470"/>
                  </a:lnTo>
                  <a:lnTo>
                    <a:pt x="1446618" y="591820"/>
                  </a:lnTo>
                  <a:lnTo>
                    <a:pt x="1447507" y="593090"/>
                  </a:lnTo>
                  <a:lnTo>
                    <a:pt x="1447063" y="595630"/>
                  </a:lnTo>
                  <a:lnTo>
                    <a:pt x="1445729" y="596900"/>
                  </a:lnTo>
                  <a:lnTo>
                    <a:pt x="1441983" y="600710"/>
                  </a:lnTo>
                  <a:lnTo>
                    <a:pt x="1441208" y="607060"/>
                  </a:lnTo>
                  <a:lnTo>
                    <a:pt x="1443139" y="610870"/>
                  </a:lnTo>
                  <a:lnTo>
                    <a:pt x="1450619" y="610870"/>
                  </a:lnTo>
                  <a:lnTo>
                    <a:pt x="1449501" y="612140"/>
                  </a:lnTo>
                  <a:lnTo>
                    <a:pt x="1448612" y="614680"/>
                  </a:lnTo>
                  <a:lnTo>
                    <a:pt x="1436408" y="614680"/>
                  </a:lnTo>
                  <a:lnTo>
                    <a:pt x="1441069" y="621030"/>
                  </a:lnTo>
                  <a:lnTo>
                    <a:pt x="1448612" y="621030"/>
                  </a:lnTo>
                  <a:lnTo>
                    <a:pt x="1452613" y="622300"/>
                  </a:lnTo>
                  <a:lnTo>
                    <a:pt x="1456169" y="622300"/>
                  </a:lnTo>
                  <a:lnTo>
                    <a:pt x="1458823" y="624840"/>
                  </a:lnTo>
                  <a:lnTo>
                    <a:pt x="1449730" y="631190"/>
                  </a:lnTo>
                  <a:lnTo>
                    <a:pt x="1447723" y="630377"/>
                  </a:lnTo>
                  <a:lnTo>
                    <a:pt x="1447723" y="638810"/>
                  </a:lnTo>
                  <a:lnTo>
                    <a:pt x="1446847" y="640080"/>
                  </a:lnTo>
                  <a:lnTo>
                    <a:pt x="1442847" y="640080"/>
                  </a:lnTo>
                  <a:lnTo>
                    <a:pt x="1441958" y="638810"/>
                  </a:lnTo>
                  <a:lnTo>
                    <a:pt x="1443291" y="636270"/>
                  </a:lnTo>
                  <a:lnTo>
                    <a:pt x="1444396" y="635000"/>
                  </a:lnTo>
                  <a:lnTo>
                    <a:pt x="1445285" y="635000"/>
                  </a:lnTo>
                  <a:lnTo>
                    <a:pt x="1446403" y="636270"/>
                  </a:lnTo>
                  <a:lnTo>
                    <a:pt x="1447723" y="638810"/>
                  </a:lnTo>
                  <a:lnTo>
                    <a:pt x="1447723" y="630377"/>
                  </a:lnTo>
                  <a:lnTo>
                    <a:pt x="1446618" y="629920"/>
                  </a:lnTo>
                  <a:lnTo>
                    <a:pt x="1442402" y="629920"/>
                  </a:lnTo>
                  <a:lnTo>
                    <a:pt x="1440408" y="632460"/>
                  </a:lnTo>
                  <a:lnTo>
                    <a:pt x="1438414" y="633730"/>
                  </a:lnTo>
                  <a:lnTo>
                    <a:pt x="1435303" y="635000"/>
                  </a:lnTo>
                  <a:lnTo>
                    <a:pt x="1431086" y="633730"/>
                  </a:lnTo>
                  <a:lnTo>
                    <a:pt x="1430197" y="633730"/>
                  </a:lnTo>
                  <a:lnTo>
                    <a:pt x="1431975" y="638810"/>
                  </a:lnTo>
                  <a:lnTo>
                    <a:pt x="1429308" y="638810"/>
                  </a:lnTo>
                  <a:lnTo>
                    <a:pt x="1424012" y="641350"/>
                  </a:lnTo>
                  <a:lnTo>
                    <a:pt x="1423758" y="641578"/>
                  </a:lnTo>
                  <a:lnTo>
                    <a:pt x="1423758" y="669290"/>
                  </a:lnTo>
                  <a:lnTo>
                    <a:pt x="1423758" y="670560"/>
                  </a:lnTo>
                  <a:lnTo>
                    <a:pt x="1422882" y="671830"/>
                  </a:lnTo>
                  <a:lnTo>
                    <a:pt x="1421549" y="671830"/>
                  </a:lnTo>
                  <a:lnTo>
                    <a:pt x="1420431" y="673100"/>
                  </a:lnTo>
                  <a:lnTo>
                    <a:pt x="1419326" y="673100"/>
                  </a:lnTo>
                  <a:lnTo>
                    <a:pt x="1419326" y="670560"/>
                  </a:lnTo>
                  <a:lnTo>
                    <a:pt x="1420431" y="669290"/>
                  </a:lnTo>
                  <a:lnTo>
                    <a:pt x="1423758" y="669290"/>
                  </a:lnTo>
                  <a:lnTo>
                    <a:pt x="1423758" y="641578"/>
                  </a:lnTo>
                  <a:lnTo>
                    <a:pt x="1415389" y="648970"/>
                  </a:lnTo>
                  <a:lnTo>
                    <a:pt x="1408226" y="655751"/>
                  </a:lnTo>
                  <a:lnTo>
                    <a:pt x="1408226" y="665480"/>
                  </a:lnTo>
                  <a:lnTo>
                    <a:pt x="1407566" y="666750"/>
                  </a:lnTo>
                  <a:lnTo>
                    <a:pt x="1406893" y="669290"/>
                  </a:lnTo>
                  <a:lnTo>
                    <a:pt x="1406232" y="668020"/>
                  </a:lnTo>
                  <a:lnTo>
                    <a:pt x="1406118" y="664210"/>
                  </a:lnTo>
                  <a:lnTo>
                    <a:pt x="1406017" y="662940"/>
                  </a:lnTo>
                  <a:lnTo>
                    <a:pt x="1406677" y="661670"/>
                  </a:lnTo>
                  <a:lnTo>
                    <a:pt x="1408010" y="664210"/>
                  </a:lnTo>
                  <a:lnTo>
                    <a:pt x="1408226" y="665480"/>
                  </a:lnTo>
                  <a:lnTo>
                    <a:pt x="1408226" y="655751"/>
                  </a:lnTo>
                  <a:lnTo>
                    <a:pt x="1407337" y="656590"/>
                  </a:lnTo>
                  <a:lnTo>
                    <a:pt x="1403794" y="662940"/>
                  </a:lnTo>
                  <a:lnTo>
                    <a:pt x="1403794" y="664210"/>
                  </a:lnTo>
                  <a:lnTo>
                    <a:pt x="1396695" y="664210"/>
                  </a:lnTo>
                  <a:lnTo>
                    <a:pt x="1391361" y="666750"/>
                  </a:lnTo>
                  <a:lnTo>
                    <a:pt x="1387589" y="669290"/>
                  </a:lnTo>
                  <a:lnTo>
                    <a:pt x="1383601" y="671830"/>
                  </a:lnTo>
                  <a:lnTo>
                    <a:pt x="1380045" y="674370"/>
                  </a:lnTo>
                  <a:lnTo>
                    <a:pt x="1381594" y="674370"/>
                  </a:lnTo>
                  <a:lnTo>
                    <a:pt x="1381594" y="676910"/>
                  </a:lnTo>
                  <a:lnTo>
                    <a:pt x="1384046" y="676910"/>
                  </a:lnTo>
                  <a:lnTo>
                    <a:pt x="1394256" y="675640"/>
                  </a:lnTo>
                  <a:lnTo>
                    <a:pt x="1398460" y="678180"/>
                  </a:lnTo>
                  <a:lnTo>
                    <a:pt x="1400022" y="679450"/>
                  </a:lnTo>
                  <a:lnTo>
                    <a:pt x="1402232" y="678180"/>
                  </a:lnTo>
                  <a:lnTo>
                    <a:pt x="1405343" y="675640"/>
                  </a:lnTo>
                  <a:lnTo>
                    <a:pt x="1407337" y="674370"/>
                  </a:lnTo>
                  <a:lnTo>
                    <a:pt x="1409560" y="675640"/>
                  </a:lnTo>
                  <a:lnTo>
                    <a:pt x="1410233" y="675640"/>
                  </a:lnTo>
                  <a:lnTo>
                    <a:pt x="1410004" y="674370"/>
                  </a:lnTo>
                  <a:lnTo>
                    <a:pt x="1409560" y="673100"/>
                  </a:lnTo>
                  <a:lnTo>
                    <a:pt x="1410233" y="671830"/>
                  </a:lnTo>
                  <a:lnTo>
                    <a:pt x="1411554" y="671830"/>
                  </a:lnTo>
                  <a:lnTo>
                    <a:pt x="1415110" y="670560"/>
                  </a:lnTo>
                  <a:lnTo>
                    <a:pt x="1415110" y="674370"/>
                  </a:lnTo>
                  <a:lnTo>
                    <a:pt x="1411554" y="679450"/>
                  </a:lnTo>
                  <a:lnTo>
                    <a:pt x="1409115" y="683260"/>
                  </a:lnTo>
                  <a:lnTo>
                    <a:pt x="1407782" y="683260"/>
                  </a:lnTo>
                  <a:lnTo>
                    <a:pt x="1406448" y="680720"/>
                  </a:lnTo>
                  <a:lnTo>
                    <a:pt x="1404899" y="678180"/>
                  </a:lnTo>
                  <a:lnTo>
                    <a:pt x="1404010" y="678180"/>
                  </a:lnTo>
                  <a:lnTo>
                    <a:pt x="1401800" y="680720"/>
                  </a:lnTo>
                  <a:lnTo>
                    <a:pt x="1400238" y="683260"/>
                  </a:lnTo>
                  <a:lnTo>
                    <a:pt x="1397584" y="684530"/>
                  </a:lnTo>
                  <a:lnTo>
                    <a:pt x="1396022" y="683260"/>
                  </a:lnTo>
                  <a:lnTo>
                    <a:pt x="1393367" y="681990"/>
                  </a:lnTo>
                  <a:lnTo>
                    <a:pt x="1393139" y="683260"/>
                  </a:lnTo>
                  <a:lnTo>
                    <a:pt x="1394688" y="690880"/>
                  </a:lnTo>
                  <a:lnTo>
                    <a:pt x="1394917" y="692150"/>
                  </a:lnTo>
                  <a:lnTo>
                    <a:pt x="1396250" y="690880"/>
                  </a:lnTo>
                  <a:lnTo>
                    <a:pt x="1397800" y="689610"/>
                  </a:lnTo>
                  <a:lnTo>
                    <a:pt x="1402016" y="685800"/>
                  </a:lnTo>
                  <a:lnTo>
                    <a:pt x="1410449" y="688340"/>
                  </a:lnTo>
                  <a:lnTo>
                    <a:pt x="1408899" y="693420"/>
                  </a:lnTo>
                  <a:lnTo>
                    <a:pt x="1407782" y="695960"/>
                  </a:lnTo>
                  <a:lnTo>
                    <a:pt x="1411109" y="695960"/>
                  </a:lnTo>
                  <a:lnTo>
                    <a:pt x="1413776" y="694690"/>
                  </a:lnTo>
                  <a:lnTo>
                    <a:pt x="1414449" y="694690"/>
                  </a:lnTo>
                  <a:lnTo>
                    <a:pt x="1413560" y="697230"/>
                  </a:lnTo>
                  <a:lnTo>
                    <a:pt x="1412443" y="701040"/>
                  </a:lnTo>
                  <a:lnTo>
                    <a:pt x="1412671" y="701040"/>
                  </a:lnTo>
                  <a:lnTo>
                    <a:pt x="1415554" y="697230"/>
                  </a:lnTo>
                  <a:lnTo>
                    <a:pt x="1417916" y="694690"/>
                  </a:lnTo>
                  <a:lnTo>
                    <a:pt x="1419098" y="693420"/>
                  </a:lnTo>
                  <a:lnTo>
                    <a:pt x="1422654" y="692150"/>
                  </a:lnTo>
                  <a:lnTo>
                    <a:pt x="1419326" y="698500"/>
                  </a:lnTo>
                  <a:lnTo>
                    <a:pt x="1419555" y="698500"/>
                  </a:lnTo>
                  <a:lnTo>
                    <a:pt x="1422654" y="695960"/>
                  </a:lnTo>
                  <a:lnTo>
                    <a:pt x="1423758" y="693420"/>
                  </a:lnTo>
                  <a:lnTo>
                    <a:pt x="1423758" y="692150"/>
                  </a:lnTo>
                  <a:lnTo>
                    <a:pt x="1423758" y="688340"/>
                  </a:lnTo>
                  <a:lnTo>
                    <a:pt x="1424647" y="687070"/>
                  </a:lnTo>
                  <a:lnTo>
                    <a:pt x="1426210" y="688340"/>
                  </a:lnTo>
                  <a:lnTo>
                    <a:pt x="1427530" y="689610"/>
                  </a:lnTo>
                  <a:lnTo>
                    <a:pt x="1430642" y="687070"/>
                  </a:lnTo>
                  <a:lnTo>
                    <a:pt x="1431861" y="685800"/>
                  </a:lnTo>
                  <a:lnTo>
                    <a:pt x="1433080" y="684530"/>
                  </a:lnTo>
                  <a:lnTo>
                    <a:pt x="1434338" y="683260"/>
                  </a:lnTo>
                  <a:lnTo>
                    <a:pt x="1436852" y="680720"/>
                  </a:lnTo>
                  <a:lnTo>
                    <a:pt x="1437081" y="679450"/>
                  </a:lnTo>
                  <a:lnTo>
                    <a:pt x="1434642" y="678180"/>
                  </a:lnTo>
                  <a:lnTo>
                    <a:pt x="1432636" y="676910"/>
                  </a:lnTo>
                  <a:lnTo>
                    <a:pt x="1437741" y="676910"/>
                  </a:lnTo>
                  <a:lnTo>
                    <a:pt x="1442402" y="678180"/>
                  </a:lnTo>
                  <a:lnTo>
                    <a:pt x="1443736" y="678180"/>
                  </a:lnTo>
                  <a:lnTo>
                    <a:pt x="1443736" y="676910"/>
                  </a:lnTo>
                  <a:lnTo>
                    <a:pt x="1443736" y="673100"/>
                  </a:lnTo>
                  <a:lnTo>
                    <a:pt x="1442402" y="671830"/>
                  </a:lnTo>
                  <a:lnTo>
                    <a:pt x="1438859" y="671830"/>
                  </a:lnTo>
                  <a:lnTo>
                    <a:pt x="1439075" y="670560"/>
                  </a:lnTo>
                  <a:lnTo>
                    <a:pt x="1441297" y="669290"/>
                  </a:lnTo>
                  <a:lnTo>
                    <a:pt x="1443736" y="668020"/>
                  </a:lnTo>
                  <a:lnTo>
                    <a:pt x="1443736" y="666750"/>
                  </a:lnTo>
                  <a:lnTo>
                    <a:pt x="1439519" y="665480"/>
                  </a:lnTo>
                  <a:lnTo>
                    <a:pt x="1440192" y="664210"/>
                  </a:lnTo>
                  <a:lnTo>
                    <a:pt x="1443291" y="664210"/>
                  </a:lnTo>
                  <a:lnTo>
                    <a:pt x="1445958" y="662940"/>
                  </a:lnTo>
                  <a:lnTo>
                    <a:pt x="1448181" y="664210"/>
                  </a:lnTo>
                  <a:lnTo>
                    <a:pt x="1448181" y="666750"/>
                  </a:lnTo>
                  <a:lnTo>
                    <a:pt x="1451279" y="665480"/>
                  </a:lnTo>
                  <a:lnTo>
                    <a:pt x="1454835" y="662940"/>
                  </a:lnTo>
                  <a:lnTo>
                    <a:pt x="1456093" y="661670"/>
                  </a:lnTo>
                  <a:lnTo>
                    <a:pt x="1458607" y="659130"/>
                  </a:lnTo>
                  <a:lnTo>
                    <a:pt x="1461046" y="656590"/>
                  </a:lnTo>
                  <a:lnTo>
                    <a:pt x="1460385" y="655320"/>
                  </a:lnTo>
                  <a:lnTo>
                    <a:pt x="1459496" y="654050"/>
                  </a:lnTo>
                  <a:lnTo>
                    <a:pt x="1459941" y="652780"/>
                  </a:lnTo>
                  <a:lnTo>
                    <a:pt x="1462151" y="652780"/>
                  </a:lnTo>
                  <a:lnTo>
                    <a:pt x="1463713" y="651510"/>
                  </a:lnTo>
                  <a:lnTo>
                    <a:pt x="1464373" y="648970"/>
                  </a:lnTo>
                  <a:lnTo>
                    <a:pt x="1465033" y="645160"/>
                  </a:lnTo>
                  <a:lnTo>
                    <a:pt x="1464373" y="643890"/>
                  </a:lnTo>
                  <a:lnTo>
                    <a:pt x="1459712" y="643890"/>
                  </a:lnTo>
                  <a:lnTo>
                    <a:pt x="1460385" y="642620"/>
                  </a:lnTo>
                  <a:lnTo>
                    <a:pt x="1463929" y="640080"/>
                  </a:lnTo>
                  <a:lnTo>
                    <a:pt x="1469250" y="636270"/>
                  </a:lnTo>
                  <a:lnTo>
                    <a:pt x="1459052" y="635000"/>
                  </a:lnTo>
                  <a:lnTo>
                    <a:pt x="1453502" y="635000"/>
                  </a:lnTo>
                  <a:lnTo>
                    <a:pt x="1455051" y="632460"/>
                  </a:lnTo>
                  <a:lnTo>
                    <a:pt x="1455712" y="631190"/>
                  </a:lnTo>
                  <a:lnTo>
                    <a:pt x="1457718" y="627380"/>
                  </a:lnTo>
                  <a:lnTo>
                    <a:pt x="1461262" y="622300"/>
                  </a:lnTo>
                  <a:lnTo>
                    <a:pt x="1463268" y="621030"/>
                  </a:lnTo>
                  <a:lnTo>
                    <a:pt x="1465478" y="622300"/>
                  </a:lnTo>
                  <a:lnTo>
                    <a:pt x="1467256" y="623570"/>
                  </a:lnTo>
                  <a:lnTo>
                    <a:pt x="1468145" y="623570"/>
                  </a:lnTo>
                  <a:lnTo>
                    <a:pt x="1468145" y="621030"/>
                  </a:lnTo>
                  <a:lnTo>
                    <a:pt x="1469694" y="619760"/>
                  </a:lnTo>
                  <a:lnTo>
                    <a:pt x="1471701" y="621030"/>
                  </a:lnTo>
                  <a:lnTo>
                    <a:pt x="1474355" y="621030"/>
                  </a:lnTo>
                  <a:lnTo>
                    <a:pt x="1473682" y="619760"/>
                  </a:lnTo>
                  <a:lnTo>
                    <a:pt x="1473022" y="618490"/>
                  </a:lnTo>
                  <a:lnTo>
                    <a:pt x="1474355" y="617220"/>
                  </a:lnTo>
                  <a:lnTo>
                    <a:pt x="1481455" y="617220"/>
                  </a:lnTo>
                  <a:lnTo>
                    <a:pt x="1480350" y="613410"/>
                  </a:lnTo>
                  <a:lnTo>
                    <a:pt x="1479689" y="610870"/>
                  </a:lnTo>
                  <a:lnTo>
                    <a:pt x="1479791" y="609600"/>
                  </a:lnTo>
                  <a:lnTo>
                    <a:pt x="1479905" y="608330"/>
                  </a:lnTo>
                  <a:lnTo>
                    <a:pt x="1482344" y="608330"/>
                  </a:lnTo>
                  <a:lnTo>
                    <a:pt x="1483017" y="607060"/>
                  </a:lnTo>
                  <a:lnTo>
                    <a:pt x="1482128" y="601980"/>
                  </a:lnTo>
                  <a:lnTo>
                    <a:pt x="1482572" y="599440"/>
                  </a:lnTo>
                  <a:lnTo>
                    <a:pt x="1486344" y="599440"/>
                  </a:lnTo>
                  <a:lnTo>
                    <a:pt x="1488198" y="594360"/>
                  </a:lnTo>
                  <a:lnTo>
                    <a:pt x="1491005" y="586740"/>
                  </a:lnTo>
                  <a:lnTo>
                    <a:pt x="1489227" y="584200"/>
                  </a:lnTo>
                  <a:lnTo>
                    <a:pt x="1488567" y="582930"/>
                  </a:lnTo>
                  <a:lnTo>
                    <a:pt x="1489227" y="581660"/>
                  </a:lnTo>
                  <a:lnTo>
                    <a:pt x="1490776" y="580390"/>
                  </a:lnTo>
                  <a:lnTo>
                    <a:pt x="1492554" y="580390"/>
                  </a:lnTo>
                  <a:lnTo>
                    <a:pt x="1493888" y="575310"/>
                  </a:lnTo>
                  <a:lnTo>
                    <a:pt x="1493977" y="572770"/>
                  </a:lnTo>
                  <a:lnTo>
                    <a:pt x="1494078" y="570230"/>
                  </a:lnTo>
                  <a:lnTo>
                    <a:pt x="1494180" y="567690"/>
                  </a:lnTo>
                  <a:lnTo>
                    <a:pt x="1494282" y="565150"/>
                  </a:lnTo>
                  <a:lnTo>
                    <a:pt x="1494332" y="563880"/>
                  </a:lnTo>
                  <a:lnTo>
                    <a:pt x="1495399" y="558800"/>
                  </a:lnTo>
                  <a:lnTo>
                    <a:pt x="1498765" y="551180"/>
                  </a:lnTo>
                  <a:lnTo>
                    <a:pt x="1489011" y="551180"/>
                  </a:lnTo>
                  <a:lnTo>
                    <a:pt x="1488948" y="550011"/>
                  </a:lnTo>
                  <a:lnTo>
                    <a:pt x="1488833" y="547370"/>
                  </a:lnTo>
                  <a:lnTo>
                    <a:pt x="1488782" y="546100"/>
                  </a:lnTo>
                  <a:lnTo>
                    <a:pt x="1488706" y="544830"/>
                  </a:lnTo>
                  <a:lnTo>
                    <a:pt x="1488630" y="543560"/>
                  </a:lnTo>
                  <a:lnTo>
                    <a:pt x="1488567" y="542290"/>
                  </a:lnTo>
                  <a:lnTo>
                    <a:pt x="1489011" y="541020"/>
                  </a:lnTo>
                  <a:lnTo>
                    <a:pt x="1489671" y="543560"/>
                  </a:lnTo>
                  <a:lnTo>
                    <a:pt x="1490116" y="544830"/>
                  </a:lnTo>
                  <a:lnTo>
                    <a:pt x="1492999" y="544830"/>
                  </a:lnTo>
                  <a:lnTo>
                    <a:pt x="1494332" y="543560"/>
                  </a:lnTo>
                  <a:lnTo>
                    <a:pt x="1496110" y="543560"/>
                  </a:lnTo>
                  <a:lnTo>
                    <a:pt x="1496999" y="546100"/>
                  </a:lnTo>
                  <a:lnTo>
                    <a:pt x="1498104" y="547370"/>
                  </a:lnTo>
                  <a:lnTo>
                    <a:pt x="1498993" y="547370"/>
                  </a:lnTo>
                  <a:lnTo>
                    <a:pt x="1500771" y="542290"/>
                  </a:lnTo>
                  <a:lnTo>
                    <a:pt x="1500543" y="542290"/>
                  </a:lnTo>
                  <a:lnTo>
                    <a:pt x="1497876" y="543560"/>
                  </a:lnTo>
                  <a:lnTo>
                    <a:pt x="1496999" y="542290"/>
                  </a:lnTo>
                  <a:lnTo>
                    <a:pt x="1496999" y="541020"/>
                  </a:lnTo>
                  <a:lnTo>
                    <a:pt x="1496999" y="539750"/>
                  </a:lnTo>
                  <a:lnTo>
                    <a:pt x="1495437" y="538480"/>
                  </a:lnTo>
                  <a:lnTo>
                    <a:pt x="1491894" y="538480"/>
                  </a:lnTo>
                  <a:lnTo>
                    <a:pt x="1491005" y="537210"/>
                  </a:lnTo>
                  <a:lnTo>
                    <a:pt x="1491665" y="535940"/>
                  </a:lnTo>
                  <a:lnTo>
                    <a:pt x="1493443" y="530860"/>
                  </a:lnTo>
                  <a:lnTo>
                    <a:pt x="1501216" y="532130"/>
                  </a:lnTo>
                  <a:lnTo>
                    <a:pt x="1499654" y="537210"/>
                  </a:lnTo>
                  <a:lnTo>
                    <a:pt x="1498993" y="538480"/>
                  </a:lnTo>
                  <a:lnTo>
                    <a:pt x="1499438" y="539750"/>
                  </a:lnTo>
                  <a:lnTo>
                    <a:pt x="1500327" y="538480"/>
                  </a:lnTo>
                  <a:lnTo>
                    <a:pt x="1503426" y="535940"/>
                  </a:lnTo>
                  <a:lnTo>
                    <a:pt x="1503527" y="532130"/>
                  </a:lnTo>
                  <a:lnTo>
                    <a:pt x="1503870" y="520700"/>
                  </a:lnTo>
                  <a:lnTo>
                    <a:pt x="1499209" y="523240"/>
                  </a:lnTo>
                  <a:lnTo>
                    <a:pt x="1500327" y="521970"/>
                  </a:lnTo>
                  <a:lnTo>
                    <a:pt x="1502981" y="518160"/>
                  </a:lnTo>
                  <a:lnTo>
                    <a:pt x="1503616" y="516890"/>
                  </a:lnTo>
                  <a:lnTo>
                    <a:pt x="1506816" y="510540"/>
                  </a:lnTo>
                  <a:lnTo>
                    <a:pt x="1509229" y="500380"/>
                  </a:lnTo>
                  <a:lnTo>
                    <a:pt x="1509306" y="497840"/>
                  </a:lnTo>
                  <a:lnTo>
                    <a:pt x="1509420" y="494030"/>
                  </a:lnTo>
                  <a:lnTo>
                    <a:pt x="1509509" y="491490"/>
                  </a:lnTo>
                  <a:lnTo>
                    <a:pt x="1506982" y="490220"/>
                  </a:lnTo>
                  <a:lnTo>
                    <a:pt x="1504988" y="491490"/>
                  </a:lnTo>
                  <a:lnTo>
                    <a:pt x="1503654" y="491490"/>
                  </a:lnTo>
                  <a:lnTo>
                    <a:pt x="1502537" y="490220"/>
                  </a:lnTo>
                  <a:lnTo>
                    <a:pt x="1501648" y="487680"/>
                  </a:lnTo>
                  <a:lnTo>
                    <a:pt x="1506308" y="487680"/>
                  </a:lnTo>
                  <a:lnTo>
                    <a:pt x="1508315" y="486410"/>
                  </a:lnTo>
                  <a:lnTo>
                    <a:pt x="1511198" y="485140"/>
                  </a:lnTo>
                  <a:lnTo>
                    <a:pt x="1511642" y="483870"/>
                  </a:lnTo>
                  <a:lnTo>
                    <a:pt x="1511109" y="481330"/>
                  </a:lnTo>
                  <a:lnTo>
                    <a:pt x="1510842" y="480060"/>
                  </a:lnTo>
                  <a:lnTo>
                    <a:pt x="1510576" y="478790"/>
                  </a:lnTo>
                  <a:lnTo>
                    <a:pt x="1510042" y="476250"/>
                  </a:lnTo>
                  <a:lnTo>
                    <a:pt x="1508975" y="471170"/>
                  </a:lnTo>
                  <a:lnTo>
                    <a:pt x="1509420" y="469900"/>
                  </a:lnTo>
                  <a:lnTo>
                    <a:pt x="1512303" y="468630"/>
                  </a:lnTo>
                  <a:lnTo>
                    <a:pt x="1515414" y="467360"/>
                  </a:lnTo>
                  <a:close/>
                </a:path>
              </a:pathLst>
            </a:custGeom>
            <a:solidFill>
              <a:srgbClr val="EBD0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3" name="object 93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382826" y="2001101"/>
              <a:ext cx="86093" cy="96381"/>
            </a:xfrm>
            <a:prstGeom prst="rect">
              <a:avLst/>
            </a:prstGeom>
          </p:spPr>
        </p:pic>
      </p:grpSp>
      <p:sp>
        <p:nvSpPr>
          <p:cNvPr id="94" name="object 94"/>
          <p:cNvSpPr txBox="1"/>
          <p:nvPr/>
        </p:nvSpPr>
        <p:spPr>
          <a:xfrm>
            <a:off x="785201" y="1322654"/>
            <a:ext cx="840740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10" dirty="0">
                <a:solidFill>
                  <a:srgbClr val="0084A9"/>
                </a:solidFill>
                <a:latin typeface="Gotham"/>
                <a:cs typeface="Gotham"/>
              </a:rPr>
              <a:t>Discuss</a:t>
            </a:r>
            <a:endParaRPr sz="1700">
              <a:latin typeface="Gotham"/>
              <a:cs typeface="Gotham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293099" y="1099540"/>
            <a:ext cx="3741420" cy="90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Gotham"/>
                <a:cs typeface="Gotham"/>
              </a:rPr>
              <a:t>Cosmic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thinks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that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they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might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live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under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spc="-20" dirty="0">
                <a:latin typeface="Gotham"/>
                <a:cs typeface="Gotham"/>
              </a:rPr>
              <a:t>logs </a:t>
            </a:r>
            <a:r>
              <a:rPr sz="1300" dirty="0">
                <a:latin typeface="Gotham"/>
                <a:cs typeface="Gotham"/>
              </a:rPr>
              <a:t>and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stones.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Seren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thinks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we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might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need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spc="-25" dirty="0">
                <a:latin typeface="Gotham"/>
                <a:cs typeface="Gotham"/>
              </a:rPr>
              <a:t>to </a:t>
            </a:r>
            <a:r>
              <a:rPr sz="1300" dirty="0">
                <a:latin typeface="Gotham"/>
                <a:cs typeface="Gotham"/>
              </a:rPr>
              <a:t>look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in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trees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and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on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top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of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spc="-10" dirty="0">
                <a:latin typeface="Gotham"/>
                <a:cs typeface="Gotham"/>
              </a:rPr>
              <a:t>walls.</a:t>
            </a:r>
            <a:endParaRPr sz="1300">
              <a:latin typeface="Gotham"/>
              <a:cs typeface="Gotham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1400" b="0" dirty="0">
                <a:solidFill>
                  <a:srgbClr val="0084A9"/>
                </a:solidFill>
                <a:latin typeface="Gotham"/>
                <a:cs typeface="Gotham"/>
              </a:rPr>
              <a:t>What</a:t>
            </a:r>
            <a:r>
              <a:rPr sz="1400" b="0" spc="-1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400" b="0" dirty="0">
                <a:solidFill>
                  <a:srgbClr val="0084A9"/>
                </a:solidFill>
                <a:latin typeface="Gotham"/>
                <a:cs typeface="Gotham"/>
              </a:rPr>
              <a:t>do</a:t>
            </a:r>
            <a:r>
              <a:rPr sz="1400" b="0" spc="-1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400" b="0" dirty="0">
                <a:solidFill>
                  <a:srgbClr val="0084A9"/>
                </a:solidFill>
                <a:latin typeface="Gotham"/>
                <a:cs typeface="Gotham"/>
              </a:rPr>
              <a:t>you</a:t>
            </a:r>
            <a:r>
              <a:rPr sz="1400" b="0" spc="-15" dirty="0">
                <a:solidFill>
                  <a:srgbClr val="0084A9"/>
                </a:solidFill>
                <a:latin typeface="Gotham"/>
                <a:cs typeface="Gotham"/>
              </a:rPr>
              <a:t> </a:t>
            </a:r>
            <a:r>
              <a:rPr sz="1400" b="0" spc="-10" dirty="0">
                <a:solidFill>
                  <a:srgbClr val="0084A9"/>
                </a:solidFill>
                <a:latin typeface="Gotham"/>
                <a:cs typeface="Gotham"/>
              </a:rPr>
              <a:t>think?</a:t>
            </a:r>
            <a:endParaRPr sz="1400">
              <a:latin typeface="Gotham"/>
              <a:cs typeface="Gotham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417154" y="3052712"/>
            <a:ext cx="4514215" cy="1484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7840" marR="46228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Gotham"/>
                <a:cs typeface="Gotham"/>
              </a:rPr>
              <a:t>Find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place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with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large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stone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or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log.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spc="-20" dirty="0">
                <a:latin typeface="Gotham"/>
                <a:cs typeface="Gotham"/>
              </a:rPr>
              <a:t>Look </a:t>
            </a:r>
            <a:r>
              <a:rPr sz="1300" dirty="0">
                <a:latin typeface="Gotham"/>
                <a:cs typeface="Gotham"/>
              </a:rPr>
              <a:t>carefully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all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around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it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to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see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how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spc="-20" dirty="0">
                <a:latin typeface="Gotham"/>
                <a:cs typeface="Gotham"/>
              </a:rPr>
              <a:t>many </a:t>
            </a:r>
            <a:r>
              <a:rPr sz="1300" dirty="0">
                <a:latin typeface="Gotham"/>
                <a:cs typeface="Gotham"/>
              </a:rPr>
              <a:t>minibeasts you can </a:t>
            </a:r>
            <a:r>
              <a:rPr sz="1300" spc="-10" dirty="0">
                <a:latin typeface="Gotham"/>
                <a:cs typeface="Gotham"/>
              </a:rPr>
              <a:t>spot.</a:t>
            </a:r>
            <a:endParaRPr sz="1300">
              <a:latin typeface="Gotham"/>
              <a:cs typeface="Gotham"/>
            </a:endParaRPr>
          </a:p>
          <a:p>
            <a:pPr marL="497840" marR="189865">
              <a:lnSpc>
                <a:spcPct val="100000"/>
              </a:lnSpc>
              <a:spcBef>
                <a:spcPts val="565"/>
              </a:spcBef>
            </a:pPr>
            <a:r>
              <a:rPr sz="1300" dirty="0">
                <a:latin typeface="Gotham"/>
                <a:cs typeface="Gotham"/>
              </a:rPr>
              <a:t>Now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lift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log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or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rock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very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carefully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(ask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spc="-25" dirty="0">
                <a:latin typeface="Gotham"/>
                <a:cs typeface="Gotham"/>
              </a:rPr>
              <a:t>an </a:t>
            </a:r>
            <a:r>
              <a:rPr sz="1300" dirty="0">
                <a:latin typeface="Gotham"/>
                <a:cs typeface="Gotham"/>
              </a:rPr>
              <a:t>adult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for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help) -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how many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minibeasts can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spc="-25" dirty="0">
                <a:latin typeface="Gotham"/>
                <a:cs typeface="Gotham"/>
              </a:rPr>
              <a:t>you </a:t>
            </a:r>
            <a:r>
              <a:rPr sz="1300" dirty="0">
                <a:latin typeface="Gotham"/>
                <a:cs typeface="Gotham"/>
              </a:rPr>
              <a:t>see?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You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might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collect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some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of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them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to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spc="-20" dirty="0">
                <a:latin typeface="Gotham"/>
                <a:cs typeface="Gotham"/>
              </a:rPr>
              <a:t>look </a:t>
            </a:r>
            <a:r>
              <a:rPr sz="1300" dirty="0">
                <a:latin typeface="Gotham"/>
                <a:cs typeface="Gotham"/>
              </a:rPr>
              <a:t>at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indoors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(check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with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an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adult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spc="-10" dirty="0">
                <a:latin typeface="Gotham"/>
                <a:cs typeface="Gotham"/>
              </a:rPr>
              <a:t>first).</a:t>
            </a:r>
            <a:endParaRPr sz="1300">
              <a:latin typeface="Gotham"/>
              <a:cs typeface="Gotham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716368" y="5474310"/>
            <a:ext cx="5255260" cy="1106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025" marR="1104900">
              <a:lnSpc>
                <a:spcPct val="136300"/>
              </a:lnSpc>
              <a:spcBef>
                <a:spcPts val="100"/>
              </a:spcBef>
            </a:pPr>
            <a:r>
              <a:rPr sz="1300" dirty="0">
                <a:latin typeface="Gotham"/>
                <a:cs typeface="Gotham"/>
              </a:rPr>
              <a:t>Can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you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find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out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names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of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</a:t>
            </a:r>
            <a:r>
              <a:rPr sz="1300" spc="-10" dirty="0">
                <a:latin typeface="Gotham"/>
                <a:cs typeface="Gotham"/>
              </a:rPr>
              <a:t> minibeasts? </a:t>
            </a:r>
            <a:r>
              <a:rPr sz="1300" dirty="0">
                <a:latin typeface="Gotham"/>
                <a:cs typeface="Gotham"/>
              </a:rPr>
              <a:t>Can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you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find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out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more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about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some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of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spc="-10" dirty="0">
                <a:latin typeface="Gotham"/>
                <a:cs typeface="Gotham"/>
              </a:rPr>
              <a:t>them?</a:t>
            </a:r>
            <a:endParaRPr sz="1300">
              <a:latin typeface="Gotham"/>
              <a:cs typeface="Gotham"/>
            </a:endParaRPr>
          </a:p>
          <a:p>
            <a:pPr marL="327025">
              <a:lnSpc>
                <a:spcPct val="100000"/>
              </a:lnSpc>
              <a:spcBef>
                <a:spcPts val="565"/>
              </a:spcBef>
            </a:pPr>
            <a:r>
              <a:rPr sz="1300" dirty="0">
                <a:latin typeface="Gotham"/>
                <a:cs typeface="Gotham"/>
              </a:rPr>
              <a:t>Where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is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best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place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for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them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to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spc="-10" dirty="0">
                <a:latin typeface="Gotham"/>
                <a:cs typeface="Gotham"/>
              </a:rPr>
              <a:t>live?</a:t>
            </a:r>
            <a:endParaRPr sz="1300">
              <a:latin typeface="Gotham"/>
              <a:cs typeface="Gotham"/>
            </a:endParaRPr>
          </a:p>
          <a:p>
            <a:pPr marL="327025">
              <a:lnSpc>
                <a:spcPct val="100000"/>
              </a:lnSpc>
              <a:spcBef>
                <a:spcPts val="570"/>
              </a:spcBef>
            </a:pPr>
            <a:r>
              <a:rPr sz="1300" dirty="0">
                <a:latin typeface="Gotham"/>
                <a:cs typeface="Gotham"/>
              </a:rPr>
              <a:t>Where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do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you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find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most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spc="-10" dirty="0">
                <a:latin typeface="Gotham"/>
                <a:cs typeface="Gotham"/>
              </a:rPr>
              <a:t>minibeasts?</a:t>
            </a:r>
            <a:endParaRPr sz="1300">
              <a:latin typeface="Gotham"/>
              <a:cs typeface="Gotham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456793" y="1071473"/>
            <a:ext cx="1515745" cy="1026160"/>
            <a:chOff x="456793" y="1071473"/>
            <a:chExt cx="1515745" cy="1026160"/>
          </a:xfrm>
        </p:grpSpPr>
        <p:sp>
          <p:nvSpPr>
            <p:cNvPr id="99" name="object 99"/>
            <p:cNvSpPr/>
            <p:nvPr/>
          </p:nvSpPr>
          <p:spPr>
            <a:xfrm>
              <a:off x="456793" y="1071473"/>
              <a:ext cx="1515745" cy="971550"/>
            </a:xfrm>
            <a:custGeom>
              <a:avLst/>
              <a:gdLst/>
              <a:ahLst/>
              <a:cxnLst/>
              <a:rect l="l" t="t" r="r" b="b"/>
              <a:pathLst>
                <a:path w="1515745" h="971550">
                  <a:moveTo>
                    <a:pt x="34594" y="296468"/>
                  </a:moveTo>
                  <a:lnTo>
                    <a:pt x="33718" y="296024"/>
                  </a:lnTo>
                  <a:lnTo>
                    <a:pt x="31267" y="296024"/>
                  </a:lnTo>
                  <a:lnTo>
                    <a:pt x="30162" y="297141"/>
                  </a:lnTo>
                  <a:lnTo>
                    <a:pt x="30162" y="298488"/>
                  </a:lnTo>
                  <a:lnTo>
                    <a:pt x="30162" y="299605"/>
                  </a:lnTo>
                  <a:lnTo>
                    <a:pt x="31267" y="300062"/>
                  </a:lnTo>
                  <a:lnTo>
                    <a:pt x="32385" y="299389"/>
                  </a:lnTo>
                  <a:lnTo>
                    <a:pt x="33718" y="298716"/>
                  </a:lnTo>
                  <a:lnTo>
                    <a:pt x="34594" y="297586"/>
                  </a:lnTo>
                  <a:lnTo>
                    <a:pt x="34594" y="296468"/>
                  </a:lnTo>
                  <a:close/>
                </a:path>
                <a:path w="1515745" h="971550">
                  <a:moveTo>
                    <a:pt x="176187" y="139852"/>
                  </a:moveTo>
                  <a:lnTo>
                    <a:pt x="175958" y="138950"/>
                  </a:lnTo>
                  <a:lnTo>
                    <a:pt x="173520" y="138950"/>
                  </a:lnTo>
                  <a:lnTo>
                    <a:pt x="172186" y="137388"/>
                  </a:lnTo>
                  <a:lnTo>
                    <a:pt x="171742" y="135585"/>
                  </a:lnTo>
                  <a:lnTo>
                    <a:pt x="171297" y="133350"/>
                  </a:lnTo>
                  <a:lnTo>
                    <a:pt x="170192" y="134023"/>
                  </a:lnTo>
                  <a:lnTo>
                    <a:pt x="168414" y="137833"/>
                  </a:lnTo>
                  <a:lnTo>
                    <a:pt x="166192" y="142773"/>
                  </a:lnTo>
                  <a:lnTo>
                    <a:pt x="166420" y="143446"/>
                  </a:lnTo>
                  <a:lnTo>
                    <a:pt x="172402" y="143446"/>
                  </a:lnTo>
                  <a:lnTo>
                    <a:pt x="174853" y="142316"/>
                  </a:lnTo>
                  <a:lnTo>
                    <a:pt x="175514" y="141198"/>
                  </a:lnTo>
                  <a:lnTo>
                    <a:pt x="176187" y="139852"/>
                  </a:lnTo>
                  <a:close/>
                </a:path>
                <a:path w="1515745" h="971550">
                  <a:moveTo>
                    <a:pt x="280924" y="78828"/>
                  </a:moveTo>
                  <a:lnTo>
                    <a:pt x="280047" y="78384"/>
                  </a:lnTo>
                  <a:lnTo>
                    <a:pt x="277596" y="78384"/>
                  </a:lnTo>
                  <a:lnTo>
                    <a:pt x="276491" y="79502"/>
                  </a:lnTo>
                  <a:lnTo>
                    <a:pt x="276491" y="80848"/>
                  </a:lnTo>
                  <a:lnTo>
                    <a:pt x="276491" y="81965"/>
                  </a:lnTo>
                  <a:lnTo>
                    <a:pt x="277596" y="82423"/>
                  </a:lnTo>
                  <a:lnTo>
                    <a:pt x="278714" y="81749"/>
                  </a:lnTo>
                  <a:lnTo>
                    <a:pt x="280047" y="81076"/>
                  </a:lnTo>
                  <a:lnTo>
                    <a:pt x="280924" y="79946"/>
                  </a:lnTo>
                  <a:lnTo>
                    <a:pt x="280924" y="78828"/>
                  </a:lnTo>
                  <a:close/>
                </a:path>
                <a:path w="1515745" h="971550">
                  <a:moveTo>
                    <a:pt x="350837" y="83553"/>
                  </a:moveTo>
                  <a:lnTo>
                    <a:pt x="344614" y="83553"/>
                  </a:lnTo>
                  <a:lnTo>
                    <a:pt x="342836" y="84899"/>
                  </a:lnTo>
                  <a:lnTo>
                    <a:pt x="342176" y="86690"/>
                  </a:lnTo>
                  <a:lnTo>
                    <a:pt x="341287" y="89154"/>
                  </a:lnTo>
                  <a:lnTo>
                    <a:pt x="341960" y="89154"/>
                  </a:lnTo>
                  <a:lnTo>
                    <a:pt x="345287" y="87363"/>
                  </a:lnTo>
                  <a:lnTo>
                    <a:pt x="350608" y="84442"/>
                  </a:lnTo>
                  <a:lnTo>
                    <a:pt x="350837" y="83553"/>
                  </a:lnTo>
                  <a:close/>
                </a:path>
                <a:path w="1515745" h="971550">
                  <a:moveTo>
                    <a:pt x="380784" y="794778"/>
                  </a:moveTo>
                  <a:lnTo>
                    <a:pt x="375462" y="796124"/>
                  </a:lnTo>
                  <a:lnTo>
                    <a:pt x="372351" y="800836"/>
                  </a:lnTo>
                  <a:lnTo>
                    <a:pt x="370801" y="803757"/>
                  </a:lnTo>
                  <a:lnTo>
                    <a:pt x="370573" y="805319"/>
                  </a:lnTo>
                  <a:lnTo>
                    <a:pt x="373240" y="805319"/>
                  </a:lnTo>
                  <a:lnTo>
                    <a:pt x="374789" y="803757"/>
                  </a:lnTo>
                  <a:lnTo>
                    <a:pt x="375462" y="801954"/>
                  </a:lnTo>
                  <a:lnTo>
                    <a:pt x="376351" y="800163"/>
                  </a:lnTo>
                  <a:lnTo>
                    <a:pt x="377672" y="799261"/>
                  </a:lnTo>
                  <a:lnTo>
                    <a:pt x="379895" y="800608"/>
                  </a:lnTo>
                  <a:lnTo>
                    <a:pt x="380784" y="799934"/>
                  </a:lnTo>
                  <a:lnTo>
                    <a:pt x="380784" y="794778"/>
                  </a:lnTo>
                  <a:close/>
                </a:path>
                <a:path w="1515745" h="971550">
                  <a:moveTo>
                    <a:pt x="450354" y="25400"/>
                  </a:moveTo>
                  <a:lnTo>
                    <a:pt x="450024" y="24130"/>
                  </a:lnTo>
                  <a:lnTo>
                    <a:pt x="449135" y="24130"/>
                  </a:lnTo>
                  <a:lnTo>
                    <a:pt x="448030" y="22860"/>
                  </a:lnTo>
                  <a:lnTo>
                    <a:pt x="447357" y="22860"/>
                  </a:lnTo>
                  <a:lnTo>
                    <a:pt x="447357" y="25400"/>
                  </a:lnTo>
                  <a:lnTo>
                    <a:pt x="450354" y="25400"/>
                  </a:lnTo>
                  <a:close/>
                </a:path>
                <a:path w="1515745" h="971550">
                  <a:moveTo>
                    <a:pt x="507276" y="788911"/>
                  </a:moveTo>
                  <a:lnTo>
                    <a:pt x="506831" y="788276"/>
                  </a:lnTo>
                  <a:lnTo>
                    <a:pt x="506603" y="788911"/>
                  </a:lnTo>
                  <a:lnTo>
                    <a:pt x="507276" y="788911"/>
                  </a:lnTo>
                  <a:close/>
                </a:path>
                <a:path w="1515745" h="971550">
                  <a:moveTo>
                    <a:pt x="508825" y="782561"/>
                  </a:moveTo>
                  <a:lnTo>
                    <a:pt x="505942" y="782561"/>
                  </a:lnTo>
                  <a:lnTo>
                    <a:pt x="502386" y="783831"/>
                  </a:lnTo>
                  <a:lnTo>
                    <a:pt x="501726" y="787641"/>
                  </a:lnTo>
                  <a:lnTo>
                    <a:pt x="506387" y="787641"/>
                  </a:lnTo>
                  <a:lnTo>
                    <a:pt x="506831" y="788276"/>
                  </a:lnTo>
                  <a:lnTo>
                    <a:pt x="508825" y="782561"/>
                  </a:lnTo>
                  <a:close/>
                </a:path>
                <a:path w="1515745" h="971550">
                  <a:moveTo>
                    <a:pt x="515937" y="784174"/>
                  </a:moveTo>
                  <a:lnTo>
                    <a:pt x="514819" y="783831"/>
                  </a:lnTo>
                  <a:lnTo>
                    <a:pt x="515493" y="784898"/>
                  </a:lnTo>
                  <a:lnTo>
                    <a:pt x="515937" y="784174"/>
                  </a:lnTo>
                  <a:close/>
                </a:path>
                <a:path w="1515745" h="971550">
                  <a:moveTo>
                    <a:pt x="530567" y="793991"/>
                  </a:moveTo>
                  <a:lnTo>
                    <a:pt x="527685" y="790181"/>
                  </a:lnTo>
                  <a:lnTo>
                    <a:pt x="519480" y="782561"/>
                  </a:lnTo>
                  <a:lnTo>
                    <a:pt x="516140" y="781291"/>
                  </a:lnTo>
                  <a:lnTo>
                    <a:pt x="516140" y="783831"/>
                  </a:lnTo>
                  <a:lnTo>
                    <a:pt x="515937" y="784174"/>
                  </a:lnTo>
                  <a:lnTo>
                    <a:pt x="519036" y="785101"/>
                  </a:lnTo>
                  <a:lnTo>
                    <a:pt x="524357" y="790181"/>
                  </a:lnTo>
                  <a:lnTo>
                    <a:pt x="527240" y="793991"/>
                  </a:lnTo>
                  <a:lnTo>
                    <a:pt x="529678" y="795261"/>
                  </a:lnTo>
                  <a:lnTo>
                    <a:pt x="530123" y="793991"/>
                  </a:lnTo>
                  <a:lnTo>
                    <a:pt x="530567" y="793991"/>
                  </a:lnTo>
                  <a:close/>
                </a:path>
                <a:path w="1515745" h="971550">
                  <a:moveTo>
                    <a:pt x="627329" y="47637"/>
                  </a:moveTo>
                  <a:lnTo>
                    <a:pt x="625995" y="46964"/>
                  </a:lnTo>
                  <a:lnTo>
                    <a:pt x="623557" y="47193"/>
                  </a:lnTo>
                  <a:lnTo>
                    <a:pt x="621118" y="47193"/>
                  </a:lnTo>
                  <a:lnTo>
                    <a:pt x="620445" y="47866"/>
                  </a:lnTo>
                  <a:lnTo>
                    <a:pt x="622223" y="48539"/>
                  </a:lnTo>
                  <a:lnTo>
                    <a:pt x="623773" y="49212"/>
                  </a:lnTo>
                  <a:lnTo>
                    <a:pt x="625779" y="48983"/>
                  </a:lnTo>
                  <a:lnTo>
                    <a:pt x="626440" y="48310"/>
                  </a:lnTo>
                  <a:lnTo>
                    <a:pt x="627329" y="47637"/>
                  </a:lnTo>
                  <a:close/>
                </a:path>
                <a:path w="1515745" h="971550">
                  <a:moveTo>
                    <a:pt x="630212" y="14668"/>
                  </a:moveTo>
                  <a:lnTo>
                    <a:pt x="629107" y="13995"/>
                  </a:lnTo>
                  <a:lnTo>
                    <a:pt x="624446" y="15113"/>
                  </a:lnTo>
                  <a:lnTo>
                    <a:pt x="622223" y="15557"/>
                  </a:lnTo>
                  <a:lnTo>
                    <a:pt x="620458" y="16903"/>
                  </a:lnTo>
                  <a:lnTo>
                    <a:pt x="620458" y="20942"/>
                  </a:lnTo>
                  <a:lnTo>
                    <a:pt x="626440" y="20497"/>
                  </a:lnTo>
                  <a:lnTo>
                    <a:pt x="628218" y="17576"/>
                  </a:lnTo>
                  <a:lnTo>
                    <a:pt x="630212" y="14668"/>
                  </a:lnTo>
                  <a:close/>
                </a:path>
                <a:path w="1515745" h="971550">
                  <a:moveTo>
                    <a:pt x="640422" y="780199"/>
                  </a:moveTo>
                  <a:lnTo>
                    <a:pt x="639533" y="778852"/>
                  </a:lnTo>
                  <a:lnTo>
                    <a:pt x="638644" y="777278"/>
                  </a:lnTo>
                  <a:lnTo>
                    <a:pt x="637755" y="776160"/>
                  </a:lnTo>
                  <a:lnTo>
                    <a:pt x="637540" y="776389"/>
                  </a:lnTo>
                  <a:lnTo>
                    <a:pt x="637311" y="776389"/>
                  </a:lnTo>
                  <a:lnTo>
                    <a:pt x="632879" y="778179"/>
                  </a:lnTo>
                  <a:lnTo>
                    <a:pt x="629996" y="779297"/>
                  </a:lnTo>
                  <a:lnTo>
                    <a:pt x="629323" y="780427"/>
                  </a:lnTo>
                  <a:lnTo>
                    <a:pt x="632434" y="782218"/>
                  </a:lnTo>
                  <a:lnTo>
                    <a:pt x="633984" y="781989"/>
                  </a:lnTo>
                  <a:lnTo>
                    <a:pt x="635762" y="779297"/>
                  </a:lnTo>
                  <a:lnTo>
                    <a:pt x="637311" y="779081"/>
                  </a:lnTo>
                  <a:lnTo>
                    <a:pt x="638644" y="779754"/>
                  </a:lnTo>
                  <a:lnTo>
                    <a:pt x="640207" y="780643"/>
                  </a:lnTo>
                  <a:lnTo>
                    <a:pt x="640422" y="780199"/>
                  </a:lnTo>
                  <a:close/>
                </a:path>
                <a:path w="1515745" h="971550">
                  <a:moveTo>
                    <a:pt x="642861" y="42481"/>
                  </a:moveTo>
                  <a:lnTo>
                    <a:pt x="642747" y="42037"/>
                  </a:lnTo>
                  <a:lnTo>
                    <a:pt x="642696" y="41808"/>
                  </a:lnTo>
                  <a:lnTo>
                    <a:pt x="642645" y="41579"/>
                  </a:lnTo>
                  <a:lnTo>
                    <a:pt x="639089" y="37998"/>
                  </a:lnTo>
                  <a:lnTo>
                    <a:pt x="637755" y="36652"/>
                  </a:lnTo>
                  <a:lnTo>
                    <a:pt x="635977" y="36436"/>
                  </a:lnTo>
                  <a:lnTo>
                    <a:pt x="635977" y="38887"/>
                  </a:lnTo>
                  <a:lnTo>
                    <a:pt x="635977" y="40906"/>
                  </a:lnTo>
                  <a:lnTo>
                    <a:pt x="634428" y="41808"/>
                  </a:lnTo>
                  <a:lnTo>
                    <a:pt x="630885" y="41808"/>
                  </a:lnTo>
                  <a:lnTo>
                    <a:pt x="629996" y="40906"/>
                  </a:lnTo>
                  <a:lnTo>
                    <a:pt x="630656" y="39789"/>
                  </a:lnTo>
                  <a:lnTo>
                    <a:pt x="630821" y="39560"/>
                  </a:lnTo>
                  <a:lnTo>
                    <a:pt x="631329" y="38887"/>
                  </a:lnTo>
                  <a:lnTo>
                    <a:pt x="632650" y="37998"/>
                  </a:lnTo>
                  <a:lnTo>
                    <a:pt x="635101" y="37998"/>
                  </a:lnTo>
                  <a:lnTo>
                    <a:pt x="635977" y="38887"/>
                  </a:lnTo>
                  <a:lnTo>
                    <a:pt x="635977" y="36436"/>
                  </a:lnTo>
                  <a:lnTo>
                    <a:pt x="624890" y="35077"/>
                  </a:lnTo>
                  <a:lnTo>
                    <a:pt x="624890" y="39560"/>
                  </a:lnTo>
                  <a:lnTo>
                    <a:pt x="623557" y="39560"/>
                  </a:lnTo>
                  <a:lnTo>
                    <a:pt x="620674" y="38214"/>
                  </a:lnTo>
                  <a:lnTo>
                    <a:pt x="617562" y="36423"/>
                  </a:lnTo>
                  <a:lnTo>
                    <a:pt x="616229" y="36652"/>
                  </a:lnTo>
                  <a:lnTo>
                    <a:pt x="615226" y="38887"/>
                  </a:lnTo>
                  <a:lnTo>
                    <a:pt x="614464" y="40906"/>
                  </a:lnTo>
                  <a:lnTo>
                    <a:pt x="614565" y="41808"/>
                  </a:lnTo>
                  <a:lnTo>
                    <a:pt x="614680" y="42710"/>
                  </a:lnTo>
                  <a:lnTo>
                    <a:pt x="615569" y="42710"/>
                  </a:lnTo>
                  <a:lnTo>
                    <a:pt x="625551" y="44272"/>
                  </a:lnTo>
                  <a:lnTo>
                    <a:pt x="633323" y="44500"/>
                  </a:lnTo>
                  <a:lnTo>
                    <a:pt x="635977" y="43383"/>
                  </a:lnTo>
                  <a:lnTo>
                    <a:pt x="637755" y="42481"/>
                  </a:lnTo>
                  <a:lnTo>
                    <a:pt x="640422" y="42037"/>
                  </a:lnTo>
                  <a:lnTo>
                    <a:pt x="641527" y="42252"/>
                  </a:lnTo>
                  <a:lnTo>
                    <a:pt x="642861" y="42481"/>
                  </a:lnTo>
                  <a:close/>
                </a:path>
                <a:path w="1515745" h="971550">
                  <a:moveTo>
                    <a:pt x="702551" y="774814"/>
                  </a:moveTo>
                  <a:lnTo>
                    <a:pt x="701446" y="773912"/>
                  </a:lnTo>
                  <a:lnTo>
                    <a:pt x="699008" y="773912"/>
                  </a:lnTo>
                  <a:lnTo>
                    <a:pt x="698563" y="774814"/>
                  </a:lnTo>
                  <a:lnTo>
                    <a:pt x="699223" y="776160"/>
                  </a:lnTo>
                  <a:lnTo>
                    <a:pt x="699884" y="777278"/>
                  </a:lnTo>
                  <a:lnTo>
                    <a:pt x="701001" y="778408"/>
                  </a:lnTo>
                  <a:lnTo>
                    <a:pt x="702106" y="778408"/>
                  </a:lnTo>
                  <a:lnTo>
                    <a:pt x="702551" y="777278"/>
                  </a:lnTo>
                  <a:lnTo>
                    <a:pt x="702551" y="774814"/>
                  </a:lnTo>
                  <a:close/>
                </a:path>
                <a:path w="1515745" h="971550">
                  <a:moveTo>
                    <a:pt x="731088" y="38214"/>
                  </a:moveTo>
                  <a:lnTo>
                    <a:pt x="730770" y="38214"/>
                  </a:lnTo>
                  <a:lnTo>
                    <a:pt x="730834" y="38430"/>
                  </a:lnTo>
                  <a:lnTo>
                    <a:pt x="731088" y="38214"/>
                  </a:lnTo>
                  <a:close/>
                </a:path>
                <a:path w="1515745" h="971550">
                  <a:moveTo>
                    <a:pt x="884516" y="855141"/>
                  </a:moveTo>
                  <a:lnTo>
                    <a:pt x="882967" y="852893"/>
                  </a:lnTo>
                  <a:lnTo>
                    <a:pt x="881189" y="851103"/>
                  </a:lnTo>
                  <a:lnTo>
                    <a:pt x="879411" y="849083"/>
                  </a:lnTo>
                  <a:lnTo>
                    <a:pt x="877862" y="848639"/>
                  </a:lnTo>
                  <a:lnTo>
                    <a:pt x="877862" y="849757"/>
                  </a:lnTo>
                  <a:lnTo>
                    <a:pt x="877862" y="850874"/>
                  </a:lnTo>
                  <a:lnTo>
                    <a:pt x="879411" y="853122"/>
                  </a:lnTo>
                  <a:lnTo>
                    <a:pt x="882967" y="856259"/>
                  </a:lnTo>
                  <a:lnTo>
                    <a:pt x="884516" y="856716"/>
                  </a:lnTo>
                  <a:lnTo>
                    <a:pt x="884516" y="855141"/>
                  </a:lnTo>
                  <a:close/>
                </a:path>
                <a:path w="1515745" h="971550">
                  <a:moveTo>
                    <a:pt x="888961" y="875779"/>
                  </a:moveTo>
                  <a:lnTo>
                    <a:pt x="887857" y="874877"/>
                  </a:lnTo>
                  <a:lnTo>
                    <a:pt x="885418" y="874877"/>
                  </a:lnTo>
                  <a:lnTo>
                    <a:pt x="884974" y="875779"/>
                  </a:lnTo>
                  <a:lnTo>
                    <a:pt x="885634" y="877125"/>
                  </a:lnTo>
                  <a:lnTo>
                    <a:pt x="886294" y="878243"/>
                  </a:lnTo>
                  <a:lnTo>
                    <a:pt x="887412" y="879373"/>
                  </a:lnTo>
                  <a:lnTo>
                    <a:pt x="888517" y="879373"/>
                  </a:lnTo>
                  <a:lnTo>
                    <a:pt x="888961" y="878243"/>
                  </a:lnTo>
                  <a:lnTo>
                    <a:pt x="888961" y="875779"/>
                  </a:lnTo>
                  <a:close/>
                </a:path>
                <a:path w="1515745" h="971550">
                  <a:moveTo>
                    <a:pt x="970407" y="803986"/>
                  </a:moveTo>
                  <a:lnTo>
                    <a:pt x="969746" y="802195"/>
                  </a:lnTo>
                  <a:lnTo>
                    <a:pt x="968184" y="798156"/>
                  </a:lnTo>
                  <a:lnTo>
                    <a:pt x="966635" y="797483"/>
                  </a:lnTo>
                  <a:lnTo>
                    <a:pt x="966635" y="800620"/>
                  </a:lnTo>
                  <a:lnTo>
                    <a:pt x="966635" y="801966"/>
                  </a:lnTo>
                  <a:lnTo>
                    <a:pt x="967524" y="803541"/>
                  </a:lnTo>
                  <a:lnTo>
                    <a:pt x="970191" y="804887"/>
                  </a:lnTo>
                  <a:lnTo>
                    <a:pt x="970407" y="803986"/>
                  </a:lnTo>
                  <a:close/>
                </a:path>
                <a:path w="1515745" h="971550">
                  <a:moveTo>
                    <a:pt x="1249921" y="89179"/>
                  </a:moveTo>
                  <a:lnTo>
                    <a:pt x="1249845" y="89039"/>
                  </a:lnTo>
                  <a:lnTo>
                    <a:pt x="1249781" y="88900"/>
                  </a:lnTo>
                  <a:lnTo>
                    <a:pt x="1249629" y="89039"/>
                  </a:lnTo>
                  <a:lnTo>
                    <a:pt x="1249921" y="89179"/>
                  </a:lnTo>
                  <a:close/>
                </a:path>
                <a:path w="1515745" h="971550">
                  <a:moveTo>
                    <a:pt x="1262875" y="726795"/>
                  </a:moveTo>
                  <a:lnTo>
                    <a:pt x="1258443" y="726795"/>
                  </a:lnTo>
                  <a:lnTo>
                    <a:pt x="1256880" y="727697"/>
                  </a:lnTo>
                  <a:lnTo>
                    <a:pt x="1256220" y="729043"/>
                  </a:lnTo>
                  <a:lnTo>
                    <a:pt x="1255560" y="730389"/>
                  </a:lnTo>
                  <a:lnTo>
                    <a:pt x="1256436" y="730618"/>
                  </a:lnTo>
                  <a:lnTo>
                    <a:pt x="1258214" y="729945"/>
                  </a:lnTo>
                  <a:lnTo>
                    <a:pt x="1262214" y="728370"/>
                  </a:lnTo>
                  <a:lnTo>
                    <a:pt x="1262875" y="726795"/>
                  </a:lnTo>
                  <a:close/>
                </a:path>
                <a:path w="1515745" h="971550">
                  <a:moveTo>
                    <a:pt x="1378940" y="674370"/>
                  </a:moveTo>
                  <a:lnTo>
                    <a:pt x="1377823" y="674370"/>
                  </a:lnTo>
                  <a:lnTo>
                    <a:pt x="1377162" y="675640"/>
                  </a:lnTo>
                  <a:lnTo>
                    <a:pt x="1377391" y="675640"/>
                  </a:lnTo>
                  <a:lnTo>
                    <a:pt x="1378940" y="674370"/>
                  </a:lnTo>
                  <a:close/>
                </a:path>
                <a:path w="1515745" h="971550">
                  <a:moveTo>
                    <a:pt x="1410449" y="699770"/>
                  </a:moveTo>
                  <a:lnTo>
                    <a:pt x="1403565" y="698500"/>
                  </a:lnTo>
                  <a:lnTo>
                    <a:pt x="1402232" y="697230"/>
                  </a:lnTo>
                  <a:lnTo>
                    <a:pt x="1402905" y="694690"/>
                  </a:lnTo>
                  <a:lnTo>
                    <a:pt x="1403565" y="693420"/>
                  </a:lnTo>
                  <a:lnTo>
                    <a:pt x="1402905" y="690880"/>
                  </a:lnTo>
                  <a:lnTo>
                    <a:pt x="1401356" y="689610"/>
                  </a:lnTo>
                  <a:lnTo>
                    <a:pt x="1399133" y="689610"/>
                  </a:lnTo>
                  <a:lnTo>
                    <a:pt x="1400238" y="690880"/>
                  </a:lnTo>
                  <a:lnTo>
                    <a:pt x="1402689" y="694690"/>
                  </a:lnTo>
                  <a:lnTo>
                    <a:pt x="1397800" y="694690"/>
                  </a:lnTo>
                  <a:lnTo>
                    <a:pt x="1390916" y="689610"/>
                  </a:lnTo>
                  <a:lnTo>
                    <a:pt x="1389087" y="688340"/>
                  </a:lnTo>
                  <a:lnTo>
                    <a:pt x="1387259" y="687070"/>
                  </a:lnTo>
                  <a:lnTo>
                    <a:pt x="1385811" y="686066"/>
                  </a:lnTo>
                  <a:lnTo>
                    <a:pt x="1385811" y="708660"/>
                  </a:lnTo>
                  <a:lnTo>
                    <a:pt x="1382928" y="708660"/>
                  </a:lnTo>
                  <a:lnTo>
                    <a:pt x="1382268" y="711200"/>
                  </a:lnTo>
                  <a:lnTo>
                    <a:pt x="1384046" y="713740"/>
                  </a:lnTo>
                  <a:lnTo>
                    <a:pt x="1382928" y="713740"/>
                  </a:lnTo>
                  <a:lnTo>
                    <a:pt x="1380934" y="712470"/>
                  </a:lnTo>
                  <a:lnTo>
                    <a:pt x="1376057" y="707390"/>
                  </a:lnTo>
                  <a:lnTo>
                    <a:pt x="1384935" y="707390"/>
                  </a:lnTo>
                  <a:lnTo>
                    <a:pt x="1385811" y="708660"/>
                  </a:lnTo>
                  <a:lnTo>
                    <a:pt x="1385811" y="686066"/>
                  </a:lnTo>
                  <a:lnTo>
                    <a:pt x="1383601" y="684530"/>
                  </a:lnTo>
                  <a:lnTo>
                    <a:pt x="1381594" y="681990"/>
                  </a:lnTo>
                  <a:lnTo>
                    <a:pt x="1383157" y="679450"/>
                  </a:lnTo>
                  <a:lnTo>
                    <a:pt x="1383601" y="678180"/>
                  </a:lnTo>
                  <a:lnTo>
                    <a:pt x="1379385" y="678180"/>
                  </a:lnTo>
                  <a:lnTo>
                    <a:pt x="1376502" y="678180"/>
                  </a:lnTo>
                  <a:lnTo>
                    <a:pt x="1374495" y="678180"/>
                  </a:lnTo>
                  <a:lnTo>
                    <a:pt x="1374495" y="685800"/>
                  </a:lnTo>
                  <a:lnTo>
                    <a:pt x="1374051" y="687070"/>
                  </a:lnTo>
                  <a:lnTo>
                    <a:pt x="1371612" y="687070"/>
                  </a:lnTo>
                  <a:lnTo>
                    <a:pt x="1370507" y="685800"/>
                  </a:lnTo>
                  <a:lnTo>
                    <a:pt x="1370507" y="683260"/>
                  </a:lnTo>
                  <a:lnTo>
                    <a:pt x="1370952" y="681990"/>
                  </a:lnTo>
                  <a:lnTo>
                    <a:pt x="1372057" y="681990"/>
                  </a:lnTo>
                  <a:lnTo>
                    <a:pt x="1373174" y="683260"/>
                  </a:lnTo>
                  <a:lnTo>
                    <a:pt x="1374495" y="685800"/>
                  </a:lnTo>
                  <a:lnTo>
                    <a:pt x="1374495" y="678180"/>
                  </a:lnTo>
                  <a:lnTo>
                    <a:pt x="1369174" y="678180"/>
                  </a:lnTo>
                  <a:lnTo>
                    <a:pt x="1366062" y="680720"/>
                  </a:lnTo>
                  <a:lnTo>
                    <a:pt x="1362519" y="683260"/>
                  </a:lnTo>
                  <a:lnTo>
                    <a:pt x="1361846" y="684530"/>
                  </a:lnTo>
                  <a:lnTo>
                    <a:pt x="1365631" y="684530"/>
                  </a:lnTo>
                  <a:lnTo>
                    <a:pt x="1364742" y="685800"/>
                  </a:lnTo>
                  <a:lnTo>
                    <a:pt x="1362075" y="687070"/>
                  </a:lnTo>
                  <a:lnTo>
                    <a:pt x="1359192" y="688340"/>
                  </a:lnTo>
                  <a:lnTo>
                    <a:pt x="1354747" y="688340"/>
                  </a:lnTo>
                  <a:lnTo>
                    <a:pt x="1353642" y="687070"/>
                  </a:lnTo>
                  <a:lnTo>
                    <a:pt x="1352753" y="689610"/>
                  </a:lnTo>
                  <a:lnTo>
                    <a:pt x="1352753" y="695960"/>
                  </a:lnTo>
                  <a:lnTo>
                    <a:pt x="1351648" y="698500"/>
                  </a:lnTo>
                  <a:lnTo>
                    <a:pt x="1350530" y="699770"/>
                  </a:lnTo>
                  <a:lnTo>
                    <a:pt x="1349197" y="699770"/>
                  </a:lnTo>
                  <a:lnTo>
                    <a:pt x="1349082" y="701040"/>
                  </a:lnTo>
                  <a:lnTo>
                    <a:pt x="1348981" y="702310"/>
                  </a:lnTo>
                  <a:lnTo>
                    <a:pt x="1349641" y="703580"/>
                  </a:lnTo>
                  <a:lnTo>
                    <a:pt x="1350759" y="704850"/>
                  </a:lnTo>
                  <a:lnTo>
                    <a:pt x="1346314" y="704850"/>
                  </a:lnTo>
                  <a:lnTo>
                    <a:pt x="1346314" y="730250"/>
                  </a:lnTo>
                  <a:lnTo>
                    <a:pt x="1345425" y="731520"/>
                  </a:lnTo>
                  <a:lnTo>
                    <a:pt x="1341208" y="731520"/>
                  </a:lnTo>
                  <a:lnTo>
                    <a:pt x="1339443" y="730250"/>
                  </a:lnTo>
                  <a:lnTo>
                    <a:pt x="1346314" y="730250"/>
                  </a:lnTo>
                  <a:lnTo>
                    <a:pt x="1346314" y="704850"/>
                  </a:lnTo>
                  <a:lnTo>
                    <a:pt x="1345869" y="704850"/>
                  </a:lnTo>
                  <a:lnTo>
                    <a:pt x="1342986" y="703580"/>
                  </a:lnTo>
                  <a:lnTo>
                    <a:pt x="1339659" y="702310"/>
                  </a:lnTo>
                  <a:lnTo>
                    <a:pt x="1337665" y="702310"/>
                  </a:lnTo>
                  <a:lnTo>
                    <a:pt x="1337665" y="701040"/>
                  </a:lnTo>
                  <a:lnTo>
                    <a:pt x="1338326" y="701040"/>
                  </a:lnTo>
                  <a:lnTo>
                    <a:pt x="1338999" y="699770"/>
                  </a:lnTo>
                  <a:lnTo>
                    <a:pt x="1337221" y="698500"/>
                  </a:lnTo>
                  <a:lnTo>
                    <a:pt x="1331010" y="698500"/>
                  </a:lnTo>
                  <a:lnTo>
                    <a:pt x="1328127" y="699770"/>
                  </a:lnTo>
                  <a:lnTo>
                    <a:pt x="1326794" y="701040"/>
                  </a:lnTo>
                  <a:lnTo>
                    <a:pt x="1321460" y="703580"/>
                  </a:lnTo>
                  <a:lnTo>
                    <a:pt x="1317244" y="704481"/>
                  </a:lnTo>
                  <a:lnTo>
                    <a:pt x="1317244" y="734060"/>
                  </a:lnTo>
                  <a:lnTo>
                    <a:pt x="1317244" y="735330"/>
                  </a:lnTo>
                  <a:lnTo>
                    <a:pt x="1316355" y="736600"/>
                  </a:lnTo>
                  <a:lnTo>
                    <a:pt x="1315034" y="737870"/>
                  </a:lnTo>
                  <a:lnTo>
                    <a:pt x="1312811" y="737870"/>
                  </a:lnTo>
                  <a:lnTo>
                    <a:pt x="1312811" y="735330"/>
                  </a:lnTo>
                  <a:lnTo>
                    <a:pt x="1313916" y="734060"/>
                  </a:lnTo>
                  <a:lnTo>
                    <a:pt x="1317244" y="734060"/>
                  </a:lnTo>
                  <a:lnTo>
                    <a:pt x="1317244" y="704481"/>
                  </a:lnTo>
                  <a:lnTo>
                    <a:pt x="1315466" y="704850"/>
                  </a:lnTo>
                  <a:lnTo>
                    <a:pt x="1307706" y="707390"/>
                  </a:lnTo>
                  <a:lnTo>
                    <a:pt x="1304594" y="708660"/>
                  </a:lnTo>
                  <a:lnTo>
                    <a:pt x="1305483" y="711200"/>
                  </a:lnTo>
                  <a:lnTo>
                    <a:pt x="1306156" y="712470"/>
                  </a:lnTo>
                  <a:lnTo>
                    <a:pt x="1305039" y="713740"/>
                  </a:lnTo>
                  <a:lnTo>
                    <a:pt x="1303934" y="713740"/>
                  </a:lnTo>
                  <a:lnTo>
                    <a:pt x="1303934" y="735330"/>
                  </a:lnTo>
                  <a:lnTo>
                    <a:pt x="1303261" y="736600"/>
                  </a:lnTo>
                  <a:lnTo>
                    <a:pt x="1302600" y="739140"/>
                  </a:lnTo>
                  <a:lnTo>
                    <a:pt x="1301940" y="737870"/>
                  </a:lnTo>
                  <a:lnTo>
                    <a:pt x="1301940" y="736600"/>
                  </a:lnTo>
                  <a:lnTo>
                    <a:pt x="1301826" y="734060"/>
                  </a:lnTo>
                  <a:lnTo>
                    <a:pt x="1301711" y="732790"/>
                  </a:lnTo>
                  <a:lnTo>
                    <a:pt x="1302385" y="731520"/>
                  </a:lnTo>
                  <a:lnTo>
                    <a:pt x="1303045" y="732790"/>
                  </a:lnTo>
                  <a:lnTo>
                    <a:pt x="1303705" y="732790"/>
                  </a:lnTo>
                  <a:lnTo>
                    <a:pt x="1303820" y="734060"/>
                  </a:lnTo>
                  <a:lnTo>
                    <a:pt x="1303934" y="735330"/>
                  </a:lnTo>
                  <a:lnTo>
                    <a:pt x="1303934" y="713740"/>
                  </a:lnTo>
                  <a:lnTo>
                    <a:pt x="1301051" y="713740"/>
                  </a:lnTo>
                  <a:lnTo>
                    <a:pt x="1299502" y="712470"/>
                  </a:lnTo>
                  <a:lnTo>
                    <a:pt x="1299502" y="711200"/>
                  </a:lnTo>
                  <a:lnTo>
                    <a:pt x="1299273" y="711276"/>
                  </a:lnTo>
                  <a:lnTo>
                    <a:pt x="1299273" y="748030"/>
                  </a:lnTo>
                  <a:lnTo>
                    <a:pt x="1297940" y="749300"/>
                  </a:lnTo>
                  <a:lnTo>
                    <a:pt x="1296390" y="749300"/>
                  </a:lnTo>
                  <a:lnTo>
                    <a:pt x="1295057" y="751840"/>
                  </a:lnTo>
                  <a:lnTo>
                    <a:pt x="1295057" y="755650"/>
                  </a:lnTo>
                  <a:lnTo>
                    <a:pt x="1294168" y="756920"/>
                  </a:lnTo>
                  <a:lnTo>
                    <a:pt x="1291729" y="756920"/>
                  </a:lnTo>
                  <a:lnTo>
                    <a:pt x="1291501" y="755650"/>
                  </a:lnTo>
                  <a:lnTo>
                    <a:pt x="1292174" y="753110"/>
                  </a:lnTo>
                  <a:lnTo>
                    <a:pt x="1292720" y="751840"/>
                  </a:lnTo>
                  <a:lnTo>
                    <a:pt x="1293279" y="750570"/>
                  </a:lnTo>
                  <a:lnTo>
                    <a:pt x="1292834" y="749300"/>
                  </a:lnTo>
                  <a:lnTo>
                    <a:pt x="1290624" y="750570"/>
                  </a:lnTo>
                  <a:lnTo>
                    <a:pt x="1288618" y="751840"/>
                  </a:lnTo>
                  <a:lnTo>
                    <a:pt x="1288173" y="751840"/>
                  </a:lnTo>
                  <a:lnTo>
                    <a:pt x="1289291" y="750570"/>
                  </a:lnTo>
                  <a:lnTo>
                    <a:pt x="1290180" y="749300"/>
                  </a:lnTo>
                  <a:lnTo>
                    <a:pt x="1293063" y="748030"/>
                  </a:lnTo>
                  <a:lnTo>
                    <a:pt x="1299273" y="748030"/>
                  </a:lnTo>
                  <a:lnTo>
                    <a:pt x="1299273" y="711276"/>
                  </a:lnTo>
                  <a:lnTo>
                    <a:pt x="1295501" y="712470"/>
                  </a:lnTo>
                  <a:lnTo>
                    <a:pt x="1290396" y="713740"/>
                  </a:lnTo>
                  <a:lnTo>
                    <a:pt x="1283957" y="717550"/>
                  </a:lnTo>
                  <a:lnTo>
                    <a:pt x="1281963" y="718820"/>
                  </a:lnTo>
                  <a:lnTo>
                    <a:pt x="1283512" y="721360"/>
                  </a:lnTo>
                  <a:lnTo>
                    <a:pt x="1285290" y="723900"/>
                  </a:lnTo>
                  <a:lnTo>
                    <a:pt x="1272870" y="723900"/>
                  </a:lnTo>
                  <a:lnTo>
                    <a:pt x="1272870" y="730250"/>
                  </a:lnTo>
                  <a:lnTo>
                    <a:pt x="1272870" y="735330"/>
                  </a:lnTo>
                  <a:lnTo>
                    <a:pt x="1272870" y="750570"/>
                  </a:lnTo>
                  <a:lnTo>
                    <a:pt x="1272870" y="753110"/>
                  </a:lnTo>
                  <a:lnTo>
                    <a:pt x="1271689" y="754456"/>
                  </a:lnTo>
                  <a:lnTo>
                    <a:pt x="1269326" y="754456"/>
                  </a:lnTo>
                  <a:lnTo>
                    <a:pt x="1268869" y="753110"/>
                  </a:lnTo>
                  <a:lnTo>
                    <a:pt x="1270203" y="750570"/>
                  </a:lnTo>
                  <a:lnTo>
                    <a:pt x="1271308" y="749300"/>
                  </a:lnTo>
                  <a:lnTo>
                    <a:pt x="1272425" y="749300"/>
                  </a:lnTo>
                  <a:lnTo>
                    <a:pt x="1272870" y="750570"/>
                  </a:lnTo>
                  <a:lnTo>
                    <a:pt x="1272870" y="735330"/>
                  </a:lnTo>
                  <a:lnTo>
                    <a:pt x="1268869" y="736600"/>
                  </a:lnTo>
                  <a:lnTo>
                    <a:pt x="1267536" y="732790"/>
                  </a:lnTo>
                  <a:lnTo>
                    <a:pt x="1266875" y="731520"/>
                  </a:lnTo>
                  <a:lnTo>
                    <a:pt x="1267536" y="730250"/>
                  </a:lnTo>
                  <a:lnTo>
                    <a:pt x="1272870" y="730250"/>
                  </a:lnTo>
                  <a:lnTo>
                    <a:pt x="1272870" y="723900"/>
                  </a:lnTo>
                  <a:lnTo>
                    <a:pt x="1270203" y="723900"/>
                  </a:lnTo>
                  <a:lnTo>
                    <a:pt x="1267091" y="725170"/>
                  </a:lnTo>
                  <a:lnTo>
                    <a:pt x="1265326" y="728980"/>
                  </a:lnTo>
                  <a:lnTo>
                    <a:pt x="1261541" y="735330"/>
                  </a:lnTo>
                  <a:lnTo>
                    <a:pt x="1256449" y="739140"/>
                  </a:lnTo>
                  <a:lnTo>
                    <a:pt x="1254671" y="735330"/>
                  </a:lnTo>
                  <a:lnTo>
                    <a:pt x="1253782" y="734060"/>
                  </a:lnTo>
                  <a:lnTo>
                    <a:pt x="1248905" y="732790"/>
                  </a:lnTo>
                  <a:lnTo>
                    <a:pt x="1240904" y="734060"/>
                  </a:lnTo>
                  <a:lnTo>
                    <a:pt x="1230477" y="734060"/>
                  </a:lnTo>
                  <a:lnTo>
                    <a:pt x="1228483" y="735330"/>
                  </a:lnTo>
                  <a:lnTo>
                    <a:pt x="1228483" y="744220"/>
                  </a:lnTo>
                  <a:lnTo>
                    <a:pt x="1224927" y="746760"/>
                  </a:lnTo>
                  <a:lnTo>
                    <a:pt x="1223162" y="743394"/>
                  </a:lnTo>
                  <a:lnTo>
                    <a:pt x="1223162" y="746760"/>
                  </a:lnTo>
                  <a:lnTo>
                    <a:pt x="1220495" y="749300"/>
                  </a:lnTo>
                  <a:lnTo>
                    <a:pt x="1207846" y="749300"/>
                  </a:lnTo>
                  <a:lnTo>
                    <a:pt x="1207185" y="748030"/>
                  </a:lnTo>
                  <a:lnTo>
                    <a:pt x="1213612" y="741680"/>
                  </a:lnTo>
                  <a:lnTo>
                    <a:pt x="1214285" y="741680"/>
                  </a:lnTo>
                  <a:lnTo>
                    <a:pt x="1214729" y="744220"/>
                  </a:lnTo>
                  <a:lnTo>
                    <a:pt x="1215174" y="745490"/>
                  </a:lnTo>
                  <a:lnTo>
                    <a:pt x="1216494" y="748030"/>
                  </a:lnTo>
                  <a:lnTo>
                    <a:pt x="1218946" y="748030"/>
                  </a:lnTo>
                  <a:lnTo>
                    <a:pt x="1219161" y="746760"/>
                  </a:lnTo>
                  <a:lnTo>
                    <a:pt x="1218272" y="745490"/>
                  </a:lnTo>
                  <a:lnTo>
                    <a:pt x="1217168" y="742950"/>
                  </a:lnTo>
                  <a:lnTo>
                    <a:pt x="1217612" y="742950"/>
                  </a:lnTo>
                  <a:lnTo>
                    <a:pt x="1219390" y="744220"/>
                  </a:lnTo>
                  <a:lnTo>
                    <a:pt x="1223162" y="746760"/>
                  </a:lnTo>
                  <a:lnTo>
                    <a:pt x="1223162" y="743394"/>
                  </a:lnTo>
                  <a:lnTo>
                    <a:pt x="1222933" y="742950"/>
                  </a:lnTo>
                  <a:lnTo>
                    <a:pt x="1222273" y="741680"/>
                  </a:lnTo>
                  <a:lnTo>
                    <a:pt x="1222717" y="740410"/>
                  </a:lnTo>
                  <a:lnTo>
                    <a:pt x="1225156" y="740410"/>
                  </a:lnTo>
                  <a:lnTo>
                    <a:pt x="1226261" y="739140"/>
                  </a:lnTo>
                  <a:lnTo>
                    <a:pt x="1226261" y="736600"/>
                  </a:lnTo>
                  <a:lnTo>
                    <a:pt x="1215390" y="737870"/>
                  </a:lnTo>
                  <a:lnTo>
                    <a:pt x="1212062" y="741680"/>
                  </a:lnTo>
                  <a:lnTo>
                    <a:pt x="1207185" y="741680"/>
                  </a:lnTo>
                  <a:lnTo>
                    <a:pt x="1205407" y="740410"/>
                  </a:lnTo>
                  <a:lnTo>
                    <a:pt x="1204074" y="741680"/>
                  </a:lnTo>
                  <a:lnTo>
                    <a:pt x="1204074" y="744220"/>
                  </a:lnTo>
                  <a:lnTo>
                    <a:pt x="1192085" y="744220"/>
                  </a:lnTo>
                  <a:lnTo>
                    <a:pt x="1192085" y="753110"/>
                  </a:lnTo>
                  <a:lnTo>
                    <a:pt x="1189863" y="754392"/>
                  </a:lnTo>
                  <a:lnTo>
                    <a:pt x="1188707" y="753110"/>
                  </a:lnTo>
                  <a:lnTo>
                    <a:pt x="1187538" y="751840"/>
                  </a:lnTo>
                  <a:lnTo>
                    <a:pt x="1185214" y="749300"/>
                  </a:lnTo>
                  <a:lnTo>
                    <a:pt x="1184986" y="748030"/>
                  </a:lnTo>
                  <a:lnTo>
                    <a:pt x="1187208" y="748030"/>
                  </a:lnTo>
                  <a:lnTo>
                    <a:pt x="1188986" y="749300"/>
                  </a:lnTo>
                  <a:lnTo>
                    <a:pt x="1189647" y="750570"/>
                  </a:lnTo>
                  <a:lnTo>
                    <a:pt x="1192085" y="753110"/>
                  </a:lnTo>
                  <a:lnTo>
                    <a:pt x="1192085" y="744220"/>
                  </a:lnTo>
                  <a:lnTo>
                    <a:pt x="1183436" y="744220"/>
                  </a:lnTo>
                  <a:lnTo>
                    <a:pt x="1182103" y="746760"/>
                  </a:lnTo>
                  <a:lnTo>
                    <a:pt x="1178560" y="748030"/>
                  </a:lnTo>
                  <a:lnTo>
                    <a:pt x="1168793" y="748030"/>
                  </a:lnTo>
                  <a:lnTo>
                    <a:pt x="1169682" y="749300"/>
                  </a:lnTo>
                  <a:lnTo>
                    <a:pt x="1170343" y="750570"/>
                  </a:lnTo>
                  <a:lnTo>
                    <a:pt x="1170114" y="751840"/>
                  </a:lnTo>
                  <a:lnTo>
                    <a:pt x="1167676" y="751840"/>
                  </a:lnTo>
                  <a:lnTo>
                    <a:pt x="1165910" y="750570"/>
                  </a:lnTo>
                  <a:lnTo>
                    <a:pt x="1164577" y="748030"/>
                  </a:lnTo>
                  <a:lnTo>
                    <a:pt x="1159916" y="748030"/>
                  </a:lnTo>
                  <a:lnTo>
                    <a:pt x="1160576" y="749300"/>
                  </a:lnTo>
                  <a:lnTo>
                    <a:pt x="1161465" y="750570"/>
                  </a:lnTo>
                  <a:lnTo>
                    <a:pt x="1158354" y="751840"/>
                  </a:lnTo>
                  <a:lnTo>
                    <a:pt x="1153706" y="750570"/>
                  </a:lnTo>
                  <a:lnTo>
                    <a:pt x="1142822" y="750570"/>
                  </a:lnTo>
                  <a:lnTo>
                    <a:pt x="1139723" y="751840"/>
                  </a:lnTo>
                  <a:lnTo>
                    <a:pt x="1134237" y="754456"/>
                  </a:lnTo>
                  <a:lnTo>
                    <a:pt x="1141501" y="753110"/>
                  </a:lnTo>
                  <a:lnTo>
                    <a:pt x="1148600" y="753110"/>
                  </a:lnTo>
                  <a:lnTo>
                    <a:pt x="1148600" y="754456"/>
                  </a:lnTo>
                  <a:lnTo>
                    <a:pt x="1189748" y="754456"/>
                  </a:lnTo>
                  <a:lnTo>
                    <a:pt x="1189926" y="754456"/>
                  </a:lnTo>
                  <a:lnTo>
                    <a:pt x="1254252" y="754456"/>
                  </a:lnTo>
                  <a:lnTo>
                    <a:pt x="1253566" y="753110"/>
                  </a:lnTo>
                  <a:lnTo>
                    <a:pt x="1259547" y="753110"/>
                  </a:lnTo>
                  <a:lnTo>
                    <a:pt x="1259547" y="755650"/>
                  </a:lnTo>
                  <a:lnTo>
                    <a:pt x="1255331" y="756920"/>
                  </a:lnTo>
                  <a:lnTo>
                    <a:pt x="1254772" y="755650"/>
                  </a:lnTo>
                  <a:lnTo>
                    <a:pt x="1226934" y="755650"/>
                  </a:lnTo>
                  <a:lnTo>
                    <a:pt x="1226934" y="772160"/>
                  </a:lnTo>
                  <a:lnTo>
                    <a:pt x="1225156" y="774700"/>
                  </a:lnTo>
                  <a:lnTo>
                    <a:pt x="1224483" y="775970"/>
                  </a:lnTo>
                  <a:lnTo>
                    <a:pt x="1222489" y="777240"/>
                  </a:lnTo>
                  <a:lnTo>
                    <a:pt x="1219606" y="777240"/>
                  </a:lnTo>
                  <a:lnTo>
                    <a:pt x="1219835" y="775970"/>
                  </a:lnTo>
                  <a:lnTo>
                    <a:pt x="1221828" y="774700"/>
                  </a:lnTo>
                  <a:lnTo>
                    <a:pt x="1226045" y="772160"/>
                  </a:lnTo>
                  <a:lnTo>
                    <a:pt x="1226934" y="772160"/>
                  </a:lnTo>
                  <a:lnTo>
                    <a:pt x="1226934" y="755650"/>
                  </a:lnTo>
                  <a:lnTo>
                    <a:pt x="1218946" y="755650"/>
                  </a:lnTo>
                  <a:lnTo>
                    <a:pt x="1218946" y="767080"/>
                  </a:lnTo>
                  <a:lnTo>
                    <a:pt x="1218717" y="767080"/>
                  </a:lnTo>
                  <a:lnTo>
                    <a:pt x="1216063" y="765810"/>
                  </a:lnTo>
                  <a:lnTo>
                    <a:pt x="1215174" y="764540"/>
                  </a:lnTo>
                  <a:lnTo>
                    <a:pt x="1215174" y="763270"/>
                  </a:lnTo>
                  <a:lnTo>
                    <a:pt x="1215174" y="760730"/>
                  </a:lnTo>
                  <a:lnTo>
                    <a:pt x="1215174" y="759460"/>
                  </a:lnTo>
                  <a:lnTo>
                    <a:pt x="1216723" y="760730"/>
                  </a:lnTo>
                  <a:lnTo>
                    <a:pt x="1218272" y="764540"/>
                  </a:lnTo>
                  <a:lnTo>
                    <a:pt x="1218946" y="767080"/>
                  </a:lnTo>
                  <a:lnTo>
                    <a:pt x="1218946" y="755650"/>
                  </a:lnTo>
                  <a:lnTo>
                    <a:pt x="1148600" y="755650"/>
                  </a:lnTo>
                  <a:lnTo>
                    <a:pt x="1146378" y="755650"/>
                  </a:lnTo>
                  <a:lnTo>
                    <a:pt x="1144155" y="755650"/>
                  </a:lnTo>
                  <a:lnTo>
                    <a:pt x="1144155" y="758190"/>
                  </a:lnTo>
                  <a:lnTo>
                    <a:pt x="1139278" y="757618"/>
                  </a:lnTo>
                  <a:lnTo>
                    <a:pt x="1139278" y="787400"/>
                  </a:lnTo>
                  <a:lnTo>
                    <a:pt x="1138389" y="787400"/>
                  </a:lnTo>
                  <a:lnTo>
                    <a:pt x="1136611" y="786130"/>
                  </a:lnTo>
                  <a:lnTo>
                    <a:pt x="1132624" y="784860"/>
                  </a:lnTo>
                  <a:lnTo>
                    <a:pt x="1131951" y="783590"/>
                  </a:lnTo>
                  <a:lnTo>
                    <a:pt x="1136396" y="783590"/>
                  </a:lnTo>
                  <a:lnTo>
                    <a:pt x="1137945" y="784860"/>
                  </a:lnTo>
                  <a:lnTo>
                    <a:pt x="1139278" y="787400"/>
                  </a:lnTo>
                  <a:lnTo>
                    <a:pt x="1139278" y="757618"/>
                  </a:lnTo>
                  <a:lnTo>
                    <a:pt x="1133513" y="756920"/>
                  </a:lnTo>
                  <a:lnTo>
                    <a:pt x="1131989" y="754456"/>
                  </a:lnTo>
                  <a:lnTo>
                    <a:pt x="1129957" y="751840"/>
                  </a:lnTo>
                  <a:lnTo>
                    <a:pt x="1124026" y="754456"/>
                  </a:lnTo>
                  <a:lnTo>
                    <a:pt x="1124191" y="754456"/>
                  </a:lnTo>
                  <a:lnTo>
                    <a:pt x="1124191" y="760730"/>
                  </a:lnTo>
                  <a:lnTo>
                    <a:pt x="1123518" y="760730"/>
                  </a:lnTo>
                  <a:lnTo>
                    <a:pt x="1122413" y="759460"/>
                  </a:lnTo>
                  <a:lnTo>
                    <a:pt x="1115783" y="758190"/>
                  </a:lnTo>
                  <a:lnTo>
                    <a:pt x="1102728" y="756920"/>
                  </a:lnTo>
                  <a:lnTo>
                    <a:pt x="1089977" y="758190"/>
                  </a:lnTo>
                  <a:lnTo>
                    <a:pt x="1088682" y="758482"/>
                  </a:lnTo>
                  <a:lnTo>
                    <a:pt x="1088682" y="770890"/>
                  </a:lnTo>
                  <a:lnTo>
                    <a:pt x="1088682" y="773430"/>
                  </a:lnTo>
                  <a:lnTo>
                    <a:pt x="1087132" y="774700"/>
                  </a:lnTo>
                  <a:lnTo>
                    <a:pt x="1083360" y="774700"/>
                  </a:lnTo>
                  <a:lnTo>
                    <a:pt x="1082471" y="773430"/>
                  </a:lnTo>
                  <a:lnTo>
                    <a:pt x="1083792" y="770890"/>
                  </a:lnTo>
                  <a:lnTo>
                    <a:pt x="1085354" y="769620"/>
                  </a:lnTo>
                  <a:lnTo>
                    <a:pt x="1087793" y="769620"/>
                  </a:lnTo>
                  <a:lnTo>
                    <a:pt x="1088682" y="770890"/>
                  </a:lnTo>
                  <a:lnTo>
                    <a:pt x="1088682" y="758482"/>
                  </a:lnTo>
                  <a:lnTo>
                    <a:pt x="1084237" y="759460"/>
                  </a:lnTo>
                  <a:lnTo>
                    <a:pt x="1079576" y="760628"/>
                  </a:lnTo>
                  <a:lnTo>
                    <a:pt x="1079576" y="764540"/>
                  </a:lnTo>
                  <a:lnTo>
                    <a:pt x="1078255" y="764540"/>
                  </a:lnTo>
                  <a:lnTo>
                    <a:pt x="1076693" y="765810"/>
                  </a:lnTo>
                  <a:lnTo>
                    <a:pt x="1074039" y="765810"/>
                  </a:lnTo>
                  <a:lnTo>
                    <a:pt x="1072705" y="764540"/>
                  </a:lnTo>
                  <a:lnTo>
                    <a:pt x="1071156" y="764540"/>
                  </a:lnTo>
                  <a:lnTo>
                    <a:pt x="1072261" y="763270"/>
                  </a:lnTo>
                  <a:lnTo>
                    <a:pt x="1078471" y="763270"/>
                  </a:lnTo>
                  <a:lnTo>
                    <a:pt x="1079576" y="764540"/>
                  </a:lnTo>
                  <a:lnTo>
                    <a:pt x="1079576" y="760628"/>
                  </a:lnTo>
                  <a:lnTo>
                    <a:pt x="1079144" y="760730"/>
                  </a:lnTo>
                  <a:lnTo>
                    <a:pt x="1073150" y="759460"/>
                  </a:lnTo>
                  <a:lnTo>
                    <a:pt x="1061605" y="759460"/>
                  </a:lnTo>
                  <a:lnTo>
                    <a:pt x="1059827" y="764540"/>
                  </a:lnTo>
                  <a:lnTo>
                    <a:pt x="1057389" y="765810"/>
                  </a:lnTo>
                  <a:lnTo>
                    <a:pt x="1052512" y="765810"/>
                  </a:lnTo>
                  <a:lnTo>
                    <a:pt x="1051394" y="764540"/>
                  </a:lnTo>
                  <a:lnTo>
                    <a:pt x="1052068" y="763270"/>
                  </a:lnTo>
                  <a:lnTo>
                    <a:pt x="1053172" y="762000"/>
                  </a:lnTo>
                  <a:lnTo>
                    <a:pt x="1050950" y="760730"/>
                  </a:lnTo>
                  <a:lnTo>
                    <a:pt x="1046518" y="761707"/>
                  </a:lnTo>
                  <a:lnTo>
                    <a:pt x="1046518" y="795020"/>
                  </a:lnTo>
                  <a:lnTo>
                    <a:pt x="1046518" y="796290"/>
                  </a:lnTo>
                  <a:lnTo>
                    <a:pt x="1045629" y="797560"/>
                  </a:lnTo>
                  <a:lnTo>
                    <a:pt x="1044295" y="797560"/>
                  </a:lnTo>
                  <a:lnTo>
                    <a:pt x="1043190" y="798830"/>
                  </a:lnTo>
                  <a:lnTo>
                    <a:pt x="1042085" y="798830"/>
                  </a:lnTo>
                  <a:lnTo>
                    <a:pt x="1042085" y="796290"/>
                  </a:lnTo>
                  <a:lnTo>
                    <a:pt x="1043190" y="795020"/>
                  </a:lnTo>
                  <a:lnTo>
                    <a:pt x="1046518" y="795020"/>
                  </a:lnTo>
                  <a:lnTo>
                    <a:pt x="1046518" y="761707"/>
                  </a:lnTo>
                  <a:lnTo>
                    <a:pt x="1045184" y="762000"/>
                  </a:lnTo>
                  <a:lnTo>
                    <a:pt x="1036091" y="763270"/>
                  </a:lnTo>
                  <a:lnTo>
                    <a:pt x="1032319" y="765810"/>
                  </a:lnTo>
                  <a:lnTo>
                    <a:pt x="1042301" y="765810"/>
                  </a:lnTo>
                  <a:lnTo>
                    <a:pt x="1040968" y="767080"/>
                  </a:lnTo>
                  <a:lnTo>
                    <a:pt x="1036307" y="767080"/>
                  </a:lnTo>
                  <a:lnTo>
                    <a:pt x="1031201" y="765810"/>
                  </a:lnTo>
                  <a:lnTo>
                    <a:pt x="1030986" y="765759"/>
                  </a:lnTo>
                  <a:lnTo>
                    <a:pt x="1030986" y="783590"/>
                  </a:lnTo>
                  <a:lnTo>
                    <a:pt x="1030986" y="784860"/>
                  </a:lnTo>
                  <a:lnTo>
                    <a:pt x="1030097" y="786130"/>
                  </a:lnTo>
                  <a:lnTo>
                    <a:pt x="1028763" y="787400"/>
                  </a:lnTo>
                  <a:lnTo>
                    <a:pt x="1026541" y="787400"/>
                  </a:lnTo>
                  <a:lnTo>
                    <a:pt x="1026541" y="784860"/>
                  </a:lnTo>
                  <a:lnTo>
                    <a:pt x="1027658" y="783590"/>
                  </a:lnTo>
                  <a:lnTo>
                    <a:pt x="1030986" y="783590"/>
                  </a:lnTo>
                  <a:lnTo>
                    <a:pt x="1030986" y="765759"/>
                  </a:lnTo>
                  <a:lnTo>
                    <a:pt x="1025880" y="764540"/>
                  </a:lnTo>
                  <a:lnTo>
                    <a:pt x="1022108" y="764540"/>
                  </a:lnTo>
                  <a:lnTo>
                    <a:pt x="1022108" y="767080"/>
                  </a:lnTo>
                  <a:lnTo>
                    <a:pt x="1023442" y="768350"/>
                  </a:lnTo>
                  <a:lnTo>
                    <a:pt x="1026541" y="768350"/>
                  </a:lnTo>
                  <a:lnTo>
                    <a:pt x="1024331" y="769620"/>
                  </a:lnTo>
                  <a:lnTo>
                    <a:pt x="1022337" y="770890"/>
                  </a:lnTo>
                  <a:lnTo>
                    <a:pt x="1020559" y="770890"/>
                  </a:lnTo>
                  <a:lnTo>
                    <a:pt x="1019441" y="769620"/>
                  </a:lnTo>
                  <a:lnTo>
                    <a:pt x="1018108" y="767080"/>
                  </a:lnTo>
                  <a:lnTo>
                    <a:pt x="1017663" y="767080"/>
                  </a:lnTo>
                  <a:lnTo>
                    <a:pt x="1017663" y="787400"/>
                  </a:lnTo>
                  <a:lnTo>
                    <a:pt x="1017663" y="789940"/>
                  </a:lnTo>
                  <a:lnTo>
                    <a:pt x="1013015" y="789940"/>
                  </a:lnTo>
                  <a:lnTo>
                    <a:pt x="1011682" y="788670"/>
                  </a:lnTo>
                  <a:lnTo>
                    <a:pt x="1011682" y="787400"/>
                  </a:lnTo>
                  <a:lnTo>
                    <a:pt x="1011682" y="784860"/>
                  </a:lnTo>
                  <a:lnTo>
                    <a:pt x="1014780" y="784860"/>
                  </a:lnTo>
                  <a:lnTo>
                    <a:pt x="1016342" y="786130"/>
                  </a:lnTo>
                  <a:lnTo>
                    <a:pt x="1017663" y="787400"/>
                  </a:lnTo>
                  <a:lnTo>
                    <a:pt x="1017663" y="767080"/>
                  </a:lnTo>
                  <a:lnTo>
                    <a:pt x="1016787" y="767080"/>
                  </a:lnTo>
                  <a:lnTo>
                    <a:pt x="1013231" y="769620"/>
                  </a:lnTo>
                  <a:lnTo>
                    <a:pt x="1010793" y="770890"/>
                  </a:lnTo>
                  <a:lnTo>
                    <a:pt x="1006792" y="772160"/>
                  </a:lnTo>
                  <a:lnTo>
                    <a:pt x="1006576" y="772160"/>
                  </a:lnTo>
                  <a:lnTo>
                    <a:pt x="1006576" y="793750"/>
                  </a:lnTo>
                  <a:lnTo>
                    <a:pt x="1005014" y="793750"/>
                  </a:lnTo>
                  <a:lnTo>
                    <a:pt x="1003465" y="795020"/>
                  </a:lnTo>
                  <a:lnTo>
                    <a:pt x="1002804" y="796290"/>
                  </a:lnTo>
                  <a:lnTo>
                    <a:pt x="1004138" y="798830"/>
                  </a:lnTo>
                  <a:lnTo>
                    <a:pt x="1003249" y="801370"/>
                  </a:lnTo>
                  <a:lnTo>
                    <a:pt x="999921" y="801370"/>
                  </a:lnTo>
                  <a:lnTo>
                    <a:pt x="998588" y="798830"/>
                  </a:lnTo>
                  <a:lnTo>
                    <a:pt x="998588" y="793750"/>
                  </a:lnTo>
                  <a:lnTo>
                    <a:pt x="1000137" y="792480"/>
                  </a:lnTo>
                  <a:lnTo>
                    <a:pt x="1005687" y="792480"/>
                  </a:lnTo>
                  <a:lnTo>
                    <a:pt x="1006576" y="793750"/>
                  </a:lnTo>
                  <a:lnTo>
                    <a:pt x="1006576" y="772160"/>
                  </a:lnTo>
                  <a:lnTo>
                    <a:pt x="1001687" y="772160"/>
                  </a:lnTo>
                  <a:lnTo>
                    <a:pt x="1000366" y="773430"/>
                  </a:lnTo>
                  <a:lnTo>
                    <a:pt x="1001687" y="775970"/>
                  </a:lnTo>
                  <a:lnTo>
                    <a:pt x="1000798" y="777240"/>
                  </a:lnTo>
                  <a:lnTo>
                    <a:pt x="997254" y="777240"/>
                  </a:lnTo>
                  <a:lnTo>
                    <a:pt x="995032" y="778510"/>
                  </a:lnTo>
                  <a:lnTo>
                    <a:pt x="993254" y="781050"/>
                  </a:lnTo>
                  <a:lnTo>
                    <a:pt x="994371" y="781050"/>
                  </a:lnTo>
                  <a:lnTo>
                    <a:pt x="997915" y="779780"/>
                  </a:lnTo>
                  <a:lnTo>
                    <a:pt x="1001915" y="779780"/>
                  </a:lnTo>
                  <a:lnTo>
                    <a:pt x="997254" y="782320"/>
                  </a:lnTo>
                  <a:lnTo>
                    <a:pt x="993698" y="783590"/>
                  </a:lnTo>
                  <a:lnTo>
                    <a:pt x="991044" y="784860"/>
                  </a:lnTo>
                  <a:lnTo>
                    <a:pt x="991044" y="787400"/>
                  </a:lnTo>
                  <a:lnTo>
                    <a:pt x="987488" y="787400"/>
                  </a:lnTo>
                  <a:lnTo>
                    <a:pt x="987044" y="786130"/>
                  </a:lnTo>
                  <a:lnTo>
                    <a:pt x="987933" y="784860"/>
                  </a:lnTo>
                  <a:lnTo>
                    <a:pt x="989037" y="783590"/>
                  </a:lnTo>
                  <a:lnTo>
                    <a:pt x="986599" y="784860"/>
                  </a:lnTo>
                  <a:lnTo>
                    <a:pt x="984377" y="786993"/>
                  </a:lnTo>
                  <a:lnTo>
                    <a:pt x="984377" y="815340"/>
                  </a:lnTo>
                  <a:lnTo>
                    <a:pt x="984377" y="816610"/>
                  </a:lnTo>
                  <a:lnTo>
                    <a:pt x="983272" y="816610"/>
                  </a:lnTo>
                  <a:lnTo>
                    <a:pt x="981049" y="812800"/>
                  </a:lnTo>
                  <a:lnTo>
                    <a:pt x="979944" y="810260"/>
                  </a:lnTo>
                  <a:lnTo>
                    <a:pt x="979944" y="838200"/>
                  </a:lnTo>
                  <a:lnTo>
                    <a:pt x="979944" y="840740"/>
                  </a:lnTo>
                  <a:lnTo>
                    <a:pt x="978839" y="842010"/>
                  </a:lnTo>
                  <a:lnTo>
                    <a:pt x="976388" y="842010"/>
                  </a:lnTo>
                  <a:lnTo>
                    <a:pt x="975956" y="840740"/>
                  </a:lnTo>
                  <a:lnTo>
                    <a:pt x="977277" y="838200"/>
                  </a:lnTo>
                  <a:lnTo>
                    <a:pt x="978395" y="836930"/>
                  </a:lnTo>
                  <a:lnTo>
                    <a:pt x="979500" y="836930"/>
                  </a:lnTo>
                  <a:lnTo>
                    <a:pt x="979944" y="838200"/>
                  </a:lnTo>
                  <a:lnTo>
                    <a:pt x="979944" y="810260"/>
                  </a:lnTo>
                  <a:lnTo>
                    <a:pt x="979944" y="807720"/>
                  </a:lnTo>
                  <a:lnTo>
                    <a:pt x="981049" y="808990"/>
                  </a:lnTo>
                  <a:lnTo>
                    <a:pt x="983272" y="812800"/>
                  </a:lnTo>
                  <a:lnTo>
                    <a:pt x="984377" y="815340"/>
                  </a:lnTo>
                  <a:lnTo>
                    <a:pt x="984377" y="786993"/>
                  </a:lnTo>
                  <a:lnTo>
                    <a:pt x="982611" y="788670"/>
                  </a:lnTo>
                  <a:lnTo>
                    <a:pt x="975728" y="795020"/>
                  </a:lnTo>
                  <a:lnTo>
                    <a:pt x="972616" y="800100"/>
                  </a:lnTo>
                  <a:lnTo>
                    <a:pt x="980605" y="793750"/>
                  </a:lnTo>
                  <a:lnTo>
                    <a:pt x="981278" y="793750"/>
                  </a:lnTo>
                  <a:lnTo>
                    <a:pt x="981278" y="800100"/>
                  </a:lnTo>
                  <a:lnTo>
                    <a:pt x="979728" y="801370"/>
                  </a:lnTo>
                  <a:lnTo>
                    <a:pt x="973950" y="801370"/>
                  </a:lnTo>
                  <a:lnTo>
                    <a:pt x="973289" y="803910"/>
                  </a:lnTo>
                  <a:lnTo>
                    <a:pt x="973289" y="828040"/>
                  </a:lnTo>
                  <a:lnTo>
                    <a:pt x="973061" y="828040"/>
                  </a:lnTo>
                  <a:lnTo>
                    <a:pt x="972845" y="827887"/>
                  </a:lnTo>
                  <a:lnTo>
                    <a:pt x="972845" y="830580"/>
                  </a:lnTo>
                  <a:lnTo>
                    <a:pt x="972616" y="831850"/>
                  </a:lnTo>
                  <a:lnTo>
                    <a:pt x="971956" y="834390"/>
                  </a:lnTo>
                  <a:lnTo>
                    <a:pt x="970407" y="838200"/>
                  </a:lnTo>
                  <a:lnTo>
                    <a:pt x="966635" y="838200"/>
                  </a:lnTo>
                  <a:lnTo>
                    <a:pt x="966635" y="833120"/>
                  </a:lnTo>
                  <a:lnTo>
                    <a:pt x="968184" y="831850"/>
                  </a:lnTo>
                  <a:lnTo>
                    <a:pt x="972616" y="830580"/>
                  </a:lnTo>
                  <a:lnTo>
                    <a:pt x="972845" y="830580"/>
                  </a:lnTo>
                  <a:lnTo>
                    <a:pt x="972845" y="827887"/>
                  </a:lnTo>
                  <a:lnTo>
                    <a:pt x="969733" y="825500"/>
                  </a:lnTo>
                  <a:lnTo>
                    <a:pt x="967968" y="822960"/>
                  </a:lnTo>
                  <a:lnTo>
                    <a:pt x="965517" y="821690"/>
                  </a:lnTo>
                  <a:lnTo>
                    <a:pt x="960640" y="821690"/>
                  </a:lnTo>
                  <a:lnTo>
                    <a:pt x="959967" y="822032"/>
                  </a:lnTo>
                  <a:lnTo>
                    <a:pt x="959967" y="847090"/>
                  </a:lnTo>
                  <a:lnTo>
                    <a:pt x="959967" y="849630"/>
                  </a:lnTo>
                  <a:lnTo>
                    <a:pt x="959091" y="850900"/>
                  </a:lnTo>
                  <a:lnTo>
                    <a:pt x="957757" y="850900"/>
                  </a:lnTo>
                  <a:lnTo>
                    <a:pt x="957757" y="919480"/>
                  </a:lnTo>
                  <a:lnTo>
                    <a:pt x="957757" y="920750"/>
                  </a:lnTo>
                  <a:lnTo>
                    <a:pt x="956195" y="920750"/>
                  </a:lnTo>
                  <a:lnTo>
                    <a:pt x="952652" y="918210"/>
                  </a:lnTo>
                  <a:lnTo>
                    <a:pt x="951103" y="919480"/>
                  </a:lnTo>
                  <a:lnTo>
                    <a:pt x="951103" y="922020"/>
                  </a:lnTo>
                  <a:lnTo>
                    <a:pt x="950429" y="923290"/>
                  </a:lnTo>
                  <a:lnTo>
                    <a:pt x="949769" y="922020"/>
                  </a:lnTo>
                  <a:lnTo>
                    <a:pt x="947331" y="919480"/>
                  </a:lnTo>
                  <a:lnTo>
                    <a:pt x="951103" y="915670"/>
                  </a:lnTo>
                  <a:lnTo>
                    <a:pt x="954430" y="916940"/>
                  </a:lnTo>
                  <a:lnTo>
                    <a:pt x="956195" y="918210"/>
                  </a:lnTo>
                  <a:lnTo>
                    <a:pt x="957757" y="919480"/>
                  </a:lnTo>
                  <a:lnTo>
                    <a:pt x="957757" y="850900"/>
                  </a:lnTo>
                  <a:lnTo>
                    <a:pt x="956640" y="850900"/>
                  </a:lnTo>
                  <a:lnTo>
                    <a:pt x="955535" y="849630"/>
                  </a:lnTo>
                  <a:lnTo>
                    <a:pt x="955535" y="847090"/>
                  </a:lnTo>
                  <a:lnTo>
                    <a:pt x="956640" y="845820"/>
                  </a:lnTo>
                  <a:lnTo>
                    <a:pt x="959091" y="845820"/>
                  </a:lnTo>
                  <a:lnTo>
                    <a:pt x="959967" y="847090"/>
                  </a:lnTo>
                  <a:lnTo>
                    <a:pt x="959967" y="822032"/>
                  </a:lnTo>
                  <a:lnTo>
                    <a:pt x="955535" y="824230"/>
                  </a:lnTo>
                  <a:lnTo>
                    <a:pt x="955535" y="828040"/>
                  </a:lnTo>
                  <a:lnTo>
                    <a:pt x="953541" y="830580"/>
                  </a:lnTo>
                  <a:lnTo>
                    <a:pt x="948651" y="835660"/>
                  </a:lnTo>
                  <a:lnTo>
                    <a:pt x="946658" y="839470"/>
                  </a:lnTo>
                  <a:lnTo>
                    <a:pt x="946658" y="843280"/>
                  </a:lnTo>
                  <a:lnTo>
                    <a:pt x="944219" y="849630"/>
                  </a:lnTo>
                  <a:lnTo>
                    <a:pt x="941108" y="855980"/>
                  </a:lnTo>
                  <a:lnTo>
                    <a:pt x="937120" y="863600"/>
                  </a:lnTo>
                  <a:lnTo>
                    <a:pt x="936447" y="866140"/>
                  </a:lnTo>
                  <a:lnTo>
                    <a:pt x="938885" y="864870"/>
                  </a:lnTo>
                  <a:lnTo>
                    <a:pt x="942225" y="864870"/>
                  </a:lnTo>
                  <a:lnTo>
                    <a:pt x="942225" y="867410"/>
                  </a:lnTo>
                  <a:lnTo>
                    <a:pt x="940003" y="868680"/>
                  </a:lnTo>
                  <a:lnTo>
                    <a:pt x="937564" y="869950"/>
                  </a:lnTo>
                  <a:lnTo>
                    <a:pt x="934008" y="869950"/>
                  </a:lnTo>
                  <a:lnTo>
                    <a:pt x="933119" y="872490"/>
                  </a:lnTo>
                  <a:lnTo>
                    <a:pt x="934008" y="875030"/>
                  </a:lnTo>
                  <a:lnTo>
                    <a:pt x="934681" y="878840"/>
                  </a:lnTo>
                  <a:lnTo>
                    <a:pt x="934237" y="880110"/>
                  </a:lnTo>
                  <a:lnTo>
                    <a:pt x="932903" y="878840"/>
                  </a:lnTo>
                  <a:lnTo>
                    <a:pt x="931341" y="877570"/>
                  </a:lnTo>
                  <a:lnTo>
                    <a:pt x="931227" y="878840"/>
                  </a:lnTo>
                  <a:lnTo>
                    <a:pt x="931125" y="880110"/>
                  </a:lnTo>
                  <a:lnTo>
                    <a:pt x="934008" y="900430"/>
                  </a:lnTo>
                  <a:lnTo>
                    <a:pt x="934008" y="902970"/>
                  </a:lnTo>
                  <a:lnTo>
                    <a:pt x="935558" y="904240"/>
                  </a:lnTo>
                  <a:lnTo>
                    <a:pt x="937564" y="905510"/>
                  </a:lnTo>
                  <a:lnTo>
                    <a:pt x="940219" y="905510"/>
                  </a:lnTo>
                  <a:lnTo>
                    <a:pt x="938453" y="906780"/>
                  </a:lnTo>
                  <a:lnTo>
                    <a:pt x="936891" y="906780"/>
                  </a:lnTo>
                  <a:lnTo>
                    <a:pt x="935558" y="908050"/>
                  </a:lnTo>
                  <a:lnTo>
                    <a:pt x="935558" y="910590"/>
                  </a:lnTo>
                  <a:lnTo>
                    <a:pt x="936891" y="911860"/>
                  </a:lnTo>
                  <a:lnTo>
                    <a:pt x="940003" y="910590"/>
                  </a:lnTo>
                  <a:lnTo>
                    <a:pt x="941108" y="911860"/>
                  </a:lnTo>
                  <a:lnTo>
                    <a:pt x="941108" y="918210"/>
                  </a:lnTo>
                  <a:lnTo>
                    <a:pt x="939774" y="920750"/>
                  </a:lnTo>
                  <a:lnTo>
                    <a:pt x="933119" y="920750"/>
                  </a:lnTo>
                  <a:lnTo>
                    <a:pt x="936675" y="925830"/>
                  </a:lnTo>
                  <a:lnTo>
                    <a:pt x="946442" y="928370"/>
                  </a:lnTo>
                  <a:lnTo>
                    <a:pt x="949096" y="928370"/>
                  </a:lnTo>
                  <a:lnTo>
                    <a:pt x="949769" y="925830"/>
                  </a:lnTo>
                  <a:lnTo>
                    <a:pt x="950214" y="924560"/>
                  </a:lnTo>
                  <a:lnTo>
                    <a:pt x="950874" y="925830"/>
                  </a:lnTo>
                  <a:lnTo>
                    <a:pt x="950988" y="929640"/>
                  </a:lnTo>
                  <a:lnTo>
                    <a:pt x="951103" y="932180"/>
                  </a:lnTo>
                  <a:lnTo>
                    <a:pt x="953541" y="932180"/>
                  </a:lnTo>
                  <a:lnTo>
                    <a:pt x="959307" y="927100"/>
                  </a:lnTo>
                  <a:lnTo>
                    <a:pt x="959967" y="927100"/>
                  </a:lnTo>
                  <a:lnTo>
                    <a:pt x="959967" y="933450"/>
                  </a:lnTo>
                  <a:lnTo>
                    <a:pt x="960640" y="933450"/>
                  </a:lnTo>
                  <a:lnTo>
                    <a:pt x="964857" y="929640"/>
                  </a:lnTo>
                  <a:lnTo>
                    <a:pt x="964857" y="928370"/>
                  </a:lnTo>
                  <a:lnTo>
                    <a:pt x="964107" y="927100"/>
                  </a:lnTo>
                  <a:lnTo>
                    <a:pt x="962634" y="924560"/>
                  </a:lnTo>
                  <a:lnTo>
                    <a:pt x="961859" y="923290"/>
                  </a:lnTo>
                  <a:lnTo>
                    <a:pt x="961085" y="922020"/>
                  </a:lnTo>
                  <a:lnTo>
                    <a:pt x="960856" y="920750"/>
                  </a:lnTo>
                  <a:lnTo>
                    <a:pt x="963079" y="920750"/>
                  </a:lnTo>
                  <a:lnTo>
                    <a:pt x="964628" y="922020"/>
                  </a:lnTo>
                  <a:lnTo>
                    <a:pt x="965517" y="924560"/>
                  </a:lnTo>
                  <a:lnTo>
                    <a:pt x="966851" y="929640"/>
                  </a:lnTo>
                  <a:lnTo>
                    <a:pt x="973289" y="928370"/>
                  </a:lnTo>
                  <a:lnTo>
                    <a:pt x="973289" y="924560"/>
                  </a:lnTo>
                  <a:lnTo>
                    <a:pt x="973289" y="923290"/>
                  </a:lnTo>
                  <a:lnTo>
                    <a:pt x="972400" y="923290"/>
                  </a:lnTo>
                  <a:lnTo>
                    <a:pt x="970178" y="924560"/>
                  </a:lnTo>
                  <a:lnTo>
                    <a:pt x="968629" y="923290"/>
                  </a:lnTo>
                  <a:lnTo>
                    <a:pt x="967968" y="920750"/>
                  </a:lnTo>
                  <a:lnTo>
                    <a:pt x="967079" y="919480"/>
                  </a:lnTo>
                  <a:lnTo>
                    <a:pt x="967524" y="918210"/>
                  </a:lnTo>
                  <a:lnTo>
                    <a:pt x="971067" y="920750"/>
                  </a:lnTo>
                  <a:lnTo>
                    <a:pt x="971296" y="919480"/>
                  </a:lnTo>
                  <a:lnTo>
                    <a:pt x="970851" y="918210"/>
                  </a:lnTo>
                  <a:lnTo>
                    <a:pt x="970407" y="916940"/>
                  </a:lnTo>
                  <a:lnTo>
                    <a:pt x="969733" y="915670"/>
                  </a:lnTo>
                  <a:lnTo>
                    <a:pt x="969962" y="913130"/>
                  </a:lnTo>
                  <a:lnTo>
                    <a:pt x="973950" y="913130"/>
                  </a:lnTo>
                  <a:lnTo>
                    <a:pt x="974661" y="910590"/>
                  </a:lnTo>
                  <a:lnTo>
                    <a:pt x="975728" y="906780"/>
                  </a:lnTo>
                  <a:lnTo>
                    <a:pt x="973505" y="904240"/>
                  </a:lnTo>
                  <a:lnTo>
                    <a:pt x="971511" y="901700"/>
                  </a:lnTo>
                  <a:lnTo>
                    <a:pt x="971511" y="889000"/>
                  </a:lnTo>
                  <a:lnTo>
                    <a:pt x="974394" y="883920"/>
                  </a:lnTo>
                  <a:lnTo>
                    <a:pt x="975728" y="880110"/>
                  </a:lnTo>
                  <a:lnTo>
                    <a:pt x="977506" y="871220"/>
                  </a:lnTo>
                  <a:lnTo>
                    <a:pt x="979055" y="866140"/>
                  </a:lnTo>
                  <a:lnTo>
                    <a:pt x="980389" y="864870"/>
                  </a:lnTo>
                  <a:lnTo>
                    <a:pt x="982827" y="862330"/>
                  </a:lnTo>
                  <a:lnTo>
                    <a:pt x="984605" y="854710"/>
                  </a:lnTo>
                  <a:lnTo>
                    <a:pt x="984885" y="850900"/>
                  </a:lnTo>
                  <a:lnTo>
                    <a:pt x="984973" y="849630"/>
                  </a:lnTo>
                  <a:lnTo>
                    <a:pt x="985075" y="848360"/>
                  </a:lnTo>
                  <a:lnTo>
                    <a:pt x="985164" y="847090"/>
                  </a:lnTo>
                  <a:lnTo>
                    <a:pt x="985266" y="845820"/>
                  </a:lnTo>
                  <a:lnTo>
                    <a:pt x="985481" y="843280"/>
                  </a:lnTo>
                  <a:lnTo>
                    <a:pt x="985596" y="842010"/>
                  </a:lnTo>
                  <a:lnTo>
                    <a:pt x="985710" y="840740"/>
                  </a:lnTo>
                  <a:lnTo>
                    <a:pt x="987044" y="838200"/>
                  </a:lnTo>
                  <a:lnTo>
                    <a:pt x="988606" y="839470"/>
                  </a:lnTo>
                  <a:lnTo>
                    <a:pt x="990815" y="839470"/>
                  </a:lnTo>
                  <a:lnTo>
                    <a:pt x="991044" y="838200"/>
                  </a:lnTo>
                  <a:lnTo>
                    <a:pt x="990739" y="836930"/>
                  </a:lnTo>
                  <a:lnTo>
                    <a:pt x="989266" y="830580"/>
                  </a:lnTo>
                  <a:lnTo>
                    <a:pt x="989368" y="829310"/>
                  </a:lnTo>
                  <a:lnTo>
                    <a:pt x="989482" y="828040"/>
                  </a:lnTo>
                  <a:lnTo>
                    <a:pt x="990815" y="829310"/>
                  </a:lnTo>
                  <a:lnTo>
                    <a:pt x="992822" y="830580"/>
                  </a:lnTo>
                  <a:lnTo>
                    <a:pt x="1004354" y="821690"/>
                  </a:lnTo>
                  <a:lnTo>
                    <a:pt x="1004354" y="816610"/>
                  </a:lnTo>
                  <a:lnTo>
                    <a:pt x="1004354" y="815340"/>
                  </a:lnTo>
                  <a:lnTo>
                    <a:pt x="1012342" y="808990"/>
                  </a:lnTo>
                  <a:lnTo>
                    <a:pt x="1014780" y="810260"/>
                  </a:lnTo>
                  <a:lnTo>
                    <a:pt x="1019441" y="811530"/>
                  </a:lnTo>
                  <a:lnTo>
                    <a:pt x="1018324" y="808990"/>
                  </a:lnTo>
                  <a:lnTo>
                    <a:pt x="1017778" y="807720"/>
                  </a:lnTo>
                  <a:lnTo>
                    <a:pt x="1015009" y="801370"/>
                  </a:lnTo>
                  <a:lnTo>
                    <a:pt x="1007681" y="797560"/>
                  </a:lnTo>
                  <a:lnTo>
                    <a:pt x="1008354" y="797560"/>
                  </a:lnTo>
                  <a:lnTo>
                    <a:pt x="1017676" y="796290"/>
                  </a:lnTo>
                  <a:lnTo>
                    <a:pt x="1020064" y="796836"/>
                  </a:lnTo>
                  <a:lnTo>
                    <a:pt x="1019657" y="797242"/>
                  </a:lnTo>
                  <a:lnTo>
                    <a:pt x="1018997" y="798144"/>
                  </a:lnTo>
                  <a:lnTo>
                    <a:pt x="1018336" y="799261"/>
                  </a:lnTo>
                  <a:lnTo>
                    <a:pt x="1019213" y="800163"/>
                  </a:lnTo>
                  <a:lnTo>
                    <a:pt x="1022769" y="800163"/>
                  </a:lnTo>
                  <a:lnTo>
                    <a:pt x="1023658" y="799261"/>
                  </a:lnTo>
                  <a:lnTo>
                    <a:pt x="1022997" y="798144"/>
                  </a:lnTo>
                  <a:lnTo>
                    <a:pt x="1022413" y="797369"/>
                  </a:lnTo>
                  <a:lnTo>
                    <a:pt x="1023289" y="797560"/>
                  </a:lnTo>
                  <a:lnTo>
                    <a:pt x="1025042" y="800100"/>
                  </a:lnTo>
                  <a:lnTo>
                    <a:pt x="1022769" y="803910"/>
                  </a:lnTo>
                  <a:lnTo>
                    <a:pt x="1018781" y="808990"/>
                  </a:lnTo>
                  <a:lnTo>
                    <a:pt x="1025880" y="805180"/>
                  </a:lnTo>
                  <a:lnTo>
                    <a:pt x="1029881" y="802640"/>
                  </a:lnTo>
                  <a:lnTo>
                    <a:pt x="1033653" y="801370"/>
                  </a:lnTo>
                  <a:lnTo>
                    <a:pt x="1042517" y="801370"/>
                  </a:lnTo>
                  <a:lnTo>
                    <a:pt x="1049845" y="800100"/>
                  </a:lnTo>
                  <a:lnTo>
                    <a:pt x="1055979" y="800100"/>
                  </a:lnTo>
                  <a:lnTo>
                    <a:pt x="1062850" y="798830"/>
                  </a:lnTo>
                  <a:lnTo>
                    <a:pt x="1069594" y="798830"/>
                  </a:lnTo>
                  <a:lnTo>
                    <a:pt x="1075372" y="797560"/>
                  </a:lnTo>
                  <a:lnTo>
                    <a:pt x="1090015" y="797560"/>
                  </a:lnTo>
                  <a:lnTo>
                    <a:pt x="1093343" y="796290"/>
                  </a:lnTo>
                  <a:lnTo>
                    <a:pt x="1095336" y="795020"/>
                  </a:lnTo>
                  <a:lnTo>
                    <a:pt x="1097330" y="793750"/>
                  </a:lnTo>
                  <a:lnTo>
                    <a:pt x="1099553" y="792480"/>
                  </a:lnTo>
                  <a:lnTo>
                    <a:pt x="1099997" y="792480"/>
                  </a:lnTo>
                  <a:lnTo>
                    <a:pt x="1098892" y="793750"/>
                  </a:lnTo>
                  <a:lnTo>
                    <a:pt x="1096441" y="797560"/>
                  </a:lnTo>
                  <a:lnTo>
                    <a:pt x="1107541" y="797560"/>
                  </a:lnTo>
                  <a:lnTo>
                    <a:pt x="1111618" y="792480"/>
                  </a:lnTo>
                  <a:lnTo>
                    <a:pt x="1112647" y="791210"/>
                  </a:lnTo>
                  <a:lnTo>
                    <a:pt x="1112647" y="789940"/>
                  </a:lnTo>
                  <a:lnTo>
                    <a:pt x="1110424" y="789940"/>
                  </a:lnTo>
                  <a:lnTo>
                    <a:pt x="1108875" y="788670"/>
                  </a:lnTo>
                  <a:lnTo>
                    <a:pt x="1109764" y="788670"/>
                  </a:lnTo>
                  <a:lnTo>
                    <a:pt x="1112431" y="787400"/>
                  </a:lnTo>
                  <a:lnTo>
                    <a:pt x="1115758" y="786130"/>
                  </a:lnTo>
                  <a:lnTo>
                    <a:pt x="1116863" y="787400"/>
                  </a:lnTo>
                  <a:lnTo>
                    <a:pt x="1116203" y="788670"/>
                  </a:lnTo>
                  <a:lnTo>
                    <a:pt x="1114869" y="792480"/>
                  </a:lnTo>
                  <a:lnTo>
                    <a:pt x="1129068" y="792480"/>
                  </a:lnTo>
                  <a:lnTo>
                    <a:pt x="1131290" y="788670"/>
                  </a:lnTo>
                  <a:lnTo>
                    <a:pt x="1132395" y="787400"/>
                  </a:lnTo>
                  <a:lnTo>
                    <a:pt x="1134389" y="787400"/>
                  </a:lnTo>
                  <a:lnTo>
                    <a:pt x="1137716" y="789940"/>
                  </a:lnTo>
                  <a:lnTo>
                    <a:pt x="1140167" y="791210"/>
                  </a:lnTo>
                  <a:lnTo>
                    <a:pt x="1143050" y="792480"/>
                  </a:lnTo>
                  <a:lnTo>
                    <a:pt x="1144384" y="791210"/>
                  </a:lnTo>
                  <a:lnTo>
                    <a:pt x="1143939" y="789940"/>
                  </a:lnTo>
                  <a:lnTo>
                    <a:pt x="1141717" y="789940"/>
                  </a:lnTo>
                  <a:lnTo>
                    <a:pt x="1140612" y="787400"/>
                  </a:lnTo>
                  <a:lnTo>
                    <a:pt x="1140536" y="783590"/>
                  </a:lnTo>
                  <a:lnTo>
                    <a:pt x="1140460" y="782320"/>
                  </a:lnTo>
                  <a:lnTo>
                    <a:pt x="1140383" y="781050"/>
                  </a:lnTo>
                  <a:lnTo>
                    <a:pt x="1141272" y="779780"/>
                  </a:lnTo>
                  <a:lnTo>
                    <a:pt x="1149934" y="779780"/>
                  </a:lnTo>
                  <a:lnTo>
                    <a:pt x="1152372" y="781050"/>
                  </a:lnTo>
                  <a:lnTo>
                    <a:pt x="1151699" y="782320"/>
                  </a:lnTo>
                  <a:lnTo>
                    <a:pt x="1151039" y="782320"/>
                  </a:lnTo>
                  <a:lnTo>
                    <a:pt x="1149045" y="783590"/>
                  </a:lnTo>
                  <a:lnTo>
                    <a:pt x="1145489" y="783590"/>
                  </a:lnTo>
                  <a:lnTo>
                    <a:pt x="1144828" y="784860"/>
                  </a:lnTo>
                  <a:lnTo>
                    <a:pt x="1146822" y="789940"/>
                  </a:lnTo>
                  <a:lnTo>
                    <a:pt x="1147267" y="789940"/>
                  </a:lnTo>
                  <a:lnTo>
                    <a:pt x="1150366" y="784860"/>
                  </a:lnTo>
                  <a:lnTo>
                    <a:pt x="1150810" y="784860"/>
                  </a:lnTo>
                  <a:lnTo>
                    <a:pt x="1150810" y="788670"/>
                  </a:lnTo>
                  <a:lnTo>
                    <a:pt x="1151928" y="789940"/>
                  </a:lnTo>
                  <a:lnTo>
                    <a:pt x="1155026" y="789940"/>
                  </a:lnTo>
                  <a:lnTo>
                    <a:pt x="1153706" y="787400"/>
                  </a:lnTo>
                  <a:lnTo>
                    <a:pt x="1155700" y="784860"/>
                  </a:lnTo>
                  <a:lnTo>
                    <a:pt x="1158582" y="783590"/>
                  </a:lnTo>
                  <a:lnTo>
                    <a:pt x="1161694" y="782320"/>
                  </a:lnTo>
                  <a:lnTo>
                    <a:pt x="1164577" y="782320"/>
                  </a:lnTo>
                  <a:lnTo>
                    <a:pt x="1165910" y="784860"/>
                  </a:lnTo>
                  <a:lnTo>
                    <a:pt x="1164577" y="786130"/>
                  </a:lnTo>
                  <a:lnTo>
                    <a:pt x="1162570" y="786130"/>
                  </a:lnTo>
                  <a:lnTo>
                    <a:pt x="1160360" y="787400"/>
                  </a:lnTo>
                  <a:lnTo>
                    <a:pt x="1165237" y="787400"/>
                  </a:lnTo>
                  <a:lnTo>
                    <a:pt x="1169009" y="786130"/>
                  </a:lnTo>
                  <a:lnTo>
                    <a:pt x="1171676" y="784860"/>
                  </a:lnTo>
                  <a:lnTo>
                    <a:pt x="1171448" y="783590"/>
                  </a:lnTo>
                  <a:lnTo>
                    <a:pt x="1170571" y="781050"/>
                  </a:lnTo>
                  <a:lnTo>
                    <a:pt x="1176337" y="781050"/>
                  </a:lnTo>
                  <a:lnTo>
                    <a:pt x="1182331" y="783590"/>
                  </a:lnTo>
                  <a:lnTo>
                    <a:pt x="1185875" y="786130"/>
                  </a:lnTo>
                  <a:lnTo>
                    <a:pt x="1186548" y="786130"/>
                  </a:lnTo>
                  <a:lnTo>
                    <a:pt x="1185214" y="783590"/>
                  </a:lnTo>
                  <a:lnTo>
                    <a:pt x="1184097" y="781050"/>
                  </a:lnTo>
                  <a:lnTo>
                    <a:pt x="1184986" y="781050"/>
                  </a:lnTo>
                  <a:lnTo>
                    <a:pt x="1188313" y="782320"/>
                  </a:lnTo>
                  <a:lnTo>
                    <a:pt x="1192314" y="783590"/>
                  </a:lnTo>
                  <a:lnTo>
                    <a:pt x="1193203" y="783590"/>
                  </a:lnTo>
                  <a:lnTo>
                    <a:pt x="1192644" y="781050"/>
                  </a:lnTo>
                  <a:lnTo>
                    <a:pt x="1192364" y="779780"/>
                  </a:lnTo>
                  <a:lnTo>
                    <a:pt x="1192085" y="778510"/>
                  </a:lnTo>
                  <a:lnTo>
                    <a:pt x="1192974" y="775970"/>
                  </a:lnTo>
                  <a:lnTo>
                    <a:pt x="1194536" y="774700"/>
                  </a:lnTo>
                  <a:lnTo>
                    <a:pt x="1196086" y="774700"/>
                  </a:lnTo>
                  <a:lnTo>
                    <a:pt x="1196530" y="775970"/>
                  </a:lnTo>
                  <a:lnTo>
                    <a:pt x="1195857" y="778510"/>
                  </a:lnTo>
                  <a:lnTo>
                    <a:pt x="1194981" y="782320"/>
                  </a:lnTo>
                  <a:lnTo>
                    <a:pt x="1195412" y="783590"/>
                  </a:lnTo>
                  <a:lnTo>
                    <a:pt x="1198753" y="782320"/>
                  </a:lnTo>
                  <a:lnTo>
                    <a:pt x="1201191" y="781050"/>
                  </a:lnTo>
                  <a:lnTo>
                    <a:pt x="1204302" y="779780"/>
                  </a:lnTo>
                  <a:lnTo>
                    <a:pt x="1205852" y="778510"/>
                  </a:lnTo>
                  <a:lnTo>
                    <a:pt x="1207617" y="777240"/>
                  </a:lnTo>
                  <a:lnTo>
                    <a:pt x="1209395" y="777240"/>
                  </a:lnTo>
                  <a:lnTo>
                    <a:pt x="1211173" y="779780"/>
                  </a:lnTo>
                  <a:lnTo>
                    <a:pt x="1222489" y="779780"/>
                  </a:lnTo>
                  <a:lnTo>
                    <a:pt x="1225372" y="778510"/>
                  </a:lnTo>
                  <a:lnTo>
                    <a:pt x="1228483" y="772160"/>
                  </a:lnTo>
                  <a:lnTo>
                    <a:pt x="1230109" y="769620"/>
                  </a:lnTo>
                  <a:lnTo>
                    <a:pt x="1230922" y="768350"/>
                  </a:lnTo>
                  <a:lnTo>
                    <a:pt x="1232801" y="767080"/>
                  </a:lnTo>
                  <a:lnTo>
                    <a:pt x="1234694" y="765810"/>
                  </a:lnTo>
                  <a:lnTo>
                    <a:pt x="1240028" y="765810"/>
                  </a:lnTo>
                  <a:lnTo>
                    <a:pt x="1236256" y="767080"/>
                  </a:lnTo>
                  <a:lnTo>
                    <a:pt x="1232484" y="769620"/>
                  </a:lnTo>
                  <a:lnTo>
                    <a:pt x="1232916" y="769620"/>
                  </a:lnTo>
                  <a:lnTo>
                    <a:pt x="1239583" y="770890"/>
                  </a:lnTo>
                  <a:lnTo>
                    <a:pt x="1251343" y="773430"/>
                  </a:lnTo>
                  <a:lnTo>
                    <a:pt x="1256004" y="772160"/>
                  </a:lnTo>
                  <a:lnTo>
                    <a:pt x="1258443" y="769620"/>
                  </a:lnTo>
                  <a:lnTo>
                    <a:pt x="1259547" y="767080"/>
                  </a:lnTo>
                  <a:lnTo>
                    <a:pt x="1261770" y="765810"/>
                  </a:lnTo>
                  <a:lnTo>
                    <a:pt x="1264208" y="765810"/>
                  </a:lnTo>
                  <a:lnTo>
                    <a:pt x="1265326" y="763270"/>
                  </a:lnTo>
                  <a:lnTo>
                    <a:pt x="1265986" y="759460"/>
                  </a:lnTo>
                  <a:lnTo>
                    <a:pt x="1266202" y="758190"/>
                  </a:lnTo>
                  <a:lnTo>
                    <a:pt x="1266431" y="756920"/>
                  </a:lnTo>
                  <a:lnTo>
                    <a:pt x="1272692" y="754456"/>
                  </a:lnTo>
                  <a:lnTo>
                    <a:pt x="1272870" y="754456"/>
                  </a:lnTo>
                  <a:lnTo>
                    <a:pt x="1272870" y="759460"/>
                  </a:lnTo>
                  <a:lnTo>
                    <a:pt x="1274419" y="760730"/>
                  </a:lnTo>
                  <a:lnTo>
                    <a:pt x="1276413" y="762000"/>
                  </a:lnTo>
                  <a:lnTo>
                    <a:pt x="1280185" y="763270"/>
                  </a:lnTo>
                  <a:lnTo>
                    <a:pt x="1280185" y="760730"/>
                  </a:lnTo>
                  <a:lnTo>
                    <a:pt x="1275969" y="750570"/>
                  </a:lnTo>
                  <a:lnTo>
                    <a:pt x="1274419" y="746760"/>
                  </a:lnTo>
                  <a:lnTo>
                    <a:pt x="1274635" y="746760"/>
                  </a:lnTo>
                  <a:lnTo>
                    <a:pt x="1277747" y="749300"/>
                  </a:lnTo>
                  <a:lnTo>
                    <a:pt x="1279740" y="751840"/>
                  </a:lnTo>
                  <a:lnTo>
                    <a:pt x="1280883" y="754456"/>
                  </a:lnTo>
                  <a:lnTo>
                    <a:pt x="1280388" y="754456"/>
                  </a:lnTo>
                  <a:lnTo>
                    <a:pt x="1279969" y="755650"/>
                  </a:lnTo>
                  <a:lnTo>
                    <a:pt x="1281074" y="756920"/>
                  </a:lnTo>
                  <a:lnTo>
                    <a:pt x="1283068" y="759460"/>
                  </a:lnTo>
                  <a:lnTo>
                    <a:pt x="1284846" y="760730"/>
                  </a:lnTo>
                  <a:lnTo>
                    <a:pt x="1286179" y="760730"/>
                  </a:lnTo>
                  <a:lnTo>
                    <a:pt x="1285290" y="758190"/>
                  </a:lnTo>
                  <a:lnTo>
                    <a:pt x="1289291" y="758190"/>
                  </a:lnTo>
                  <a:lnTo>
                    <a:pt x="1288846" y="759460"/>
                  </a:lnTo>
                  <a:lnTo>
                    <a:pt x="1288618" y="760730"/>
                  </a:lnTo>
                  <a:lnTo>
                    <a:pt x="1291285" y="759460"/>
                  </a:lnTo>
                  <a:lnTo>
                    <a:pt x="1295057" y="758190"/>
                  </a:lnTo>
                  <a:lnTo>
                    <a:pt x="1296835" y="756920"/>
                  </a:lnTo>
                  <a:lnTo>
                    <a:pt x="1298613" y="755650"/>
                  </a:lnTo>
                  <a:lnTo>
                    <a:pt x="1301711" y="755650"/>
                  </a:lnTo>
                  <a:lnTo>
                    <a:pt x="1301711" y="756920"/>
                  </a:lnTo>
                  <a:lnTo>
                    <a:pt x="1302600" y="756920"/>
                  </a:lnTo>
                  <a:lnTo>
                    <a:pt x="1303489" y="755650"/>
                  </a:lnTo>
                  <a:lnTo>
                    <a:pt x="1305712" y="751840"/>
                  </a:lnTo>
                  <a:lnTo>
                    <a:pt x="1314094" y="748030"/>
                  </a:lnTo>
                  <a:lnTo>
                    <a:pt x="1319695" y="745490"/>
                  </a:lnTo>
                  <a:lnTo>
                    <a:pt x="1324571" y="746760"/>
                  </a:lnTo>
                  <a:lnTo>
                    <a:pt x="1327899" y="746760"/>
                  </a:lnTo>
                  <a:lnTo>
                    <a:pt x="1327010" y="745490"/>
                  </a:lnTo>
                  <a:lnTo>
                    <a:pt x="1326349" y="744220"/>
                  </a:lnTo>
                  <a:lnTo>
                    <a:pt x="1327454" y="742950"/>
                  </a:lnTo>
                  <a:lnTo>
                    <a:pt x="1331226" y="742950"/>
                  </a:lnTo>
                  <a:lnTo>
                    <a:pt x="1332776" y="741680"/>
                  </a:lnTo>
                  <a:lnTo>
                    <a:pt x="1332776" y="739140"/>
                  </a:lnTo>
                  <a:lnTo>
                    <a:pt x="1332776" y="737870"/>
                  </a:lnTo>
                  <a:lnTo>
                    <a:pt x="1333449" y="736600"/>
                  </a:lnTo>
                  <a:lnTo>
                    <a:pt x="1334554" y="736600"/>
                  </a:lnTo>
                  <a:lnTo>
                    <a:pt x="1339659" y="737870"/>
                  </a:lnTo>
                  <a:lnTo>
                    <a:pt x="1342872" y="736600"/>
                  </a:lnTo>
                  <a:lnTo>
                    <a:pt x="1346098" y="735330"/>
                  </a:lnTo>
                  <a:lnTo>
                    <a:pt x="1348765" y="734060"/>
                  </a:lnTo>
                  <a:lnTo>
                    <a:pt x="1350314" y="731520"/>
                  </a:lnTo>
                  <a:lnTo>
                    <a:pt x="1352969" y="730250"/>
                  </a:lnTo>
                  <a:lnTo>
                    <a:pt x="1354531" y="731520"/>
                  </a:lnTo>
                  <a:lnTo>
                    <a:pt x="1355864" y="731520"/>
                  </a:lnTo>
                  <a:lnTo>
                    <a:pt x="1357185" y="730250"/>
                  </a:lnTo>
                  <a:lnTo>
                    <a:pt x="1357185" y="726440"/>
                  </a:lnTo>
                  <a:lnTo>
                    <a:pt x="1358963" y="725170"/>
                  </a:lnTo>
                  <a:lnTo>
                    <a:pt x="1364068" y="725170"/>
                  </a:lnTo>
                  <a:lnTo>
                    <a:pt x="1366062" y="723900"/>
                  </a:lnTo>
                  <a:lnTo>
                    <a:pt x="1366062" y="721360"/>
                  </a:lnTo>
                  <a:lnTo>
                    <a:pt x="1372641" y="721360"/>
                  </a:lnTo>
                  <a:lnTo>
                    <a:pt x="1380705" y="718820"/>
                  </a:lnTo>
                  <a:lnTo>
                    <a:pt x="1389278" y="715010"/>
                  </a:lnTo>
                  <a:lnTo>
                    <a:pt x="1392313" y="713740"/>
                  </a:lnTo>
                  <a:lnTo>
                    <a:pt x="1395361" y="712470"/>
                  </a:lnTo>
                  <a:lnTo>
                    <a:pt x="1398028" y="709930"/>
                  </a:lnTo>
                  <a:lnTo>
                    <a:pt x="1398460" y="707390"/>
                  </a:lnTo>
                  <a:lnTo>
                    <a:pt x="1397508" y="704850"/>
                  </a:lnTo>
                  <a:lnTo>
                    <a:pt x="1394688" y="697230"/>
                  </a:lnTo>
                  <a:lnTo>
                    <a:pt x="1395577" y="697230"/>
                  </a:lnTo>
                  <a:lnTo>
                    <a:pt x="1401800" y="701040"/>
                  </a:lnTo>
                  <a:lnTo>
                    <a:pt x="1404239" y="702310"/>
                  </a:lnTo>
                  <a:lnTo>
                    <a:pt x="1405572" y="703580"/>
                  </a:lnTo>
                  <a:lnTo>
                    <a:pt x="1404899" y="706120"/>
                  </a:lnTo>
                  <a:lnTo>
                    <a:pt x="1404010" y="707390"/>
                  </a:lnTo>
                  <a:lnTo>
                    <a:pt x="1405128" y="706120"/>
                  </a:lnTo>
                  <a:lnTo>
                    <a:pt x="1407121" y="703580"/>
                  </a:lnTo>
                  <a:lnTo>
                    <a:pt x="1410449" y="699770"/>
                  </a:lnTo>
                  <a:close/>
                </a:path>
                <a:path w="1515745" h="971550">
                  <a:moveTo>
                    <a:pt x="1515414" y="467360"/>
                  </a:moveTo>
                  <a:lnTo>
                    <a:pt x="1509636" y="467360"/>
                  </a:lnTo>
                  <a:lnTo>
                    <a:pt x="1508760" y="466090"/>
                  </a:lnTo>
                  <a:lnTo>
                    <a:pt x="1509420" y="463550"/>
                  </a:lnTo>
                  <a:lnTo>
                    <a:pt x="1510487" y="461010"/>
                  </a:lnTo>
                  <a:lnTo>
                    <a:pt x="1512087" y="457200"/>
                  </a:lnTo>
                  <a:lnTo>
                    <a:pt x="1511973" y="454660"/>
                  </a:lnTo>
                  <a:lnTo>
                    <a:pt x="1511922" y="453390"/>
                  </a:lnTo>
                  <a:lnTo>
                    <a:pt x="1511769" y="449580"/>
                  </a:lnTo>
                  <a:lnTo>
                    <a:pt x="1511668" y="447040"/>
                  </a:lnTo>
                  <a:lnTo>
                    <a:pt x="1511566" y="444500"/>
                  </a:lnTo>
                  <a:lnTo>
                    <a:pt x="1511515" y="443230"/>
                  </a:lnTo>
                  <a:lnTo>
                    <a:pt x="1511414" y="440690"/>
                  </a:lnTo>
                  <a:lnTo>
                    <a:pt x="1508315" y="440690"/>
                  </a:lnTo>
                  <a:lnTo>
                    <a:pt x="1508315" y="478790"/>
                  </a:lnTo>
                  <a:lnTo>
                    <a:pt x="1507426" y="480060"/>
                  </a:lnTo>
                  <a:lnTo>
                    <a:pt x="1505877" y="480060"/>
                  </a:lnTo>
                  <a:lnTo>
                    <a:pt x="1505877" y="483870"/>
                  </a:lnTo>
                  <a:lnTo>
                    <a:pt x="1503870" y="485140"/>
                  </a:lnTo>
                  <a:lnTo>
                    <a:pt x="1501432" y="486410"/>
                  </a:lnTo>
                  <a:lnTo>
                    <a:pt x="1501432" y="492760"/>
                  </a:lnTo>
                  <a:lnTo>
                    <a:pt x="1500543" y="494030"/>
                  </a:lnTo>
                  <a:lnTo>
                    <a:pt x="1498104" y="497840"/>
                  </a:lnTo>
                  <a:lnTo>
                    <a:pt x="1494777" y="496570"/>
                  </a:lnTo>
                  <a:lnTo>
                    <a:pt x="1494840" y="495300"/>
                  </a:lnTo>
                  <a:lnTo>
                    <a:pt x="1494917" y="494030"/>
                  </a:lnTo>
                  <a:lnTo>
                    <a:pt x="1494993" y="490220"/>
                  </a:lnTo>
                  <a:lnTo>
                    <a:pt x="1495666" y="490220"/>
                  </a:lnTo>
                  <a:lnTo>
                    <a:pt x="1496326" y="491490"/>
                  </a:lnTo>
                  <a:lnTo>
                    <a:pt x="1496771" y="492760"/>
                  </a:lnTo>
                  <a:lnTo>
                    <a:pt x="1498549" y="494030"/>
                  </a:lnTo>
                  <a:lnTo>
                    <a:pt x="1499654" y="492760"/>
                  </a:lnTo>
                  <a:lnTo>
                    <a:pt x="1501216" y="491490"/>
                  </a:lnTo>
                  <a:lnTo>
                    <a:pt x="1501432" y="492760"/>
                  </a:lnTo>
                  <a:lnTo>
                    <a:pt x="1501432" y="486410"/>
                  </a:lnTo>
                  <a:lnTo>
                    <a:pt x="1496999" y="486410"/>
                  </a:lnTo>
                  <a:lnTo>
                    <a:pt x="1496999" y="482600"/>
                  </a:lnTo>
                  <a:lnTo>
                    <a:pt x="1498765" y="481330"/>
                  </a:lnTo>
                  <a:lnTo>
                    <a:pt x="1501432" y="482600"/>
                  </a:lnTo>
                  <a:lnTo>
                    <a:pt x="1503870" y="482600"/>
                  </a:lnTo>
                  <a:lnTo>
                    <a:pt x="1505877" y="483870"/>
                  </a:lnTo>
                  <a:lnTo>
                    <a:pt x="1505877" y="480060"/>
                  </a:lnTo>
                  <a:lnTo>
                    <a:pt x="1503210" y="480060"/>
                  </a:lnTo>
                  <a:lnTo>
                    <a:pt x="1501432" y="478790"/>
                  </a:lnTo>
                  <a:lnTo>
                    <a:pt x="1508315" y="478790"/>
                  </a:lnTo>
                  <a:lnTo>
                    <a:pt x="1508315" y="440690"/>
                  </a:lnTo>
                  <a:lnTo>
                    <a:pt x="1507426" y="440690"/>
                  </a:lnTo>
                  <a:lnTo>
                    <a:pt x="1505432" y="439420"/>
                  </a:lnTo>
                  <a:lnTo>
                    <a:pt x="1504543" y="438150"/>
                  </a:lnTo>
                  <a:lnTo>
                    <a:pt x="1503654" y="435610"/>
                  </a:lnTo>
                  <a:lnTo>
                    <a:pt x="1503540" y="435305"/>
                  </a:lnTo>
                  <a:lnTo>
                    <a:pt x="1505204" y="436880"/>
                  </a:lnTo>
                  <a:lnTo>
                    <a:pt x="1508086" y="436880"/>
                  </a:lnTo>
                  <a:lnTo>
                    <a:pt x="1508760" y="435610"/>
                  </a:lnTo>
                  <a:lnTo>
                    <a:pt x="1508772" y="435305"/>
                  </a:lnTo>
                  <a:lnTo>
                    <a:pt x="1508836" y="434340"/>
                  </a:lnTo>
                  <a:lnTo>
                    <a:pt x="1508912" y="433070"/>
                  </a:lnTo>
                  <a:lnTo>
                    <a:pt x="1508988" y="431800"/>
                  </a:lnTo>
                  <a:lnTo>
                    <a:pt x="1509064" y="430530"/>
                  </a:lnTo>
                  <a:lnTo>
                    <a:pt x="1509115" y="427990"/>
                  </a:lnTo>
                  <a:lnTo>
                    <a:pt x="1508086" y="427990"/>
                  </a:lnTo>
                  <a:lnTo>
                    <a:pt x="1505877" y="427990"/>
                  </a:lnTo>
                  <a:lnTo>
                    <a:pt x="1503654" y="427990"/>
                  </a:lnTo>
                  <a:lnTo>
                    <a:pt x="1503654" y="430530"/>
                  </a:lnTo>
                  <a:lnTo>
                    <a:pt x="1502981" y="431800"/>
                  </a:lnTo>
                  <a:lnTo>
                    <a:pt x="1502321" y="430530"/>
                  </a:lnTo>
                  <a:lnTo>
                    <a:pt x="1500543" y="429260"/>
                  </a:lnTo>
                  <a:lnTo>
                    <a:pt x="1502537" y="425450"/>
                  </a:lnTo>
                  <a:lnTo>
                    <a:pt x="1503210" y="424180"/>
                  </a:lnTo>
                  <a:lnTo>
                    <a:pt x="1507197" y="424180"/>
                  </a:lnTo>
                  <a:lnTo>
                    <a:pt x="1508086" y="425450"/>
                  </a:lnTo>
                  <a:lnTo>
                    <a:pt x="1508086" y="426720"/>
                  </a:lnTo>
                  <a:lnTo>
                    <a:pt x="1509102" y="426720"/>
                  </a:lnTo>
                  <a:lnTo>
                    <a:pt x="1509026" y="420370"/>
                  </a:lnTo>
                  <a:lnTo>
                    <a:pt x="1508912" y="417830"/>
                  </a:lnTo>
                  <a:lnTo>
                    <a:pt x="1508861" y="416560"/>
                  </a:lnTo>
                  <a:lnTo>
                    <a:pt x="1508760" y="414020"/>
                  </a:lnTo>
                  <a:lnTo>
                    <a:pt x="1508658" y="411480"/>
                  </a:lnTo>
                  <a:lnTo>
                    <a:pt x="1508544" y="408940"/>
                  </a:lnTo>
                  <a:lnTo>
                    <a:pt x="1508493" y="407670"/>
                  </a:lnTo>
                  <a:lnTo>
                    <a:pt x="1508404" y="406400"/>
                  </a:lnTo>
                  <a:lnTo>
                    <a:pt x="1508302" y="405130"/>
                  </a:lnTo>
                  <a:lnTo>
                    <a:pt x="1508213" y="403860"/>
                  </a:lnTo>
                  <a:lnTo>
                    <a:pt x="1508112" y="402590"/>
                  </a:lnTo>
                  <a:lnTo>
                    <a:pt x="1508023" y="401320"/>
                  </a:lnTo>
                  <a:lnTo>
                    <a:pt x="1507921" y="400050"/>
                  </a:lnTo>
                  <a:lnTo>
                    <a:pt x="1507832" y="398780"/>
                  </a:lnTo>
                  <a:lnTo>
                    <a:pt x="1507731" y="397510"/>
                  </a:lnTo>
                  <a:lnTo>
                    <a:pt x="1507642" y="396240"/>
                  </a:lnTo>
                  <a:lnTo>
                    <a:pt x="1507490" y="394970"/>
                  </a:lnTo>
                  <a:lnTo>
                    <a:pt x="1506753" y="388620"/>
                  </a:lnTo>
                  <a:lnTo>
                    <a:pt x="1506220" y="387350"/>
                  </a:lnTo>
                  <a:lnTo>
                    <a:pt x="1504645" y="383540"/>
                  </a:lnTo>
                  <a:lnTo>
                    <a:pt x="1504124" y="382270"/>
                  </a:lnTo>
                  <a:lnTo>
                    <a:pt x="1500987" y="374650"/>
                  </a:lnTo>
                  <a:lnTo>
                    <a:pt x="1497444" y="374650"/>
                  </a:lnTo>
                  <a:lnTo>
                    <a:pt x="1496999" y="373380"/>
                  </a:lnTo>
                  <a:lnTo>
                    <a:pt x="1497660" y="372110"/>
                  </a:lnTo>
                  <a:lnTo>
                    <a:pt x="1499209" y="368300"/>
                  </a:lnTo>
                  <a:lnTo>
                    <a:pt x="1494777" y="364248"/>
                  </a:lnTo>
                  <a:lnTo>
                    <a:pt x="1494777" y="384810"/>
                  </a:lnTo>
                  <a:lnTo>
                    <a:pt x="1494777" y="387350"/>
                  </a:lnTo>
                  <a:lnTo>
                    <a:pt x="1492554" y="387350"/>
                  </a:lnTo>
                  <a:lnTo>
                    <a:pt x="1492554" y="420370"/>
                  </a:lnTo>
                  <a:lnTo>
                    <a:pt x="1492554" y="421640"/>
                  </a:lnTo>
                  <a:lnTo>
                    <a:pt x="1491665" y="422910"/>
                  </a:lnTo>
                  <a:lnTo>
                    <a:pt x="1490332" y="422910"/>
                  </a:lnTo>
                  <a:lnTo>
                    <a:pt x="1489227" y="424180"/>
                  </a:lnTo>
                  <a:lnTo>
                    <a:pt x="1488122" y="424180"/>
                  </a:lnTo>
                  <a:lnTo>
                    <a:pt x="1488122" y="422910"/>
                  </a:lnTo>
                  <a:lnTo>
                    <a:pt x="1488122" y="421640"/>
                  </a:lnTo>
                  <a:lnTo>
                    <a:pt x="1489227" y="420370"/>
                  </a:lnTo>
                  <a:lnTo>
                    <a:pt x="1492554" y="420370"/>
                  </a:lnTo>
                  <a:lnTo>
                    <a:pt x="1492554" y="387350"/>
                  </a:lnTo>
                  <a:lnTo>
                    <a:pt x="1488122" y="387350"/>
                  </a:lnTo>
                  <a:lnTo>
                    <a:pt x="1488122" y="384810"/>
                  </a:lnTo>
                  <a:lnTo>
                    <a:pt x="1489671" y="383540"/>
                  </a:lnTo>
                  <a:lnTo>
                    <a:pt x="1493227" y="383540"/>
                  </a:lnTo>
                  <a:lnTo>
                    <a:pt x="1494777" y="384810"/>
                  </a:lnTo>
                  <a:lnTo>
                    <a:pt x="1494777" y="364248"/>
                  </a:lnTo>
                  <a:lnTo>
                    <a:pt x="1493659" y="363220"/>
                  </a:lnTo>
                  <a:lnTo>
                    <a:pt x="1490116" y="364490"/>
                  </a:lnTo>
                  <a:lnTo>
                    <a:pt x="1488782" y="365760"/>
                  </a:lnTo>
                  <a:lnTo>
                    <a:pt x="1488122" y="369570"/>
                  </a:lnTo>
                  <a:lnTo>
                    <a:pt x="1488567" y="373380"/>
                  </a:lnTo>
                  <a:lnTo>
                    <a:pt x="1489671" y="379730"/>
                  </a:lnTo>
                  <a:lnTo>
                    <a:pt x="1486344" y="382270"/>
                  </a:lnTo>
                  <a:lnTo>
                    <a:pt x="1485455" y="382092"/>
                  </a:lnTo>
                  <a:lnTo>
                    <a:pt x="1485455" y="421640"/>
                  </a:lnTo>
                  <a:lnTo>
                    <a:pt x="1485011" y="421640"/>
                  </a:lnTo>
                  <a:lnTo>
                    <a:pt x="1483461" y="422910"/>
                  </a:lnTo>
                  <a:lnTo>
                    <a:pt x="1479245" y="420370"/>
                  </a:lnTo>
                  <a:lnTo>
                    <a:pt x="1479245" y="416560"/>
                  </a:lnTo>
                  <a:lnTo>
                    <a:pt x="1480578" y="416560"/>
                  </a:lnTo>
                  <a:lnTo>
                    <a:pt x="1484566" y="419100"/>
                  </a:lnTo>
                  <a:lnTo>
                    <a:pt x="1485455" y="421640"/>
                  </a:lnTo>
                  <a:lnTo>
                    <a:pt x="1485455" y="382092"/>
                  </a:lnTo>
                  <a:lnTo>
                    <a:pt x="1480350" y="381000"/>
                  </a:lnTo>
                  <a:lnTo>
                    <a:pt x="1479461" y="380619"/>
                  </a:lnTo>
                  <a:lnTo>
                    <a:pt x="1479461" y="394970"/>
                  </a:lnTo>
                  <a:lnTo>
                    <a:pt x="1474355" y="394970"/>
                  </a:lnTo>
                  <a:lnTo>
                    <a:pt x="1472590" y="393700"/>
                  </a:lnTo>
                  <a:lnTo>
                    <a:pt x="1472590" y="389890"/>
                  </a:lnTo>
                  <a:lnTo>
                    <a:pt x="1473250" y="388620"/>
                  </a:lnTo>
                  <a:lnTo>
                    <a:pt x="1474355" y="389890"/>
                  </a:lnTo>
                  <a:lnTo>
                    <a:pt x="1475244" y="391160"/>
                  </a:lnTo>
                  <a:lnTo>
                    <a:pt x="1477022" y="392430"/>
                  </a:lnTo>
                  <a:lnTo>
                    <a:pt x="1478127" y="393700"/>
                  </a:lnTo>
                  <a:lnTo>
                    <a:pt x="1479461" y="394970"/>
                  </a:lnTo>
                  <a:lnTo>
                    <a:pt x="1479461" y="380619"/>
                  </a:lnTo>
                  <a:lnTo>
                    <a:pt x="1477467" y="379730"/>
                  </a:lnTo>
                  <a:lnTo>
                    <a:pt x="1477911" y="378460"/>
                  </a:lnTo>
                  <a:lnTo>
                    <a:pt x="1482572" y="372110"/>
                  </a:lnTo>
                  <a:lnTo>
                    <a:pt x="1487449" y="364490"/>
                  </a:lnTo>
                  <a:lnTo>
                    <a:pt x="1487830" y="360680"/>
                  </a:lnTo>
                  <a:lnTo>
                    <a:pt x="1487957" y="359410"/>
                  </a:lnTo>
                  <a:lnTo>
                    <a:pt x="1488211" y="356870"/>
                  </a:lnTo>
                  <a:lnTo>
                    <a:pt x="1488338" y="355600"/>
                  </a:lnTo>
                  <a:lnTo>
                    <a:pt x="1483906" y="358533"/>
                  </a:lnTo>
                  <a:lnTo>
                    <a:pt x="1483906" y="367030"/>
                  </a:lnTo>
                  <a:lnTo>
                    <a:pt x="1481899" y="368300"/>
                  </a:lnTo>
                  <a:lnTo>
                    <a:pt x="1480134" y="368300"/>
                  </a:lnTo>
                  <a:lnTo>
                    <a:pt x="1479016" y="365760"/>
                  </a:lnTo>
                  <a:lnTo>
                    <a:pt x="1477683" y="363220"/>
                  </a:lnTo>
                  <a:lnTo>
                    <a:pt x="1475435" y="362064"/>
                  </a:lnTo>
                  <a:lnTo>
                    <a:pt x="1471282" y="362064"/>
                  </a:lnTo>
                  <a:lnTo>
                    <a:pt x="1470367" y="359410"/>
                  </a:lnTo>
                  <a:lnTo>
                    <a:pt x="1470812" y="355600"/>
                  </a:lnTo>
                  <a:lnTo>
                    <a:pt x="1470875" y="354330"/>
                  </a:lnTo>
                  <a:lnTo>
                    <a:pt x="1470952" y="353060"/>
                  </a:lnTo>
                  <a:lnTo>
                    <a:pt x="1471028" y="351790"/>
                  </a:lnTo>
                  <a:lnTo>
                    <a:pt x="1471104" y="350520"/>
                  </a:lnTo>
                  <a:lnTo>
                    <a:pt x="1471180" y="349250"/>
                  </a:lnTo>
                  <a:lnTo>
                    <a:pt x="1471256" y="347980"/>
                  </a:lnTo>
                  <a:lnTo>
                    <a:pt x="1473466" y="346710"/>
                  </a:lnTo>
                  <a:lnTo>
                    <a:pt x="1480134" y="349250"/>
                  </a:lnTo>
                  <a:lnTo>
                    <a:pt x="1482128" y="350520"/>
                  </a:lnTo>
                  <a:lnTo>
                    <a:pt x="1483233" y="351790"/>
                  </a:lnTo>
                  <a:lnTo>
                    <a:pt x="1481899" y="354330"/>
                  </a:lnTo>
                  <a:lnTo>
                    <a:pt x="1479689" y="354330"/>
                  </a:lnTo>
                  <a:lnTo>
                    <a:pt x="1477911" y="353060"/>
                  </a:lnTo>
                  <a:lnTo>
                    <a:pt x="1474800" y="351790"/>
                  </a:lnTo>
                  <a:lnTo>
                    <a:pt x="1474800" y="353060"/>
                  </a:lnTo>
                  <a:lnTo>
                    <a:pt x="1477467" y="356870"/>
                  </a:lnTo>
                  <a:lnTo>
                    <a:pt x="1479016" y="360680"/>
                  </a:lnTo>
                  <a:lnTo>
                    <a:pt x="1481239" y="363220"/>
                  </a:lnTo>
                  <a:lnTo>
                    <a:pt x="1482572" y="364490"/>
                  </a:lnTo>
                  <a:lnTo>
                    <a:pt x="1483677" y="365760"/>
                  </a:lnTo>
                  <a:lnTo>
                    <a:pt x="1483906" y="367030"/>
                  </a:lnTo>
                  <a:lnTo>
                    <a:pt x="1483906" y="358533"/>
                  </a:lnTo>
                  <a:lnTo>
                    <a:pt x="1482572" y="359410"/>
                  </a:lnTo>
                  <a:lnTo>
                    <a:pt x="1483017" y="356870"/>
                  </a:lnTo>
                  <a:lnTo>
                    <a:pt x="1484350" y="354330"/>
                  </a:lnTo>
                  <a:lnTo>
                    <a:pt x="1485900" y="351790"/>
                  </a:lnTo>
                  <a:lnTo>
                    <a:pt x="1487893" y="349250"/>
                  </a:lnTo>
                  <a:lnTo>
                    <a:pt x="1489227" y="350520"/>
                  </a:lnTo>
                  <a:lnTo>
                    <a:pt x="1490332" y="350520"/>
                  </a:lnTo>
                  <a:lnTo>
                    <a:pt x="1489887" y="349250"/>
                  </a:lnTo>
                  <a:lnTo>
                    <a:pt x="1488122" y="346710"/>
                  </a:lnTo>
                  <a:lnTo>
                    <a:pt x="1487119" y="345440"/>
                  </a:lnTo>
                  <a:lnTo>
                    <a:pt x="1486242" y="344347"/>
                  </a:lnTo>
                  <a:lnTo>
                    <a:pt x="1491221" y="346710"/>
                  </a:lnTo>
                  <a:lnTo>
                    <a:pt x="1491145" y="345440"/>
                  </a:lnTo>
                  <a:lnTo>
                    <a:pt x="1491068" y="344170"/>
                  </a:lnTo>
                  <a:lnTo>
                    <a:pt x="1491005" y="342900"/>
                  </a:lnTo>
                  <a:lnTo>
                    <a:pt x="1489811" y="341630"/>
                  </a:lnTo>
                  <a:lnTo>
                    <a:pt x="1487449" y="339090"/>
                  </a:lnTo>
                  <a:lnTo>
                    <a:pt x="1485684" y="337820"/>
                  </a:lnTo>
                  <a:lnTo>
                    <a:pt x="1481899" y="330200"/>
                  </a:lnTo>
                  <a:lnTo>
                    <a:pt x="1480299" y="326390"/>
                  </a:lnTo>
                  <a:lnTo>
                    <a:pt x="1479245" y="323850"/>
                  </a:lnTo>
                  <a:lnTo>
                    <a:pt x="1477683" y="320890"/>
                  </a:lnTo>
                  <a:lnTo>
                    <a:pt x="1477683" y="341630"/>
                  </a:lnTo>
                  <a:lnTo>
                    <a:pt x="1475917" y="344170"/>
                  </a:lnTo>
                  <a:lnTo>
                    <a:pt x="1475244" y="345440"/>
                  </a:lnTo>
                  <a:lnTo>
                    <a:pt x="1470583" y="345440"/>
                  </a:lnTo>
                  <a:lnTo>
                    <a:pt x="1472590" y="344170"/>
                  </a:lnTo>
                  <a:lnTo>
                    <a:pt x="1476806" y="341630"/>
                  </a:lnTo>
                  <a:lnTo>
                    <a:pt x="1477683" y="341630"/>
                  </a:lnTo>
                  <a:lnTo>
                    <a:pt x="1477683" y="320890"/>
                  </a:lnTo>
                  <a:lnTo>
                    <a:pt x="1477238" y="320040"/>
                  </a:lnTo>
                  <a:lnTo>
                    <a:pt x="1476578" y="318782"/>
                  </a:lnTo>
                  <a:lnTo>
                    <a:pt x="1476578" y="328930"/>
                  </a:lnTo>
                  <a:lnTo>
                    <a:pt x="1476133" y="330200"/>
                  </a:lnTo>
                  <a:lnTo>
                    <a:pt x="1473695" y="330200"/>
                  </a:lnTo>
                  <a:lnTo>
                    <a:pt x="1472590" y="328930"/>
                  </a:lnTo>
                  <a:lnTo>
                    <a:pt x="1472590" y="326390"/>
                  </a:lnTo>
                  <a:lnTo>
                    <a:pt x="1475244" y="326390"/>
                  </a:lnTo>
                  <a:lnTo>
                    <a:pt x="1476578" y="328930"/>
                  </a:lnTo>
                  <a:lnTo>
                    <a:pt x="1476578" y="318782"/>
                  </a:lnTo>
                  <a:lnTo>
                    <a:pt x="1475244" y="316230"/>
                  </a:lnTo>
                  <a:lnTo>
                    <a:pt x="1473619" y="313690"/>
                  </a:lnTo>
                  <a:lnTo>
                    <a:pt x="1472806" y="312420"/>
                  </a:lnTo>
                  <a:lnTo>
                    <a:pt x="1469923" y="313690"/>
                  </a:lnTo>
                  <a:lnTo>
                    <a:pt x="1466367" y="313690"/>
                  </a:lnTo>
                  <a:lnTo>
                    <a:pt x="1469923" y="306070"/>
                  </a:lnTo>
                  <a:lnTo>
                    <a:pt x="1465262" y="306070"/>
                  </a:lnTo>
                  <a:lnTo>
                    <a:pt x="1463268" y="303530"/>
                  </a:lnTo>
                  <a:lnTo>
                    <a:pt x="1462379" y="299720"/>
                  </a:lnTo>
                  <a:lnTo>
                    <a:pt x="1461706" y="297180"/>
                  </a:lnTo>
                  <a:lnTo>
                    <a:pt x="1460157" y="294640"/>
                  </a:lnTo>
                  <a:lnTo>
                    <a:pt x="1457934" y="294640"/>
                  </a:lnTo>
                  <a:lnTo>
                    <a:pt x="1457718" y="293370"/>
                  </a:lnTo>
                  <a:lnTo>
                    <a:pt x="1458048" y="292100"/>
                  </a:lnTo>
                  <a:lnTo>
                    <a:pt x="1458379" y="290830"/>
                  </a:lnTo>
                  <a:lnTo>
                    <a:pt x="1459941" y="287020"/>
                  </a:lnTo>
                  <a:lnTo>
                    <a:pt x="1455724" y="284480"/>
                  </a:lnTo>
                  <a:lnTo>
                    <a:pt x="1453502" y="288290"/>
                  </a:lnTo>
                  <a:lnTo>
                    <a:pt x="1452384" y="289560"/>
                  </a:lnTo>
                  <a:lnTo>
                    <a:pt x="1452829" y="289560"/>
                  </a:lnTo>
                  <a:lnTo>
                    <a:pt x="1456829" y="287020"/>
                  </a:lnTo>
                  <a:lnTo>
                    <a:pt x="1457274" y="288290"/>
                  </a:lnTo>
                  <a:lnTo>
                    <a:pt x="1455940" y="289560"/>
                  </a:lnTo>
                  <a:lnTo>
                    <a:pt x="1454835" y="292100"/>
                  </a:lnTo>
                  <a:lnTo>
                    <a:pt x="1453718" y="292100"/>
                  </a:lnTo>
                  <a:lnTo>
                    <a:pt x="1450174" y="288290"/>
                  </a:lnTo>
                  <a:lnTo>
                    <a:pt x="1450174" y="287020"/>
                  </a:lnTo>
                  <a:lnTo>
                    <a:pt x="1455940" y="280670"/>
                  </a:lnTo>
                  <a:lnTo>
                    <a:pt x="1455496" y="279400"/>
                  </a:lnTo>
                  <a:lnTo>
                    <a:pt x="1450517" y="274320"/>
                  </a:lnTo>
                  <a:lnTo>
                    <a:pt x="1449285" y="273050"/>
                  </a:lnTo>
                  <a:lnTo>
                    <a:pt x="1447723" y="271780"/>
                  </a:lnTo>
                  <a:lnTo>
                    <a:pt x="1446174" y="270510"/>
                  </a:lnTo>
                  <a:lnTo>
                    <a:pt x="1443964" y="267970"/>
                  </a:lnTo>
                  <a:lnTo>
                    <a:pt x="1445285" y="267970"/>
                  </a:lnTo>
                  <a:lnTo>
                    <a:pt x="1444625" y="264160"/>
                  </a:lnTo>
                  <a:lnTo>
                    <a:pt x="1444256" y="262890"/>
                  </a:lnTo>
                  <a:lnTo>
                    <a:pt x="1443520" y="260350"/>
                  </a:lnTo>
                  <a:lnTo>
                    <a:pt x="1442186" y="256540"/>
                  </a:lnTo>
                  <a:lnTo>
                    <a:pt x="1441297" y="255270"/>
                  </a:lnTo>
                  <a:lnTo>
                    <a:pt x="1441069" y="254952"/>
                  </a:lnTo>
                  <a:lnTo>
                    <a:pt x="1441069" y="278130"/>
                  </a:lnTo>
                  <a:lnTo>
                    <a:pt x="1440408" y="278130"/>
                  </a:lnTo>
                  <a:lnTo>
                    <a:pt x="1439735" y="279400"/>
                  </a:lnTo>
                  <a:lnTo>
                    <a:pt x="1437970" y="278130"/>
                  </a:lnTo>
                  <a:lnTo>
                    <a:pt x="1436408" y="276860"/>
                  </a:lnTo>
                  <a:lnTo>
                    <a:pt x="1434414" y="274320"/>
                  </a:lnTo>
                  <a:lnTo>
                    <a:pt x="1434642" y="274320"/>
                  </a:lnTo>
                  <a:lnTo>
                    <a:pt x="1437741" y="275590"/>
                  </a:lnTo>
                  <a:lnTo>
                    <a:pt x="1439964" y="276860"/>
                  </a:lnTo>
                  <a:lnTo>
                    <a:pt x="1441069" y="278130"/>
                  </a:lnTo>
                  <a:lnTo>
                    <a:pt x="1441069" y="254952"/>
                  </a:lnTo>
                  <a:lnTo>
                    <a:pt x="1440408" y="254000"/>
                  </a:lnTo>
                  <a:lnTo>
                    <a:pt x="1439735" y="255270"/>
                  </a:lnTo>
                  <a:lnTo>
                    <a:pt x="1438859" y="255270"/>
                  </a:lnTo>
                  <a:lnTo>
                    <a:pt x="1433080" y="248920"/>
                  </a:lnTo>
                  <a:lnTo>
                    <a:pt x="1436636" y="248920"/>
                  </a:lnTo>
                  <a:lnTo>
                    <a:pt x="1435087" y="247650"/>
                  </a:lnTo>
                  <a:lnTo>
                    <a:pt x="1432509" y="245110"/>
                  </a:lnTo>
                  <a:lnTo>
                    <a:pt x="1429931" y="242570"/>
                  </a:lnTo>
                  <a:lnTo>
                    <a:pt x="1428648" y="241300"/>
                  </a:lnTo>
                  <a:lnTo>
                    <a:pt x="1427975" y="240347"/>
                  </a:lnTo>
                  <a:lnTo>
                    <a:pt x="1427975" y="260350"/>
                  </a:lnTo>
                  <a:lnTo>
                    <a:pt x="1425536" y="260350"/>
                  </a:lnTo>
                  <a:lnTo>
                    <a:pt x="1421104" y="255270"/>
                  </a:lnTo>
                  <a:lnTo>
                    <a:pt x="1418882" y="254000"/>
                  </a:lnTo>
                  <a:lnTo>
                    <a:pt x="1417993" y="251460"/>
                  </a:lnTo>
                  <a:lnTo>
                    <a:pt x="1420215" y="251460"/>
                  </a:lnTo>
                  <a:lnTo>
                    <a:pt x="1422209" y="252730"/>
                  </a:lnTo>
                  <a:lnTo>
                    <a:pt x="1423758" y="255270"/>
                  </a:lnTo>
                  <a:lnTo>
                    <a:pt x="1427975" y="260350"/>
                  </a:lnTo>
                  <a:lnTo>
                    <a:pt x="1427975" y="240347"/>
                  </a:lnTo>
                  <a:lnTo>
                    <a:pt x="1425981" y="237490"/>
                  </a:lnTo>
                  <a:lnTo>
                    <a:pt x="1425981" y="234950"/>
                  </a:lnTo>
                  <a:lnTo>
                    <a:pt x="1421104" y="234950"/>
                  </a:lnTo>
                  <a:lnTo>
                    <a:pt x="1416215" y="236220"/>
                  </a:lnTo>
                  <a:lnTo>
                    <a:pt x="1420215" y="233680"/>
                  </a:lnTo>
                  <a:lnTo>
                    <a:pt x="1421536" y="232410"/>
                  </a:lnTo>
                  <a:lnTo>
                    <a:pt x="1424203" y="229870"/>
                  </a:lnTo>
                  <a:lnTo>
                    <a:pt x="1423847" y="227330"/>
                  </a:lnTo>
                  <a:lnTo>
                    <a:pt x="1423327" y="223520"/>
                  </a:lnTo>
                  <a:lnTo>
                    <a:pt x="1419098" y="226060"/>
                  </a:lnTo>
                  <a:lnTo>
                    <a:pt x="1417993" y="227330"/>
                  </a:lnTo>
                  <a:lnTo>
                    <a:pt x="1417104" y="226060"/>
                  </a:lnTo>
                  <a:lnTo>
                    <a:pt x="1417104" y="224790"/>
                  </a:lnTo>
                  <a:lnTo>
                    <a:pt x="1417104" y="223520"/>
                  </a:lnTo>
                  <a:lnTo>
                    <a:pt x="1418221" y="222250"/>
                  </a:lnTo>
                  <a:lnTo>
                    <a:pt x="1423987" y="222250"/>
                  </a:lnTo>
                  <a:lnTo>
                    <a:pt x="1421320" y="218440"/>
                  </a:lnTo>
                  <a:lnTo>
                    <a:pt x="1415554" y="216242"/>
                  </a:lnTo>
                  <a:lnTo>
                    <a:pt x="1415554" y="241300"/>
                  </a:lnTo>
                  <a:lnTo>
                    <a:pt x="1412671" y="241300"/>
                  </a:lnTo>
                  <a:lnTo>
                    <a:pt x="1408226" y="238760"/>
                  </a:lnTo>
                  <a:lnTo>
                    <a:pt x="1405572" y="236423"/>
                  </a:lnTo>
                  <a:lnTo>
                    <a:pt x="1405572" y="241300"/>
                  </a:lnTo>
                  <a:lnTo>
                    <a:pt x="1405128" y="242570"/>
                  </a:lnTo>
                  <a:lnTo>
                    <a:pt x="1402689" y="242570"/>
                  </a:lnTo>
                  <a:lnTo>
                    <a:pt x="1401572" y="241300"/>
                  </a:lnTo>
                  <a:lnTo>
                    <a:pt x="1401572" y="238760"/>
                  </a:lnTo>
                  <a:lnTo>
                    <a:pt x="1404239" y="238760"/>
                  </a:lnTo>
                  <a:lnTo>
                    <a:pt x="1405572" y="241300"/>
                  </a:lnTo>
                  <a:lnTo>
                    <a:pt x="1405572" y="236423"/>
                  </a:lnTo>
                  <a:lnTo>
                    <a:pt x="1405343" y="236220"/>
                  </a:lnTo>
                  <a:lnTo>
                    <a:pt x="1410677" y="236220"/>
                  </a:lnTo>
                  <a:lnTo>
                    <a:pt x="1413116" y="237490"/>
                  </a:lnTo>
                  <a:lnTo>
                    <a:pt x="1413776" y="238760"/>
                  </a:lnTo>
                  <a:lnTo>
                    <a:pt x="1415554" y="241300"/>
                  </a:lnTo>
                  <a:lnTo>
                    <a:pt x="1415554" y="216242"/>
                  </a:lnTo>
                  <a:lnTo>
                    <a:pt x="1414665" y="215900"/>
                  </a:lnTo>
                  <a:lnTo>
                    <a:pt x="1410677" y="214630"/>
                  </a:lnTo>
                  <a:lnTo>
                    <a:pt x="1408899" y="212090"/>
                  </a:lnTo>
                  <a:lnTo>
                    <a:pt x="1410449" y="210820"/>
                  </a:lnTo>
                  <a:lnTo>
                    <a:pt x="1412227" y="210820"/>
                  </a:lnTo>
                  <a:lnTo>
                    <a:pt x="1411782" y="209550"/>
                  </a:lnTo>
                  <a:lnTo>
                    <a:pt x="1409560" y="207010"/>
                  </a:lnTo>
                  <a:lnTo>
                    <a:pt x="1407782" y="205740"/>
                  </a:lnTo>
                  <a:lnTo>
                    <a:pt x="1406893" y="203200"/>
                  </a:lnTo>
                  <a:lnTo>
                    <a:pt x="1407566" y="200660"/>
                  </a:lnTo>
                  <a:lnTo>
                    <a:pt x="1408455" y="199390"/>
                  </a:lnTo>
                  <a:lnTo>
                    <a:pt x="1408010" y="198120"/>
                  </a:lnTo>
                  <a:lnTo>
                    <a:pt x="1406893" y="198120"/>
                  </a:lnTo>
                  <a:lnTo>
                    <a:pt x="1405788" y="199390"/>
                  </a:lnTo>
                  <a:lnTo>
                    <a:pt x="1403350" y="198120"/>
                  </a:lnTo>
                  <a:lnTo>
                    <a:pt x="1401572" y="196850"/>
                  </a:lnTo>
                  <a:lnTo>
                    <a:pt x="1397355" y="194310"/>
                  </a:lnTo>
                  <a:lnTo>
                    <a:pt x="1397139" y="193979"/>
                  </a:lnTo>
                  <a:lnTo>
                    <a:pt x="1397139" y="236220"/>
                  </a:lnTo>
                  <a:lnTo>
                    <a:pt x="1395133" y="237490"/>
                  </a:lnTo>
                  <a:lnTo>
                    <a:pt x="1393367" y="238760"/>
                  </a:lnTo>
                  <a:lnTo>
                    <a:pt x="1392923" y="241300"/>
                  </a:lnTo>
                  <a:lnTo>
                    <a:pt x="1393812" y="242570"/>
                  </a:lnTo>
                  <a:lnTo>
                    <a:pt x="1395133" y="245110"/>
                  </a:lnTo>
                  <a:lnTo>
                    <a:pt x="1394917" y="245110"/>
                  </a:lnTo>
                  <a:lnTo>
                    <a:pt x="1392694" y="243840"/>
                  </a:lnTo>
                  <a:lnTo>
                    <a:pt x="1389583" y="241300"/>
                  </a:lnTo>
                  <a:lnTo>
                    <a:pt x="1390472" y="238760"/>
                  </a:lnTo>
                  <a:lnTo>
                    <a:pt x="1391361" y="236220"/>
                  </a:lnTo>
                  <a:lnTo>
                    <a:pt x="1397139" y="236220"/>
                  </a:lnTo>
                  <a:lnTo>
                    <a:pt x="1397139" y="193979"/>
                  </a:lnTo>
                  <a:lnTo>
                    <a:pt x="1392555" y="186690"/>
                  </a:lnTo>
                  <a:lnTo>
                    <a:pt x="1389367" y="181610"/>
                  </a:lnTo>
                  <a:lnTo>
                    <a:pt x="1389697" y="180340"/>
                  </a:lnTo>
                  <a:lnTo>
                    <a:pt x="1390040" y="179070"/>
                  </a:lnTo>
                  <a:lnTo>
                    <a:pt x="1390256" y="177800"/>
                  </a:lnTo>
                  <a:lnTo>
                    <a:pt x="1386039" y="177800"/>
                  </a:lnTo>
                  <a:lnTo>
                    <a:pt x="1386039" y="228600"/>
                  </a:lnTo>
                  <a:lnTo>
                    <a:pt x="1386039" y="232410"/>
                  </a:lnTo>
                  <a:lnTo>
                    <a:pt x="1380934" y="231140"/>
                  </a:lnTo>
                  <a:lnTo>
                    <a:pt x="1379829" y="227330"/>
                  </a:lnTo>
                  <a:lnTo>
                    <a:pt x="1379385" y="226060"/>
                  </a:lnTo>
                  <a:lnTo>
                    <a:pt x="1380274" y="224790"/>
                  </a:lnTo>
                  <a:lnTo>
                    <a:pt x="1382483" y="226060"/>
                  </a:lnTo>
                  <a:lnTo>
                    <a:pt x="1384490" y="227330"/>
                  </a:lnTo>
                  <a:lnTo>
                    <a:pt x="1386039" y="228600"/>
                  </a:lnTo>
                  <a:lnTo>
                    <a:pt x="1386039" y="177800"/>
                  </a:lnTo>
                  <a:lnTo>
                    <a:pt x="1385379" y="177800"/>
                  </a:lnTo>
                  <a:lnTo>
                    <a:pt x="1377162" y="175260"/>
                  </a:lnTo>
                  <a:lnTo>
                    <a:pt x="1377162" y="171450"/>
                  </a:lnTo>
                  <a:lnTo>
                    <a:pt x="1372285" y="171450"/>
                  </a:lnTo>
                  <a:lnTo>
                    <a:pt x="1370507" y="170180"/>
                  </a:lnTo>
                  <a:lnTo>
                    <a:pt x="1369618" y="167640"/>
                  </a:lnTo>
                  <a:lnTo>
                    <a:pt x="1365631" y="165100"/>
                  </a:lnTo>
                  <a:lnTo>
                    <a:pt x="1363408" y="165100"/>
                  </a:lnTo>
                  <a:lnTo>
                    <a:pt x="1360957" y="163830"/>
                  </a:lnTo>
                  <a:lnTo>
                    <a:pt x="1360081" y="162560"/>
                  </a:lnTo>
                  <a:lnTo>
                    <a:pt x="1361186" y="162560"/>
                  </a:lnTo>
                  <a:lnTo>
                    <a:pt x="1362519" y="163830"/>
                  </a:lnTo>
                  <a:lnTo>
                    <a:pt x="1363853" y="163830"/>
                  </a:lnTo>
                  <a:lnTo>
                    <a:pt x="1363853" y="162560"/>
                  </a:lnTo>
                  <a:lnTo>
                    <a:pt x="1363853" y="158750"/>
                  </a:lnTo>
                  <a:lnTo>
                    <a:pt x="1358607" y="153670"/>
                  </a:lnTo>
                  <a:lnTo>
                    <a:pt x="1353375" y="148590"/>
                  </a:lnTo>
                  <a:lnTo>
                    <a:pt x="1350759" y="146050"/>
                  </a:lnTo>
                  <a:lnTo>
                    <a:pt x="1345653" y="146050"/>
                  </a:lnTo>
                  <a:lnTo>
                    <a:pt x="1344320" y="145097"/>
                  </a:lnTo>
                  <a:lnTo>
                    <a:pt x="1344320" y="163830"/>
                  </a:lnTo>
                  <a:lnTo>
                    <a:pt x="1344320" y="165100"/>
                  </a:lnTo>
                  <a:lnTo>
                    <a:pt x="1342326" y="166370"/>
                  </a:lnTo>
                  <a:lnTo>
                    <a:pt x="1340777" y="166370"/>
                  </a:lnTo>
                  <a:lnTo>
                    <a:pt x="1339443" y="168910"/>
                  </a:lnTo>
                  <a:lnTo>
                    <a:pt x="1339443" y="171450"/>
                  </a:lnTo>
                  <a:lnTo>
                    <a:pt x="1338554" y="173990"/>
                  </a:lnTo>
                  <a:lnTo>
                    <a:pt x="1337437" y="173990"/>
                  </a:lnTo>
                  <a:lnTo>
                    <a:pt x="1335671" y="175260"/>
                  </a:lnTo>
                  <a:lnTo>
                    <a:pt x="1335773" y="173990"/>
                  </a:lnTo>
                  <a:lnTo>
                    <a:pt x="1335887" y="172720"/>
                  </a:lnTo>
                  <a:lnTo>
                    <a:pt x="1336001" y="171450"/>
                  </a:lnTo>
                  <a:lnTo>
                    <a:pt x="1336116" y="170180"/>
                  </a:lnTo>
                  <a:lnTo>
                    <a:pt x="1337335" y="166370"/>
                  </a:lnTo>
                  <a:lnTo>
                    <a:pt x="1338554" y="162560"/>
                  </a:lnTo>
                  <a:lnTo>
                    <a:pt x="1339443" y="160020"/>
                  </a:lnTo>
                  <a:lnTo>
                    <a:pt x="1340104" y="160020"/>
                  </a:lnTo>
                  <a:lnTo>
                    <a:pt x="1342326" y="162560"/>
                  </a:lnTo>
                  <a:lnTo>
                    <a:pt x="1344320" y="163830"/>
                  </a:lnTo>
                  <a:lnTo>
                    <a:pt x="1344320" y="145097"/>
                  </a:lnTo>
                  <a:lnTo>
                    <a:pt x="1343875" y="144780"/>
                  </a:lnTo>
                  <a:lnTo>
                    <a:pt x="1342986" y="143510"/>
                  </a:lnTo>
                  <a:lnTo>
                    <a:pt x="1342656" y="142240"/>
                  </a:lnTo>
                  <a:lnTo>
                    <a:pt x="1342326" y="140970"/>
                  </a:lnTo>
                  <a:lnTo>
                    <a:pt x="1339888" y="139700"/>
                  </a:lnTo>
                  <a:lnTo>
                    <a:pt x="1335227" y="139700"/>
                  </a:lnTo>
                  <a:lnTo>
                    <a:pt x="1334998" y="139623"/>
                  </a:lnTo>
                  <a:lnTo>
                    <a:pt x="1334998" y="149860"/>
                  </a:lnTo>
                  <a:lnTo>
                    <a:pt x="1334998" y="152400"/>
                  </a:lnTo>
                  <a:lnTo>
                    <a:pt x="1333893" y="153670"/>
                  </a:lnTo>
                  <a:lnTo>
                    <a:pt x="1333423" y="153670"/>
                  </a:lnTo>
                  <a:lnTo>
                    <a:pt x="1333423" y="180340"/>
                  </a:lnTo>
                  <a:lnTo>
                    <a:pt x="1326616" y="175260"/>
                  </a:lnTo>
                  <a:lnTo>
                    <a:pt x="1325626" y="174536"/>
                  </a:lnTo>
                  <a:lnTo>
                    <a:pt x="1326095" y="173990"/>
                  </a:lnTo>
                  <a:lnTo>
                    <a:pt x="1326984" y="173990"/>
                  </a:lnTo>
                  <a:lnTo>
                    <a:pt x="1329207" y="175260"/>
                  </a:lnTo>
                  <a:lnTo>
                    <a:pt x="1330756" y="177800"/>
                  </a:lnTo>
                  <a:lnTo>
                    <a:pt x="1333423" y="180340"/>
                  </a:lnTo>
                  <a:lnTo>
                    <a:pt x="1333423" y="153670"/>
                  </a:lnTo>
                  <a:lnTo>
                    <a:pt x="1331455" y="153670"/>
                  </a:lnTo>
                  <a:lnTo>
                    <a:pt x="1331010" y="152400"/>
                  </a:lnTo>
                  <a:lnTo>
                    <a:pt x="1332331" y="149860"/>
                  </a:lnTo>
                  <a:lnTo>
                    <a:pt x="1333449" y="148590"/>
                  </a:lnTo>
                  <a:lnTo>
                    <a:pt x="1334554" y="148590"/>
                  </a:lnTo>
                  <a:lnTo>
                    <a:pt x="1334998" y="149860"/>
                  </a:lnTo>
                  <a:lnTo>
                    <a:pt x="1334998" y="139623"/>
                  </a:lnTo>
                  <a:lnTo>
                    <a:pt x="1331899" y="138430"/>
                  </a:lnTo>
                  <a:lnTo>
                    <a:pt x="1330337" y="135890"/>
                  </a:lnTo>
                  <a:lnTo>
                    <a:pt x="1329448" y="134620"/>
                  </a:lnTo>
                  <a:lnTo>
                    <a:pt x="1327670" y="132080"/>
                  </a:lnTo>
                  <a:lnTo>
                    <a:pt x="1330566" y="134620"/>
                  </a:lnTo>
                  <a:lnTo>
                    <a:pt x="1332331" y="134620"/>
                  </a:lnTo>
                  <a:lnTo>
                    <a:pt x="1331671" y="133350"/>
                  </a:lnTo>
                  <a:lnTo>
                    <a:pt x="1326349" y="128270"/>
                  </a:lnTo>
                  <a:lnTo>
                    <a:pt x="1326121" y="128143"/>
                  </a:lnTo>
                  <a:lnTo>
                    <a:pt x="1326121" y="163830"/>
                  </a:lnTo>
                  <a:lnTo>
                    <a:pt x="1326121" y="166370"/>
                  </a:lnTo>
                  <a:lnTo>
                    <a:pt x="1315694" y="166370"/>
                  </a:lnTo>
                  <a:lnTo>
                    <a:pt x="1313027" y="165100"/>
                  </a:lnTo>
                  <a:lnTo>
                    <a:pt x="1313700" y="165100"/>
                  </a:lnTo>
                  <a:lnTo>
                    <a:pt x="1314805" y="162560"/>
                  </a:lnTo>
                  <a:lnTo>
                    <a:pt x="1326121" y="163830"/>
                  </a:lnTo>
                  <a:lnTo>
                    <a:pt x="1326121" y="128143"/>
                  </a:lnTo>
                  <a:lnTo>
                    <a:pt x="1325905" y="128016"/>
                  </a:lnTo>
                  <a:lnTo>
                    <a:pt x="1325905" y="151130"/>
                  </a:lnTo>
                  <a:lnTo>
                    <a:pt x="1323022" y="151130"/>
                  </a:lnTo>
                  <a:lnTo>
                    <a:pt x="1321689" y="152400"/>
                  </a:lnTo>
                  <a:lnTo>
                    <a:pt x="1321689" y="157480"/>
                  </a:lnTo>
                  <a:lnTo>
                    <a:pt x="1320571" y="160020"/>
                  </a:lnTo>
                  <a:lnTo>
                    <a:pt x="1317688" y="160020"/>
                  </a:lnTo>
                  <a:lnTo>
                    <a:pt x="1317574" y="158750"/>
                  </a:lnTo>
                  <a:lnTo>
                    <a:pt x="1317472" y="157480"/>
                  </a:lnTo>
                  <a:lnTo>
                    <a:pt x="1318056" y="154940"/>
                  </a:lnTo>
                  <a:lnTo>
                    <a:pt x="1318361" y="153670"/>
                  </a:lnTo>
                  <a:lnTo>
                    <a:pt x="1319466" y="147320"/>
                  </a:lnTo>
                  <a:lnTo>
                    <a:pt x="1319022" y="146050"/>
                  </a:lnTo>
                  <a:lnTo>
                    <a:pt x="1312811" y="146050"/>
                  </a:lnTo>
                  <a:lnTo>
                    <a:pt x="1312811" y="143510"/>
                  </a:lnTo>
                  <a:lnTo>
                    <a:pt x="1315466" y="142240"/>
                  </a:lnTo>
                  <a:lnTo>
                    <a:pt x="1322133" y="142240"/>
                  </a:lnTo>
                  <a:lnTo>
                    <a:pt x="1323238" y="143510"/>
                  </a:lnTo>
                  <a:lnTo>
                    <a:pt x="1321689" y="143510"/>
                  </a:lnTo>
                  <a:lnTo>
                    <a:pt x="1319695" y="146050"/>
                  </a:lnTo>
                  <a:lnTo>
                    <a:pt x="1320139" y="146050"/>
                  </a:lnTo>
                  <a:lnTo>
                    <a:pt x="1323022" y="148590"/>
                  </a:lnTo>
                  <a:lnTo>
                    <a:pt x="1325460" y="149860"/>
                  </a:lnTo>
                  <a:lnTo>
                    <a:pt x="1325905" y="151130"/>
                  </a:lnTo>
                  <a:lnTo>
                    <a:pt x="1325905" y="128016"/>
                  </a:lnTo>
                  <a:lnTo>
                    <a:pt x="1319911" y="124460"/>
                  </a:lnTo>
                  <a:lnTo>
                    <a:pt x="1314589" y="121920"/>
                  </a:lnTo>
                  <a:lnTo>
                    <a:pt x="1309255" y="120650"/>
                  </a:lnTo>
                  <a:lnTo>
                    <a:pt x="1305255" y="118110"/>
                  </a:lnTo>
                  <a:lnTo>
                    <a:pt x="1303261" y="116840"/>
                  </a:lnTo>
                  <a:lnTo>
                    <a:pt x="1300594" y="114300"/>
                  </a:lnTo>
                  <a:lnTo>
                    <a:pt x="1299502" y="113258"/>
                  </a:lnTo>
                  <a:lnTo>
                    <a:pt x="1299502" y="135890"/>
                  </a:lnTo>
                  <a:lnTo>
                    <a:pt x="1297940" y="137160"/>
                  </a:lnTo>
                  <a:lnTo>
                    <a:pt x="1296162" y="138430"/>
                  </a:lnTo>
                  <a:lnTo>
                    <a:pt x="1292834" y="138430"/>
                  </a:lnTo>
                  <a:lnTo>
                    <a:pt x="1292834" y="137160"/>
                  </a:lnTo>
                  <a:lnTo>
                    <a:pt x="1292834" y="135890"/>
                  </a:lnTo>
                  <a:lnTo>
                    <a:pt x="1294396" y="134620"/>
                  </a:lnTo>
                  <a:lnTo>
                    <a:pt x="1297940" y="134620"/>
                  </a:lnTo>
                  <a:lnTo>
                    <a:pt x="1299502" y="135890"/>
                  </a:lnTo>
                  <a:lnTo>
                    <a:pt x="1299502" y="113258"/>
                  </a:lnTo>
                  <a:lnTo>
                    <a:pt x="1299273" y="113030"/>
                  </a:lnTo>
                  <a:lnTo>
                    <a:pt x="1296162" y="113030"/>
                  </a:lnTo>
                  <a:lnTo>
                    <a:pt x="1294612" y="114300"/>
                  </a:lnTo>
                  <a:lnTo>
                    <a:pt x="1293279" y="114300"/>
                  </a:lnTo>
                  <a:lnTo>
                    <a:pt x="1295717" y="111760"/>
                  </a:lnTo>
                  <a:lnTo>
                    <a:pt x="1288402" y="106680"/>
                  </a:lnTo>
                  <a:lnTo>
                    <a:pt x="1282407" y="105410"/>
                  </a:lnTo>
                  <a:lnTo>
                    <a:pt x="1277302" y="105410"/>
                  </a:lnTo>
                  <a:lnTo>
                    <a:pt x="1277302" y="102870"/>
                  </a:lnTo>
                  <a:lnTo>
                    <a:pt x="1277302" y="101600"/>
                  </a:lnTo>
                  <a:lnTo>
                    <a:pt x="1273086" y="101600"/>
                  </a:lnTo>
                  <a:lnTo>
                    <a:pt x="1269987" y="102870"/>
                  </a:lnTo>
                  <a:lnTo>
                    <a:pt x="1269314" y="101600"/>
                  </a:lnTo>
                  <a:lnTo>
                    <a:pt x="1269987" y="99060"/>
                  </a:lnTo>
                  <a:lnTo>
                    <a:pt x="1270863" y="95250"/>
                  </a:lnTo>
                  <a:lnTo>
                    <a:pt x="1266215" y="95250"/>
                  </a:lnTo>
                  <a:lnTo>
                    <a:pt x="1262875" y="96520"/>
                  </a:lnTo>
                  <a:lnTo>
                    <a:pt x="1261770" y="95250"/>
                  </a:lnTo>
                  <a:lnTo>
                    <a:pt x="1262430" y="93980"/>
                  </a:lnTo>
                  <a:lnTo>
                    <a:pt x="1263103" y="91440"/>
                  </a:lnTo>
                  <a:lnTo>
                    <a:pt x="1256220" y="91440"/>
                  </a:lnTo>
                  <a:lnTo>
                    <a:pt x="1252004" y="90170"/>
                  </a:lnTo>
                  <a:lnTo>
                    <a:pt x="1249921" y="89179"/>
                  </a:lnTo>
                  <a:lnTo>
                    <a:pt x="1252448" y="93980"/>
                  </a:lnTo>
                  <a:lnTo>
                    <a:pt x="1252004" y="95250"/>
                  </a:lnTo>
                  <a:lnTo>
                    <a:pt x="1252004" y="118110"/>
                  </a:lnTo>
                  <a:lnTo>
                    <a:pt x="1244015" y="118110"/>
                  </a:lnTo>
                  <a:lnTo>
                    <a:pt x="1242910" y="116840"/>
                  </a:lnTo>
                  <a:lnTo>
                    <a:pt x="1245565" y="114300"/>
                  </a:lnTo>
                  <a:lnTo>
                    <a:pt x="1247343" y="111760"/>
                  </a:lnTo>
                  <a:lnTo>
                    <a:pt x="1247571" y="111760"/>
                  </a:lnTo>
                  <a:lnTo>
                    <a:pt x="1252004" y="118110"/>
                  </a:lnTo>
                  <a:lnTo>
                    <a:pt x="1252004" y="95250"/>
                  </a:lnTo>
                  <a:lnTo>
                    <a:pt x="1250670" y="95250"/>
                  </a:lnTo>
                  <a:lnTo>
                    <a:pt x="1249565" y="96520"/>
                  </a:lnTo>
                  <a:lnTo>
                    <a:pt x="1248460" y="95250"/>
                  </a:lnTo>
                  <a:lnTo>
                    <a:pt x="1248460" y="106680"/>
                  </a:lnTo>
                  <a:lnTo>
                    <a:pt x="1248460" y="109220"/>
                  </a:lnTo>
                  <a:lnTo>
                    <a:pt x="1246454" y="110490"/>
                  </a:lnTo>
                  <a:lnTo>
                    <a:pt x="1241348" y="110490"/>
                  </a:lnTo>
                  <a:lnTo>
                    <a:pt x="1239583" y="111760"/>
                  </a:lnTo>
                  <a:lnTo>
                    <a:pt x="1239583" y="116840"/>
                  </a:lnTo>
                  <a:lnTo>
                    <a:pt x="1238021" y="116840"/>
                  </a:lnTo>
                  <a:lnTo>
                    <a:pt x="1235583" y="114300"/>
                  </a:lnTo>
                  <a:lnTo>
                    <a:pt x="1241209" y="105410"/>
                  </a:lnTo>
                  <a:lnTo>
                    <a:pt x="1242021" y="104140"/>
                  </a:lnTo>
                  <a:lnTo>
                    <a:pt x="1245349" y="105410"/>
                  </a:lnTo>
                  <a:lnTo>
                    <a:pt x="1247127" y="105410"/>
                  </a:lnTo>
                  <a:lnTo>
                    <a:pt x="1248460" y="106680"/>
                  </a:lnTo>
                  <a:lnTo>
                    <a:pt x="1248460" y="95250"/>
                  </a:lnTo>
                  <a:lnTo>
                    <a:pt x="1248460" y="92710"/>
                  </a:lnTo>
                  <a:lnTo>
                    <a:pt x="1248460" y="90170"/>
                  </a:lnTo>
                  <a:lnTo>
                    <a:pt x="1249629" y="89039"/>
                  </a:lnTo>
                  <a:lnTo>
                    <a:pt x="1249349" y="88900"/>
                  </a:lnTo>
                  <a:lnTo>
                    <a:pt x="1246898" y="87630"/>
                  </a:lnTo>
                  <a:lnTo>
                    <a:pt x="1244015" y="86360"/>
                  </a:lnTo>
                  <a:lnTo>
                    <a:pt x="1242237" y="88900"/>
                  </a:lnTo>
                  <a:lnTo>
                    <a:pt x="1242021" y="88290"/>
                  </a:lnTo>
                  <a:lnTo>
                    <a:pt x="1242021" y="92710"/>
                  </a:lnTo>
                  <a:lnTo>
                    <a:pt x="1241132" y="93980"/>
                  </a:lnTo>
                  <a:lnTo>
                    <a:pt x="1240472" y="93980"/>
                  </a:lnTo>
                  <a:lnTo>
                    <a:pt x="1238465" y="95250"/>
                  </a:lnTo>
                  <a:lnTo>
                    <a:pt x="1236916" y="93980"/>
                  </a:lnTo>
                  <a:lnTo>
                    <a:pt x="1235138" y="93980"/>
                  </a:lnTo>
                  <a:lnTo>
                    <a:pt x="1235811" y="92710"/>
                  </a:lnTo>
                  <a:lnTo>
                    <a:pt x="1242021" y="92710"/>
                  </a:lnTo>
                  <a:lnTo>
                    <a:pt x="1242021" y="88290"/>
                  </a:lnTo>
                  <a:lnTo>
                    <a:pt x="1241793" y="87630"/>
                  </a:lnTo>
                  <a:lnTo>
                    <a:pt x="1242237" y="86360"/>
                  </a:lnTo>
                  <a:lnTo>
                    <a:pt x="1242453" y="85090"/>
                  </a:lnTo>
                  <a:lnTo>
                    <a:pt x="1242682" y="83820"/>
                  </a:lnTo>
                  <a:lnTo>
                    <a:pt x="1241577" y="82550"/>
                  </a:lnTo>
                  <a:lnTo>
                    <a:pt x="1239799" y="81280"/>
                  </a:lnTo>
                  <a:lnTo>
                    <a:pt x="1237361" y="81280"/>
                  </a:lnTo>
                  <a:lnTo>
                    <a:pt x="1238694" y="83820"/>
                  </a:lnTo>
                  <a:lnTo>
                    <a:pt x="1238021" y="85090"/>
                  </a:lnTo>
                  <a:lnTo>
                    <a:pt x="1234694" y="85090"/>
                  </a:lnTo>
                  <a:lnTo>
                    <a:pt x="1233805" y="83820"/>
                  </a:lnTo>
                  <a:lnTo>
                    <a:pt x="1234135" y="82550"/>
                  </a:lnTo>
                  <a:lnTo>
                    <a:pt x="1234478" y="81280"/>
                  </a:lnTo>
                  <a:lnTo>
                    <a:pt x="1235583" y="78740"/>
                  </a:lnTo>
                  <a:lnTo>
                    <a:pt x="1234694" y="78740"/>
                  </a:lnTo>
                  <a:lnTo>
                    <a:pt x="1231150" y="80010"/>
                  </a:lnTo>
                  <a:lnTo>
                    <a:pt x="1227378" y="81280"/>
                  </a:lnTo>
                  <a:lnTo>
                    <a:pt x="1226489" y="81280"/>
                  </a:lnTo>
                  <a:lnTo>
                    <a:pt x="1226934" y="80010"/>
                  </a:lnTo>
                  <a:lnTo>
                    <a:pt x="1228712" y="74930"/>
                  </a:lnTo>
                  <a:lnTo>
                    <a:pt x="1224051" y="74930"/>
                  </a:lnTo>
                  <a:lnTo>
                    <a:pt x="1224051" y="97790"/>
                  </a:lnTo>
                  <a:lnTo>
                    <a:pt x="1224051" y="100330"/>
                  </a:lnTo>
                  <a:lnTo>
                    <a:pt x="1223606" y="101600"/>
                  </a:lnTo>
                  <a:lnTo>
                    <a:pt x="1222489" y="101600"/>
                  </a:lnTo>
                  <a:lnTo>
                    <a:pt x="1221384" y="100330"/>
                  </a:lnTo>
                  <a:lnTo>
                    <a:pt x="1220050" y="97790"/>
                  </a:lnTo>
                  <a:lnTo>
                    <a:pt x="1220495" y="96520"/>
                  </a:lnTo>
                  <a:lnTo>
                    <a:pt x="1222933" y="96520"/>
                  </a:lnTo>
                  <a:lnTo>
                    <a:pt x="1224051" y="97790"/>
                  </a:lnTo>
                  <a:lnTo>
                    <a:pt x="1224051" y="74930"/>
                  </a:lnTo>
                  <a:lnTo>
                    <a:pt x="1220711" y="74930"/>
                  </a:lnTo>
                  <a:lnTo>
                    <a:pt x="1217383" y="73660"/>
                  </a:lnTo>
                  <a:lnTo>
                    <a:pt x="1216063" y="72390"/>
                  </a:lnTo>
                  <a:lnTo>
                    <a:pt x="1210094" y="68580"/>
                  </a:lnTo>
                  <a:lnTo>
                    <a:pt x="1208506" y="67614"/>
                  </a:lnTo>
                  <a:lnTo>
                    <a:pt x="1208506" y="93980"/>
                  </a:lnTo>
                  <a:lnTo>
                    <a:pt x="1208506" y="95250"/>
                  </a:lnTo>
                  <a:lnTo>
                    <a:pt x="1208074" y="96520"/>
                  </a:lnTo>
                  <a:lnTo>
                    <a:pt x="1206957" y="96520"/>
                  </a:lnTo>
                  <a:lnTo>
                    <a:pt x="1205852" y="95250"/>
                  </a:lnTo>
                  <a:lnTo>
                    <a:pt x="1205179" y="95250"/>
                  </a:lnTo>
                  <a:lnTo>
                    <a:pt x="1204518" y="93980"/>
                  </a:lnTo>
                  <a:lnTo>
                    <a:pt x="1204963" y="92710"/>
                  </a:lnTo>
                  <a:lnTo>
                    <a:pt x="1207401" y="92710"/>
                  </a:lnTo>
                  <a:lnTo>
                    <a:pt x="1208506" y="93980"/>
                  </a:lnTo>
                  <a:lnTo>
                    <a:pt x="1208506" y="67614"/>
                  </a:lnTo>
                  <a:lnTo>
                    <a:pt x="1208024" y="67310"/>
                  </a:lnTo>
                  <a:lnTo>
                    <a:pt x="1201801" y="63500"/>
                  </a:lnTo>
                  <a:lnTo>
                    <a:pt x="1197940" y="62230"/>
                  </a:lnTo>
                  <a:lnTo>
                    <a:pt x="1194079" y="60960"/>
                  </a:lnTo>
                  <a:lnTo>
                    <a:pt x="1189875" y="60960"/>
                  </a:lnTo>
                  <a:lnTo>
                    <a:pt x="1188986" y="61747"/>
                  </a:lnTo>
                  <a:lnTo>
                    <a:pt x="1188986" y="62230"/>
                  </a:lnTo>
                  <a:lnTo>
                    <a:pt x="1188427" y="62230"/>
                  </a:lnTo>
                  <a:lnTo>
                    <a:pt x="1186980" y="63500"/>
                  </a:lnTo>
                  <a:lnTo>
                    <a:pt x="1186103" y="63500"/>
                  </a:lnTo>
                  <a:lnTo>
                    <a:pt x="1186103" y="67310"/>
                  </a:lnTo>
                  <a:lnTo>
                    <a:pt x="1179664" y="71120"/>
                  </a:lnTo>
                  <a:lnTo>
                    <a:pt x="1176553" y="72390"/>
                  </a:lnTo>
                  <a:lnTo>
                    <a:pt x="1172781" y="74930"/>
                  </a:lnTo>
                  <a:lnTo>
                    <a:pt x="1169009" y="80010"/>
                  </a:lnTo>
                  <a:lnTo>
                    <a:pt x="1168793" y="80010"/>
                  </a:lnTo>
                  <a:lnTo>
                    <a:pt x="1169530" y="77470"/>
                  </a:lnTo>
                  <a:lnTo>
                    <a:pt x="1169898" y="76200"/>
                  </a:lnTo>
                  <a:lnTo>
                    <a:pt x="1170787" y="73660"/>
                  </a:lnTo>
                  <a:lnTo>
                    <a:pt x="1173454" y="71120"/>
                  </a:lnTo>
                  <a:lnTo>
                    <a:pt x="1176108" y="69850"/>
                  </a:lnTo>
                  <a:lnTo>
                    <a:pt x="1183208" y="67310"/>
                  </a:lnTo>
                  <a:lnTo>
                    <a:pt x="1186103" y="67310"/>
                  </a:lnTo>
                  <a:lnTo>
                    <a:pt x="1186103" y="63500"/>
                  </a:lnTo>
                  <a:lnTo>
                    <a:pt x="1180325" y="63500"/>
                  </a:lnTo>
                  <a:lnTo>
                    <a:pt x="1178775" y="60960"/>
                  </a:lnTo>
                  <a:lnTo>
                    <a:pt x="1177886" y="59690"/>
                  </a:lnTo>
                  <a:lnTo>
                    <a:pt x="1179436" y="59690"/>
                  </a:lnTo>
                  <a:lnTo>
                    <a:pt x="1181887" y="60960"/>
                  </a:lnTo>
                  <a:lnTo>
                    <a:pt x="1188516" y="62153"/>
                  </a:lnTo>
                  <a:lnTo>
                    <a:pt x="1188986" y="62230"/>
                  </a:lnTo>
                  <a:lnTo>
                    <a:pt x="1188986" y="61747"/>
                  </a:lnTo>
                  <a:lnTo>
                    <a:pt x="1188834" y="61874"/>
                  </a:lnTo>
                  <a:lnTo>
                    <a:pt x="1187983" y="59690"/>
                  </a:lnTo>
                  <a:lnTo>
                    <a:pt x="1186980" y="57150"/>
                  </a:lnTo>
                  <a:lnTo>
                    <a:pt x="1176108" y="53340"/>
                  </a:lnTo>
                  <a:lnTo>
                    <a:pt x="1174559" y="52070"/>
                  </a:lnTo>
                  <a:lnTo>
                    <a:pt x="1173010" y="50800"/>
                  </a:lnTo>
                  <a:lnTo>
                    <a:pt x="1173010" y="49530"/>
                  </a:lnTo>
                  <a:lnTo>
                    <a:pt x="1171168" y="48374"/>
                  </a:lnTo>
                  <a:lnTo>
                    <a:pt x="1170813" y="48374"/>
                  </a:lnTo>
                  <a:lnTo>
                    <a:pt x="1168793" y="49530"/>
                  </a:lnTo>
                  <a:lnTo>
                    <a:pt x="1166342" y="49530"/>
                  </a:lnTo>
                  <a:lnTo>
                    <a:pt x="1163904" y="48717"/>
                  </a:lnTo>
                  <a:lnTo>
                    <a:pt x="1163904" y="77470"/>
                  </a:lnTo>
                  <a:lnTo>
                    <a:pt x="1162570" y="78740"/>
                  </a:lnTo>
                  <a:lnTo>
                    <a:pt x="1157033" y="78740"/>
                  </a:lnTo>
                  <a:lnTo>
                    <a:pt x="1155471" y="77470"/>
                  </a:lnTo>
                  <a:lnTo>
                    <a:pt x="1163904" y="77470"/>
                  </a:lnTo>
                  <a:lnTo>
                    <a:pt x="1163904" y="48717"/>
                  </a:lnTo>
                  <a:lnTo>
                    <a:pt x="1162875" y="48374"/>
                  </a:lnTo>
                  <a:lnTo>
                    <a:pt x="1162685" y="48374"/>
                  </a:lnTo>
                  <a:lnTo>
                    <a:pt x="1157033" y="43180"/>
                  </a:lnTo>
                  <a:lnTo>
                    <a:pt x="1152144" y="40754"/>
                  </a:lnTo>
                  <a:lnTo>
                    <a:pt x="1142606" y="40754"/>
                  </a:lnTo>
                  <a:lnTo>
                    <a:pt x="1139723" y="39370"/>
                  </a:lnTo>
                  <a:lnTo>
                    <a:pt x="1139723" y="36830"/>
                  </a:lnTo>
                  <a:lnTo>
                    <a:pt x="1139723" y="35560"/>
                  </a:lnTo>
                  <a:lnTo>
                    <a:pt x="1138389" y="34290"/>
                  </a:lnTo>
                  <a:lnTo>
                    <a:pt x="1134833" y="35560"/>
                  </a:lnTo>
                  <a:lnTo>
                    <a:pt x="1132840" y="35560"/>
                  </a:lnTo>
                  <a:lnTo>
                    <a:pt x="1132179" y="33020"/>
                  </a:lnTo>
                  <a:lnTo>
                    <a:pt x="1131506" y="31750"/>
                  </a:lnTo>
                  <a:lnTo>
                    <a:pt x="1130617" y="31750"/>
                  </a:lnTo>
                  <a:lnTo>
                    <a:pt x="1129068" y="34290"/>
                  </a:lnTo>
                  <a:lnTo>
                    <a:pt x="1127290" y="35560"/>
                  </a:lnTo>
                  <a:lnTo>
                    <a:pt x="1126845" y="35560"/>
                  </a:lnTo>
                  <a:lnTo>
                    <a:pt x="1126680" y="35191"/>
                  </a:lnTo>
                  <a:lnTo>
                    <a:pt x="1126680" y="48374"/>
                  </a:lnTo>
                  <a:lnTo>
                    <a:pt x="1126528" y="48374"/>
                  </a:lnTo>
                  <a:lnTo>
                    <a:pt x="1123073" y="52070"/>
                  </a:lnTo>
                  <a:lnTo>
                    <a:pt x="1121079" y="52070"/>
                  </a:lnTo>
                  <a:lnTo>
                    <a:pt x="1119187" y="50800"/>
                  </a:lnTo>
                  <a:lnTo>
                    <a:pt x="1113536" y="46990"/>
                  </a:lnTo>
                  <a:lnTo>
                    <a:pt x="1113091" y="46990"/>
                  </a:lnTo>
                  <a:lnTo>
                    <a:pt x="1115364" y="45808"/>
                  </a:lnTo>
                  <a:lnTo>
                    <a:pt x="1117523" y="44450"/>
                  </a:lnTo>
                  <a:lnTo>
                    <a:pt x="1119530" y="43180"/>
                  </a:lnTo>
                  <a:lnTo>
                    <a:pt x="1120419" y="43180"/>
                  </a:lnTo>
                  <a:lnTo>
                    <a:pt x="1118590" y="45808"/>
                  </a:lnTo>
                  <a:lnTo>
                    <a:pt x="1117968" y="46990"/>
                  </a:lnTo>
                  <a:lnTo>
                    <a:pt x="1125956" y="46990"/>
                  </a:lnTo>
                  <a:lnTo>
                    <a:pt x="1126680" y="48374"/>
                  </a:lnTo>
                  <a:lnTo>
                    <a:pt x="1126680" y="35191"/>
                  </a:lnTo>
                  <a:lnTo>
                    <a:pt x="1125740" y="33020"/>
                  </a:lnTo>
                  <a:lnTo>
                    <a:pt x="1125067" y="31750"/>
                  </a:lnTo>
                  <a:lnTo>
                    <a:pt x="1122413" y="29210"/>
                  </a:lnTo>
                  <a:lnTo>
                    <a:pt x="1119974" y="29210"/>
                  </a:lnTo>
                  <a:lnTo>
                    <a:pt x="1117307" y="27940"/>
                  </a:lnTo>
                  <a:lnTo>
                    <a:pt x="1115758" y="29210"/>
                  </a:lnTo>
                  <a:lnTo>
                    <a:pt x="1116647" y="30480"/>
                  </a:lnTo>
                  <a:lnTo>
                    <a:pt x="1118196" y="33020"/>
                  </a:lnTo>
                  <a:lnTo>
                    <a:pt x="1115974" y="31750"/>
                  </a:lnTo>
                  <a:lnTo>
                    <a:pt x="1110869" y="29425"/>
                  </a:lnTo>
                  <a:lnTo>
                    <a:pt x="1110869" y="48374"/>
                  </a:lnTo>
                  <a:lnTo>
                    <a:pt x="1110589" y="48374"/>
                  </a:lnTo>
                  <a:lnTo>
                    <a:pt x="1109980" y="49530"/>
                  </a:lnTo>
                  <a:lnTo>
                    <a:pt x="1108875" y="50800"/>
                  </a:lnTo>
                  <a:lnTo>
                    <a:pt x="1097559" y="50800"/>
                  </a:lnTo>
                  <a:lnTo>
                    <a:pt x="1097559" y="48374"/>
                  </a:lnTo>
                  <a:lnTo>
                    <a:pt x="1097292" y="48374"/>
                  </a:lnTo>
                  <a:lnTo>
                    <a:pt x="1100658" y="46990"/>
                  </a:lnTo>
                  <a:lnTo>
                    <a:pt x="1107986" y="46990"/>
                  </a:lnTo>
                  <a:lnTo>
                    <a:pt x="1110869" y="48374"/>
                  </a:lnTo>
                  <a:lnTo>
                    <a:pt x="1110869" y="29425"/>
                  </a:lnTo>
                  <a:lnTo>
                    <a:pt x="1110424" y="29210"/>
                  </a:lnTo>
                  <a:lnTo>
                    <a:pt x="1107097" y="27940"/>
                  </a:lnTo>
                  <a:lnTo>
                    <a:pt x="1106208" y="27940"/>
                  </a:lnTo>
                  <a:lnTo>
                    <a:pt x="1107325" y="29210"/>
                  </a:lnTo>
                  <a:lnTo>
                    <a:pt x="1108214" y="30480"/>
                  </a:lnTo>
                  <a:lnTo>
                    <a:pt x="1107986" y="31750"/>
                  </a:lnTo>
                  <a:lnTo>
                    <a:pt x="1105547" y="31750"/>
                  </a:lnTo>
                  <a:lnTo>
                    <a:pt x="1103998" y="30480"/>
                  </a:lnTo>
                  <a:lnTo>
                    <a:pt x="1103325" y="30480"/>
                  </a:lnTo>
                  <a:lnTo>
                    <a:pt x="1102664" y="29210"/>
                  </a:lnTo>
                  <a:lnTo>
                    <a:pt x="1099553" y="27940"/>
                  </a:lnTo>
                  <a:lnTo>
                    <a:pt x="1096225" y="29210"/>
                  </a:lnTo>
                  <a:lnTo>
                    <a:pt x="1092225" y="29210"/>
                  </a:lnTo>
                  <a:lnTo>
                    <a:pt x="1090015" y="27940"/>
                  </a:lnTo>
                  <a:lnTo>
                    <a:pt x="1089342" y="25400"/>
                  </a:lnTo>
                  <a:lnTo>
                    <a:pt x="1088682" y="22860"/>
                  </a:lnTo>
                  <a:lnTo>
                    <a:pt x="1087018" y="21590"/>
                  </a:lnTo>
                  <a:lnTo>
                    <a:pt x="1085354" y="20320"/>
                  </a:lnTo>
                  <a:lnTo>
                    <a:pt x="1079576" y="20320"/>
                  </a:lnTo>
                  <a:lnTo>
                    <a:pt x="1074699" y="19050"/>
                  </a:lnTo>
                  <a:lnTo>
                    <a:pt x="1071156" y="17780"/>
                  </a:lnTo>
                  <a:lnTo>
                    <a:pt x="1071816" y="16510"/>
                  </a:lnTo>
                  <a:lnTo>
                    <a:pt x="1072261" y="15240"/>
                  </a:lnTo>
                  <a:lnTo>
                    <a:pt x="1048956" y="15240"/>
                  </a:lnTo>
                  <a:lnTo>
                    <a:pt x="1042670" y="14084"/>
                  </a:lnTo>
                  <a:lnTo>
                    <a:pt x="1042085" y="14084"/>
                  </a:lnTo>
                  <a:lnTo>
                    <a:pt x="1042085" y="12700"/>
                  </a:lnTo>
                  <a:lnTo>
                    <a:pt x="1041196" y="11430"/>
                  </a:lnTo>
                  <a:lnTo>
                    <a:pt x="1040307" y="12700"/>
                  </a:lnTo>
                  <a:lnTo>
                    <a:pt x="1032535" y="12700"/>
                  </a:lnTo>
                  <a:lnTo>
                    <a:pt x="1025220" y="11430"/>
                  </a:lnTo>
                  <a:lnTo>
                    <a:pt x="1022108" y="11087"/>
                  </a:lnTo>
                  <a:lnTo>
                    <a:pt x="1022108" y="19050"/>
                  </a:lnTo>
                  <a:lnTo>
                    <a:pt x="1021448" y="20320"/>
                  </a:lnTo>
                  <a:lnTo>
                    <a:pt x="1019670" y="21590"/>
                  </a:lnTo>
                  <a:lnTo>
                    <a:pt x="1017498" y="20320"/>
                  </a:lnTo>
                  <a:lnTo>
                    <a:pt x="1015339" y="19050"/>
                  </a:lnTo>
                  <a:lnTo>
                    <a:pt x="1011008" y="16510"/>
                  </a:lnTo>
                  <a:lnTo>
                    <a:pt x="1011008" y="11430"/>
                  </a:lnTo>
                  <a:lnTo>
                    <a:pt x="1011682" y="11430"/>
                  </a:lnTo>
                  <a:lnTo>
                    <a:pt x="1012786" y="12700"/>
                  </a:lnTo>
                  <a:lnTo>
                    <a:pt x="1013777" y="14084"/>
                  </a:lnTo>
                  <a:lnTo>
                    <a:pt x="1016342" y="16510"/>
                  </a:lnTo>
                  <a:lnTo>
                    <a:pt x="1018552" y="16510"/>
                  </a:lnTo>
                  <a:lnTo>
                    <a:pt x="1020775" y="17780"/>
                  </a:lnTo>
                  <a:lnTo>
                    <a:pt x="1022108" y="19050"/>
                  </a:lnTo>
                  <a:lnTo>
                    <a:pt x="1022108" y="11087"/>
                  </a:lnTo>
                  <a:lnTo>
                    <a:pt x="1013891" y="10160"/>
                  </a:lnTo>
                  <a:lnTo>
                    <a:pt x="1011453" y="10160"/>
                  </a:lnTo>
                  <a:lnTo>
                    <a:pt x="1008570" y="12915"/>
                  </a:lnTo>
                  <a:lnTo>
                    <a:pt x="1008570" y="27940"/>
                  </a:lnTo>
                  <a:lnTo>
                    <a:pt x="1007237" y="29210"/>
                  </a:lnTo>
                  <a:lnTo>
                    <a:pt x="1001687" y="29210"/>
                  </a:lnTo>
                  <a:lnTo>
                    <a:pt x="1000137" y="27940"/>
                  </a:lnTo>
                  <a:lnTo>
                    <a:pt x="1008570" y="27940"/>
                  </a:lnTo>
                  <a:lnTo>
                    <a:pt x="1008570" y="12915"/>
                  </a:lnTo>
                  <a:lnTo>
                    <a:pt x="1002131" y="19050"/>
                  </a:lnTo>
                  <a:lnTo>
                    <a:pt x="999921" y="19050"/>
                  </a:lnTo>
                  <a:lnTo>
                    <a:pt x="999921" y="16510"/>
                  </a:lnTo>
                  <a:lnTo>
                    <a:pt x="999921" y="14084"/>
                  </a:lnTo>
                  <a:lnTo>
                    <a:pt x="1001026" y="12700"/>
                  </a:lnTo>
                  <a:lnTo>
                    <a:pt x="1002131" y="11430"/>
                  </a:lnTo>
                  <a:lnTo>
                    <a:pt x="1005014" y="11430"/>
                  </a:lnTo>
                  <a:lnTo>
                    <a:pt x="1008799" y="10160"/>
                  </a:lnTo>
                  <a:lnTo>
                    <a:pt x="1009243" y="8890"/>
                  </a:lnTo>
                  <a:lnTo>
                    <a:pt x="1005014" y="6350"/>
                  </a:lnTo>
                  <a:lnTo>
                    <a:pt x="998143" y="6350"/>
                  </a:lnTo>
                  <a:lnTo>
                    <a:pt x="995032" y="7620"/>
                  </a:lnTo>
                  <a:lnTo>
                    <a:pt x="993254" y="6946"/>
                  </a:lnTo>
                  <a:lnTo>
                    <a:pt x="993254" y="16510"/>
                  </a:lnTo>
                  <a:lnTo>
                    <a:pt x="993254" y="19050"/>
                  </a:lnTo>
                  <a:lnTo>
                    <a:pt x="993038" y="19304"/>
                  </a:lnTo>
                  <a:lnTo>
                    <a:pt x="993038" y="25400"/>
                  </a:lnTo>
                  <a:lnTo>
                    <a:pt x="991933" y="26670"/>
                  </a:lnTo>
                  <a:lnTo>
                    <a:pt x="989266" y="29210"/>
                  </a:lnTo>
                  <a:lnTo>
                    <a:pt x="988377" y="30480"/>
                  </a:lnTo>
                  <a:lnTo>
                    <a:pt x="988377" y="44450"/>
                  </a:lnTo>
                  <a:lnTo>
                    <a:pt x="987425" y="45808"/>
                  </a:lnTo>
                  <a:lnTo>
                    <a:pt x="983551" y="45808"/>
                  </a:lnTo>
                  <a:lnTo>
                    <a:pt x="982611" y="44450"/>
                  </a:lnTo>
                  <a:lnTo>
                    <a:pt x="988377" y="44450"/>
                  </a:lnTo>
                  <a:lnTo>
                    <a:pt x="988377" y="30480"/>
                  </a:lnTo>
                  <a:lnTo>
                    <a:pt x="987488" y="31750"/>
                  </a:lnTo>
                  <a:lnTo>
                    <a:pt x="986599" y="31750"/>
                  </a:lnTo>
                  <a:lnTo>
                    <a:pt x="986599" y="26670"/>
                  </a:lnTo>
                  <a:lnTo>
                    <a:pt x="988161" y="25400"/>
                  </a:lnTo>
                  <a:lnTo>
                    <a:pt x="993038" y="25400"/>
                  </a:lnTo>
                  <a:lnTo>
                    <a:pt x="993038" y="19304"/>
                  </a:lnTo>
                  <a:lnTo>
                    <a:pt x="992149" y="20320"/>
                  </a:lnTo>
                  <a:lnTo>
                    <a:pt x="989711" y="20320"/>
                  </a:lnTo>
                  <a:lnTo>
                    <a:pt x="989266" y="19050"/>
                  </a:lnTo>
                  <a:lnTo>
                    <a:pt x="989926" y="19050"/>
                  </a:lnTo>
                  <a:lnTo>
                    <a:pt x="990600" y="16510"/>
                  </a:lnTo>
                  <a:lnTo>
                    <a:pt x="993254" y="16510"/>
                  </a:lnTo>
                  <a:lnTo>
                    <a:pt x="993254" y="6946"/>
                  </a:lnTo>
                  <a:lnTo>
                    <a:pt x="991704" y="6350"/>
                  </a:lnTo>
                  <a:lnTo>
                    <a:pt x="990815" y="5080"/>
                  </a:lnTo>
                  <a:lnTo>
                    <a:pt x="989266" y="2540"/>
                  </a:lnTo>
                  <a:lnTo>
                    <a:pt x="988822" y="2540"/>
                  </a:lnTo>
                  <a:lnTo>
                    <a:pt x="988822" y="6350"/>
                  </a:lnTo>
                  <a:lnTo>
                    <a:pt x="986155" y="7620"/>
                  </a:lnTo>
                  <a:lnTo>
                    <a:pt x="979284" y="7620"/>
                  </a:lnTo>
                  <a:lnTo>
                    <a:pt x="975067" y="8890"/>
                  </a:lnTo>
                  <a:lnTo>
                    <a:pt x="973505" y="10160"/>
                  </a:lnTo>
                  <a:lnTo>
                    <a:pt x="971296" y="12700"/>
                  </a:lnTo>
                  <a:lnTo>
                    <a:pt x="970851" y="12700"/>
                  </a:lnTo>
                  <a:lnTo>
                    <a:pt x="971511" y="10160"/>
                  </a:lnTo>
                  <a:lnTo>
                    <a:pt x="971727" y="8890"/>
                  </a:lnTo>
                  <a:lnTo>
                    <a:pt x="972185" y="6350"/>
                  </a:lnTo>
                  <a:lnTo>
                    <a:pt x="968400" y="5080"/>
                  </a:lnTo>
                  <a:lnTo>
                    <a:pt x="953541" y="4279"/>
                  </a:lnTo>
                  <a:lnTo>
                    <a:pt x="953541" y="36830"/>
                  </a:lnTo>
                  <a:lnTo>
                    <a:pt x="952804" y="38214"/>
                  </a:lnTo>
                  <a:lnTo>
                    <a:pt x="950937" y="38214"/>
                  </a:lnTo>
                  <a:lnTo>
                    <a:pt x="949325" y="39370"/>
                  </a:lnTo>
                  <a:lnTo>
                    <a:pt x="946658" y="40754"/>
                  </a:lnTo>
                  <a:lnTo>
                    <a:pt x="944384" y="40754"/>
                  </a:lnTo>
                  <a:lnTo>
                    <a:pt x="944880" y="39370"/>
                  </a:lnTo>
                  <a:lnTo>
                    <a:pt x="948118" y="38214"/>
                  </a:lnTo>
                  <a:lnTo>
                    <a:pt x="951103" y="36830"/>
                  </a:lnTo>
                  <a:lnTo>
                    <a:pt x="953541" y="36830"/>
                  </a:lnTo>
                  <a:lnTo>
                    <a:pt x="953541" y="4279"/>
                  </a:lnTo>
                  <a:lnTo>
                    <a:pt x="944880" y="3810"/>
                  </a:lnTo>
                  <a:lnTo>
                    <a:pt x="939114" y="2540"/>
                  </a:lnTo>
                  <a:lnTo>
                    <a:pt x="938453" y="2540"/>
                  </a:lnTo>
                  <a:lnTo>
                    <a:pt x="937780" y="1270"/>
                  </a:lnTo>
                  <a:lnTo>
                    <a:pt x="934897" y="1270"/>
                  </a:lnTo>
                  <a:lnTo>
                    <a:pt x="932014" y="2540"/>
                  </a:lnTo>
                  <a:lnTo>
                    <a:pt x="928458" y="3810"/>
                  </a:lnTo>
                  <a:lnTo>
                    <a:pt x="926693" y="3810"/>
                  </a:lnTo>
                  <a:lnTo>
                    <a:pt x="926693" y="1270"/>
                  </a:lnTo>
                  <a:lnTo>
                    <a:pt x="924026" y="1270"/>
                  </a:lnTo>
                  <a:lnTo>
                    <a:pt x="917956" y="3810"/>
                  </a:lnTo>
                  <a:lnTo>
                    <a:pt x="901268" y="3810"/>
                  </a:lnTo>
                  <a:lnTo>
                    <a:pt x="897839" y="2540"/>
                  </a:lnTo>
                  <a:lnTo>
                    <a:pt x="897839" y="1270"/>
                  </a:lnTo>
                  <a:lnTo>
                    <a:pt x="894067" y="1270"/>
                  </a:lnTo>
                  <a:lnTo>
                    <a:pt x="886294" y="5080"/>
                  </a:lnTo>
                  <a:lnTo>
                    <a:pt x="877646" y="5080"/>
                  </a:lnTo>
                  <a:lnTo>
                    <a:pt x="879195" y="2540"/>
                  </a:lnTo>
                  <a:lnTo>
                    <a:pt x="879640" y="1270"/>
                  </a:lnTo>
                  <a:lnTo>
                    <a:pt x="880084" y="0"/>
                  </a:lnTo>
                  <a:lnTo>
                    <a:pt x="879195" y="1270"/>
                  </a:lnTo>
                  <a:lnTo>
                    <a:pt x="874979" y="1270"/>
                  </a:lnTo>
                  <a:lnTo>
                    <a:pt x="874979" y="6350"/>
                  </a:lnTo>
                  <a:lnTo>
                    <a:pt x="873645" y="8890"/>
                  </a:lnTo>
                  <a:lnTo>
                    <a:pt x="868984" y="8890"/>
                  </a:lnTo>
                  <a:lnTo>
                    <a:pt x="868984" y="6350"/>
                  </a:lnTo>
                  <a:lnTo>
                    <a:pt x="870546" y="5080"/>
                  </a:lnTo>
                  <a:lnTo>
                    <a:pt x="874090" y="5080"/>
                  </a:lnTo>
                  <a:lnTo>
                    <a:pt x="874979" y="6350"/>
                  </a:lnTo>
                  <a:lnTo>
                    <a:pt x="874979" y="1270"/>
                  </a:lnTo>
                  <a:lnTo>
                    <a:pt x="874763" y="1270"/>
                  </a:lnTo>
                  <a:lnTo>
                    <a:pt x="871435" y="0"/>
                  </a:lnTo>
                  <a:lnTo>
                    <a:pt x="863447" y="0"/>
                  </a:lnTo>
                  <a:lnTo>
                    <a:pt x="859891" y="1270"/>
                  </a:lnTo>
                  <a:lnTo>
                    <a:pt x="854125" y="5080"/>
                  </a:lnTo>
                  <a:lnTo>
                    <a:pt x="849680" y="5080"/>
                  </a:lnTo>
                  <a:lnTo>
                    <a:pt x="845248" y="2540"/>
                  </a:lnTo>
                  <a:lnTo>
                    <a:pt x="844130" y="1485"/>
                  </a:lnTo>
                  <a:lnTo>
                    <a:pt x="844130" y="19050"/>
                  </a:lnTo>
                  <a:lnTo>
                    <a:pt x="840587" y="21590"/>
                  </a:lnTo>
                  <a:lnTo>
                    <a:pt x="838149" y="22860"/>
                  </a:lnTo>
                  <a:lnTo>
                    <a:pt x="835698" y="22860"/>
                  </a:lnTo>
                  <a:lnTo>
                    <a:pt x="836142" y="21590"/>
                  </a:lnTo>
                  <a:lnTo>
                    <a:pt x="837920" y="20320"/>
                  </a:lnTo>
                  <a:lnTo>
                    <a:pt x="839698" y="19050"/>
                  </a:lnTo>
                  <a:lnTo>
                    <a:pt x="844130" y="19050"/>
                  </a:lnTo>
                  <a:lnTo>
                    <a:pt x="844130" y="1485"/>
                  </a:lnTo>
                  <a:lnTo>
                    <a:pt x="843915" y="1270"/>
                  </a:lnTo>
                  <a:lnTo>
                    <a:pt x="842137" y="1270"/>
                  </a:lnTo>
                  <a:lnTo>
                    <a:pt x="841248" y="2540"/>
                  </a:lnTo>
                  <a:lnTo>
                    <a:pt x="840587" y="3810"/>
                  </a:lnTo>
                  <a:lnTo>
                    <a:pt x="838809" y="5080"/>
                  </a:lnTo>
                  <a:lnTo>
                    <a:pt x="836371" y="5080"/>
                  </a:lnTo>
                  <a:lnTo>
                    <a:pt x="835926" y="3810"/>
                  </a:lnTo>
                  <a:lnTo>
                    <a:pt x="836371" y="3810"/>
                  </a:lnTo>
                  <a:lnTo>
                    <a:pt x="829691" y="2540"/>
                  </a:lnTo>
                  <a:lnTo>
                    <a:pt x="826833" y="2324"/>
                  </a:lnTo>
                  <a:lnTo>
                    <a:pt x="826833" y="27940"/>
                  </a:lnTo>
                  <a:lnTo>
                    <a:pt x="826833" y="30480"/>
                  </a:lnTo>
                  <a:lnTo>
                    <a:pt x="824826" y="31750"/>
                  </a:lnTo>
                  <a:lnTo>
                    <a:pt x="819721" y="31750"/>
                  </a:lnTo>
                  <a:lnTo>
                    <a:pt x="818400" y="30480"/>
                  </a:lnTo>
                  <a:lnTo>
                    <a:pt x="819061" y="29210"/>
                  </a:lnTo>
                  <a:lnTo>
                    <a:pt x="819721" y="27940"/>
                  </a:lnTo>
                  <a:lnTo>
                    <a:pt x="826833" y="27940"/>
                  </a:lnTo>
                  <a:lnTo>
                    <a:pt x="826833" y="2324"/>
                  </a:lnTo>
                  <a:lnTo>
                    <a:pt x="813739" y="1308"/>
                  </a:lnTo>
                  <a:lnTo>
                    <a:pt x="813739" y="27940"/>
                  </a:lnTo>
                  <a:lnTo>
                    <a:pt x="813511" y="27940"/>
                  </a:lnTo>
                  <a:lnTo>
                    <a:pt x="813511" y="36830"/>
                  </a:lnTo>
                  <a:lnTo>
                    <a:pt x="813511" y="39370"/>
                  </a:lnTo>
                  <a:lnTo>
                    <a:pt x="798868" y="39370"/>
                  </a:lnTo>
                  <a:lnTo>
                    <a:pt x="799350" y="38430"/>
                  </a:lnTo>
                  <a:lnTo>
                    <a:pt x="799465" y="38214"/>
                  </a:lnTo>
                  <a:lnTo>
                    <a:pt x="800646" y="35560"/>
                  </a:lnTo>
                  <a:lnTo>
                    <a:pt x="813511" y="36830"/>
                  </a:lnTo>
                  <a:lnTo>
                    <a:pt x="813511" y="27940"/>
                  </a:lnTo>
                  <a:lnTo>
                    <a:pt x="811288" y="27940"/>
                  </a:lnTo>
                  <a:lnTo>
                    <a:pt x="808634" y="26670"/>
                  </a:lnTo>
                  <a:lnTo>
                    <a:pt x="806856" y="25400"/>
                  </a:lnTo>
                  <a:lnTo>
                    <a:pt x="805078" y="24130"/>
                  </a:lnTo>
                  <a:lnTo>
                    <a:pt x="804633" y="22860"/>
                  </a:lnTo>
                  <a:lnTo>
                    <a:pt x="807072" y="22860"/>
                  </a:lnTo>
                  <a:lnTo>
                    <a:pt x="809523" y="24130"/>
                  </a:lnTo>
                  <a:lnTo>
                    <a:pt x="813066" y="26670"/>
                  </a:lnTo>
                  <a:lnTo>
                    <a:pt x="813739" y="27940"/>
                  </a:lnTo>
                  <a:lnTo>
                    <a:pt x="813739" y="1308"/>
                  </a:lnTo>
                  <a:lnTo>
                    <a:pt x="813396" y="1270"/>
                  </a:lnTo>
                  <a:lnTo>
                    <a:pt x="797979" y="1270"/>
                  </a:lnTo>
                  <a:lnTo>
                    <a:pt x="797979" y="26670"/>
                  </a:lnTo>
                  <a:lnTo>
                    <a:pt x="797979" y="27940"/>
                  </a:lnTo>
                  <a:lnTo>
                    <a:pt x="797979" y="34290"/>
                  </a:lnTo>
                  <a:lnTo>
                    <a:pt x="797979" y="35560"/>
                  </a:lnTo>
                  <a:lnTo>
                    <a:pt x="797090" y="36830"/>
                  </a:lnTo>
                  <a:lnTo>
                    <a:pt x="795629" y="38214"/>
                  </a:lnTo>
                  <a:lnTo>
                    <a:pt x="793546" y="38214"/>
                  </a:lnTo>
                  <a:lnTo>
                    <a:pt x="793546" y="35560"/>
                  </a:lnTo>
                  <a:lnTo>
                    <a:pt x="794651" y="34290"/>
                  </a:lnTo>
                  <a:lnTo>
                    <a:pt x="797979" y="34290"/>
                  </a:lnTo>
                  <a:lnTo>
                    <a:pt x="797979" y="27940"/>
                  </a:lnTo>
                  <a:lnTo>
                    <a:pt x="797534" y="29210"/>
                  </a:lnTo>
                  <a:lnTo>
                    <a:pt x="796429" y="29210"/>
                  </a:lnTo>
                  <a:lnTo>
                    <a:pt x="795312" y="27940"/>
                  </a:lnTo>
                  <a:lnTo>
                    <a:pt x="794651" y="27940"/>
                  </a:lnTo>
                  <a:lnTo>
                    <a:pt x="793991" y="26670"/>
                  </a:lnTo>
                  <a:lnTo>
                    <a:pt x="794423" y="25400"/>
                  </a:lnTo>
                  <a:lnTo>
                    <a:pt x="796874" y="25400"/>
                  </a:lnTo>
                  <a:lnTo>
                    <a:pt x="797979" y="26670"/>
                  </a:lnTo>
                  <a:lnTo>
                    <a:pt x="797979" y="1270"/>
                  </a:lnTo>
                  <a:lnTo>
                    <a:pt x="795108" y="1270"/>
                  </a:lnTo>
                  <a:lnTo>
                    <a:pt x="782447" y="2540"/>
                  </a:lnTo>
                  <a:lnTo>
                    <a:pt x="780008" y="2540"/>
                  </a:lnTo>
                  <a:lnTo>
                    <a:pt x="780669" y="3810"/>
                  </a:lnTo>
                  <a:lnTo>
                    <a:pt x="784669" y="7620"/>
                  </a:lnTo>
                  <a:lnTo>
                    <a:pt x="787768" y="10160"/>
                  </a:lnTo>
                  <a:lnTo>
                    <a:pt x="788657" y="11430"/>
                  </a:lnTo>
                  <a:lnTo>
                    <a:pt x="786879" y="11430"/>
                  </a:lnTo>
                  <a:lnTo>
                    <a:pt x="786218" y="10960"/>
                  </a:lnTo>
                  <a:lnTo>
                    <a:pt x="786218" y="33020"/>
                  </a:lnTo>
                  <a:lnTo>
                    <a:pt x="783996" y="34290"/>
                  </a:lnTo>
                  <a:lnTo>
                    <a:pt x="773569" y="34290"/>
                  </a:lnTo>
                  <a:lnTo>
                    <a:pt x="773569" y="39370"/>
                  </a:lnTo>
                  <a:lnTo>
                    <a:pt x="772845" y="42024"/>
                  </a:lnTo>
                  <a:lnTo>
                    <a:pt x="772236" y="43180"/>
                  </a:lnTo>
                  <a:lnTo>
                    <a:pt x="771626" y="42024"/>
                  </a:lnTo>
                  <a:lnTo>
                    <a:pt x="771575" y="39370"/>
                  </a:lnTo>
                  <a:lnTo>
                    <a:pt x="771398" y="38430"/>
                  </a:lnTo>
                  <a:lnTo>
                    <a:pt x="771359" y="38214"/>
                  </a:lnTo>
                  <a:lnTo>
                    <a:pt x="771677" y="36830"/>
                  </a:lnTo>
                  <a:lnTo>
                    <a:pt x="772020" y="35560"/>
                  </a:lnTo>
                  <a:lnTo>
                    <a:pt x="772680" y="36830"/>
                  </a:lnTo>
                  <a:lnTo>
                    <a:pt x="773366" y="38214"/>
                  </a:lnTo>
                  <a:lnTo>
                    <a:pt x="773569" y="39370"/>
                  </a:lnTo>
                  <a:lnTo>
                    <a:pt x="773569" y="34290"/>
                  </a:lnTo>
                  <a:lnTo>
                    <a:pt x="764692" y="34290"/>
                  </a:lnTo>
                  <a:lnTo>
                    <a:pt x="764692" y="33020"/>
                  </a:lnTo>
                  <a:lnTo>
                    <a:pt x="767130" y="31750"/>
                  </a:lnTo>
                  <a:lnTo>
                    <a:pt x="773353" y="31750"/>
                  </a:lnTo>
                  <a:lnTo>
                    <a:pt x="775792" y="30480"/>
                  </a:lnTo>
                  <a:lnTo>
                    <a:pt x="775792" y="26670"/>
                  </a:lnTo>
                  <a:lnTo>
                    <a:pt x="783996" y="26670"/>
                  </a:lnTo>
                  <a:lnTo>
                    <a:pt x="786218" y="33020"/>
                  </a:lnTo>
                  <a:lnTo>
                    <a:pt x="786218" y="10960"/>
                  </a:lnTo>
                  <a:lnTo>
                    <a:pt x="785114" y="10160"/>
                  </a:lnTo>
                  <a:lnTo>
                    <a:pt x="784885" y="10083"/>
                  </a:lnTo>
                  <a:lnTo>
                    <a:pt x="784885" y="19050"/>
                  </a:lnTo>
                  <a:lnTo>
                    <a:pt x="783996" y="20320"/>
                  </a:lnTo>
                  <a:lnTo>
                    <a:pt x="779780" y="20320"/>
                  </a:lnTo>
                  <a:lnTo>
                    <a:pt x="778002" y="19050"/>
                  </a:lnTo>
                  <a:lnTo>
                    <a:pt x="784885" y="19050"/>
                  </a:lnTo>
                  <a:lnTo>
                    <a:pt x="784885" y="10083"/>
                  </a:lnTo>
                  <a:lnTo>
                    <a:pt x="781773" y="8890"/>
                  </a:lnTo>
                  <a:lnTo>
                    <a:pt x="779780" y="7620"/>
                  </a:lnTo>
                  <a:lnTo>
                    <a:pt x="777557" y="7620"/>
                  </a:lnTo>
                  <a:lnTo>
                    <a:pt x="775792" y="5080"/>
                  </a:lnTo>
                  <a:lnTo>
                    <a:pt x="775792" y="2540"/>
                  </a:lnTo>
                  <a:lnTo>
                    <a:pt x="774903" y="2540"/>
                  </a:lnTo>
                  <a:lnTo>
                    <a:pt x="773569" y="4826"/>
                  </a:lnTo>
                  <a:lnTo>
                    <a:pt x="773569" y="22860"/>
                  </a:lnTo>
                  <a:lnTo>
                    <a:pt x="773569" y="26670"/>
                  </a:lnTo>
                  <a:lnTo>
                    <a:pt x="766914" y="26670"/>
                  </a:lnTo>
                  <a:lnTo>
                    <a:pt x="765581" y="25400"/>
                  </a:lnTo>
                  <a:lnTo>
                    <a:pt x="766025" y="24130"/>
                  </a:lnTo>
                  <a:lnTo>
                    <a:pt x="767575" y="22860"/>
                  </a:lnTo>
                  <a:lnTo>
                    <a:pt x="773569" y="22860"/>
                  </a:lnTo>
                  <a:lnTo>
                    <a:pt x="773569" y="4826"/>
                  </a:lnTo>
                  <a:lnTo>
                    <a:pt x="772680" y="6350"/>
                  </a:lnTo>
                  <a:lnTo>
                    <a:pt x="771347" y="6781"/>
                  </a:lnTo>
                  <a:lnTo>
                    <a:pt x="771347" y="16510"/>
                  </a:lnTo>
                  <a:lnTo>
                    <a:pt x="771347" y="19050"/>
                  </a:lnTo>
                  <a:lnTo>
                    <a:pt x="769797" y="20320"/>
                  </a:lnTo>
                  <a:lnTo>
                    <a:pt x="766241" y="20320"/>
                  </a:lnTo>
                  <a:lnTo>
                    <a:pt x="764692" y="19050"/>
                  </a:lnTo>
                  <a:lnTo>
                    <a:pt x="764692" y="16510"/>
                  </a:lnTo>
                  <a:lnTo>
                    <a:pt x="771347" y="16510"/>
                  </a:lnTo>
                  <a:lnTo>
                    <a:pt x="771347" y="6781"/>
                  </a:lnTo>
                  <a:lnTo>
                    <a:pt x="768692" y="7620"/>
                  </a:lnTo>
                  <a:lnTo>
                    <a:pt x="760260" y="7620"/>
                  </a:lnTo>
                  <a:lnTo>
                    <a:pt x="753376" y="6350"/>
                  </a:lnTo>
                  <a:lnTo>
                    <a:pt x="744499" y="6350"/>
                  </a:lnTo>
                  <a:lnTo>
                    <a:pt x="744499" y="27940"/>
                  </a:lnTo>
                  <a:lnTo>
                    <a:pt x="743610" y="29210"/>
                  </a:lnTo>
                  <a:lnTo>
                    <a:pt x="741172" y="30480"/>
                  </a:lnTo>
                  <a:lnTo>
                    <a:pt x="734288" y="33020"/>
                  </a:lnTo>
                  <a:lnTo>
                    <a:pt x="732510" y="31750"/>
                  </a:lnTo>
                  <a:lnTo>
                    <a:pt x="736955" y="29210"/>
                  </a:lnTo>
                  <a:lnTo>
                    <a:pt x="738174" y="27940"/>
                  </a:lnTo>
                  <a:lnTo>
                    <a:pt x="739394" y="26670"/>
                  </a:lnTo>
                  <a:lnTo>
                    <a:pt x="743394" y="26670"/>
                  </a:lnTo>
                  <a:lnTo>
                    <a:pt x="744499" y="27940"/>
                  </a:lnTo>
                  <a:lnTo>
                    <a:pt x="744499" y="6350"/>
                  </a:lnTo>
                  <a:lnTo>
                    <a:pt x="744270" y="6350"/>
                  </a:lnTo>
                  <a:lnTo>
                    <a:pt x="741172" y="5080"/>
                  </a:lnTo>
                  <a:lnTo>
                    <a:pt x="742061" y="3810"/>
                  </a:lnTo>
                  <a:lnTo>
                    <a:pt x="742721" y="2540"/>
                  </a:lnTo>
                  <a:lnTo>
                    <a:pt x="741387" y="2540"/>
                  </a:lnTo>
                  <a:lnTo>
                    <a:pt x="738949" y="3810"/>
                  </a:lnTo>
                  <a:lnTo>
                    <a:pt x="736727" y="5080"/>
                  </a:lnTo>
                  <a:lnTo>
                    <a:pt x="732294" y="6350"/>
                  </a:lnTo>
                  <a:lnTo>
                    <a:pt x="729183" y="6350"/>
                  </a:lnTo>
                  <a:lnTo>
                    <a:pt x="726084" y="7620"/>
                  </a:lnTo>
                  <a:lnTo>
                    <a:pt x="722528" y="8890"/>
                  </a:lnTo>
                  <a:lnTo>
                    <a:pt x="719861" y="11430"/>
                  </a:lnTo>
                  <a:lnTo>
                    <a:pt x="715645" y="11430"/>
                  </a:lnTo>
                  <a:lnTo>
                    <a:pt x="713879" y="10160"/>
                  </a:lnTo>
                  <a:lnTo>
                    <a:pt x="713206" y="10160"/>
                  </a:lnTo>
                  <a:lnTo>
                    <a:pt x="714324" y="11430"/>
                  </a:lnTo>
                  <a:lnTo>
                    <a:pt x="715213" y="11430"/>
                  </a:lnTo>
                  <a:lnTo>
                    <a:pt x="715213" y="12700"/>
                  </a:lnTo>
                  <a:lnTo>
                    <a:pt x="714463" y="14084"/>
                  </a:lnTo>
                  <a:lnTo>
                    <a:pt x="713651" y="15240"/>
                  </a:lnTo>
                  <a:lnTo>
                    <a:pt x="716318" y="16510"/>
                  </a:lnTo>
                  <a:lnTo>
                    <a:pt x="721639" y="15240"/>
                  </a:lnTo>
                  <a:lnTo>
                    <a:pt x="728941" y="14084"/>
                  </a:lnTo>
                  <a:lnTo>
                    <a:pt x="729703" y="14084"/>
                  </a:lnTo>
                  <a:lnTo>
                    <a:pt x="720979" y="20320"/>
                  </a:lnTo>
                  <a:lnTo>
                    <a:pt x="713879" y="21031"/>
                  </a:lnTo>
                  <a:lnTo>
                    <a:pt x="713879" y="25400"/>
                  </a:lnTo>
                  <a:lnTo>
                    <a:pt x="712990" y="26670"/>
                  </a:lnTo>
                  <a:lnTo>
                    <a:pt x="712317" y="26670"/>
                  </a:lnTo>
                  <a:lnTo>
                    <a:pt x="710323" y="27940"/>
                  </a:lnTo>
                  <a:lnTo>
                    <a:pt x="708774" y="26670"/>
                  </a:lnTo>
                  <a:lnTo>
                    <a:pt x="706996" y="26670"/>
                  </a:lnTo>
                  <a:lnTo>
                    <a:pt x="707656" y="25400"/>
                  </a:lnTo>
                  <a:lnTo>
                    <a:pt x="713879" y="25400"/>
                  </a:lnTo>
                  <a:lnTo>
                    <a:pt x="713879" y="21031"/>
                  </a:lnTo>
                  <a:lnTo>
                    <a:pt x="708101" y="21590"/>
                  </a:lnTo>
                  <a:lnTo>
                    <a:pt x="710107" y="19050"/>
                  </a:lnTo>
                  <a:lnTo>
                    <a:pt x="711542" y="16510"/>
                  </a:lnTo>
                  <a:lnTo>
                    <a:pt x="712927" y="14084"/>
                  </a:lnTo>
                  <a:lnTo>
                    <a:pt x="713079" y="14084"/>
                  </a:lnTo>
                  <a:lnTo>
                    <a:pt x="708545" y="8890"/>
                  </a:lnTo>
                  <a:lnTo>
                    <a:pt x="704773" y="8890"/>
                  </a:lnTo>
                  <a:lnTo>
                    <a:pt x="704773" y="19050"/>
                  </a:lnTo>
                  <a:lnTo>
                    <a:pt x="704773" y="24130"/>
                  </a:lnTo>
                  <a:lnTo>
                    <a:pt x="703440" y="25400"/>
                  </a:lnTo>
                  <a:lnTo>
                    <a:pt x="697903" y="25400"/>
                  </a:lnTo>
                  <a:lnTo>
                    <a:pt x="697077" y="24130"/>
                  </a:lnTo>
                  <a:lnTo>
                    <a:pt x="695452" y="21590"/>
                  </a:lnTo>
                  <a:lnTo>
                    <a:pt x="697458" y="20320"/>
                  </a:lnTo>
                  <a:lnTo>
                    <a:pt x="700112" y="16510"/>
                  </a:lnTo>
                  <a:lnTo>
                    <a:pt x="704773" y="19050"/>
                  </a:lnTo>
                  <a:lnTo>
                    <a:pt x="704773" y="8890"/>
                  </a:lnTo>
                  <a:lnTo>
                    <a:pt x="689914" y="8890"/>
                  </a:lnTo>
                  <a:lnTo>
                    <a:pt x="678370" y="12700"/>
                  </a:lnTo>
                  <a:lnTo>
                    <a:pt x="677481" y="15240"/>
                  </a:lnTo>
                  <a:lnTo>
                    <a:pt x="676592" y="16510"/>
                  </a:lnTo>
                  <a:lnTo>
                    <a:pt x="678141" y="17780"/>
                  </a:lnTo>
                  <a:lnTo>
                    <a:pt x="681926" y="16510"/>
                  </a:lnTo>
                  <a:lnTo>
                    <a:pt x="687247" y="16510"/>
                  </a:lnTo>
                  <a:lnTo>
                    <a:pt x="686142" y="17780"/>
                  </a:lnTo>
                  <a:lnTo>
                    <a:pt x="685253" y="19050"/>
                  </a:lnTo>
                  <a:lnTo>
                    <a:pt x="685698" y="20320"/>
                  </a:lnTo>
                  <a:lnTo>
                    <a:pt x="688352" y="20320"/>
                  </a:lnTo>
                  <a:lnTo>
                    <a:pt x="688797" y="21590"/>
                  </a:lnTo>
                  <a:lnTo>
                    <a:pt x="687247" y="24130"/>
                  </a:lnTo>
                  <a:lnTo>
                    <a:pt x="685253" y="24130"/>
                  </a:lnTo>
                  <a:lnTo>
                    <a:pt x="682586" y="23050"/>
                  </a:lnTo>
                  <a:lnTo>
                    <a:pt x="682586" y="30480"/>
                  </a:lnTo>
                  <a:lnTo>
                    <a:pt x="682586" y="33020"/>
                  </a:lnTo>
                  <a:lnTo>
                    <a:pt x="678370" y="34290"/>
                  </a:lnTo>
                  <a:lnTo>
                    <a:pt x="676376" y="30480"/>
                  </a:lnTo>
                  <a:lnTo>
                    <a:pt x="677265" y="29210"/>
                  </a:lnTo>
                  <a:lnTo>
                    <a:pt x="681037" y="29210"/>
                  </a:lnTo>
                  <a:lnTo>
                    <a:pt x="682586" y="30480"/>
                  </a:lnTo>
                  <a:lnTo>
                    <a:pt x="682586" y="23050"/>
                  </a:lnTo>
                  <a:lnTo>
                    <a:pt x="682142" y="22860"/>
                  </a:lnTo>
                  <a:lnTo>
                    <a:pt x="679704" y="21590"/>
                  </a:lnTo>
                  <a:lnTo>
                    <a:pt x="674370" y="20320"/>
                  </a:lnTo>
                  <a:lnTo>
                    <a:pt x="670598" y="21590"/>
                  </a:lnTo>
                  <a:lnTo>
                    <a:pt x="663727" y="22860"/>
                  </a:lnTo>
                  <a:lnTo>
                    <a:pt x="668832" y="19050"/>
                  </a:lnTo>
                  <a:lnTo>
                    <a:pt x="672820" y="16510"/>
                  </a:lnTo>
                  <a:lnTo>
                    <a:pt x="674814" y="15240"/>
                  </a:lnTo>
                  <a:lnTo>
                    <a:pt x="674878" y="14084"/>
                  </a:lnTo>
                  <a:lnTo>
                    <a:pt x="674966" y="12700"/>
                  </a:lnTo>
                  <a:lnTo>
                    <a:pt x="675043" y="11430"/>
                  </a:lnTo>
                  <a:lnTo>
                    <a:pt x="666826" y="11430"/>
                  </a:lnTo>
                  <a:lnTo>
                    <a:pt x="664832" y="10160"/>
                  </a:lnTo>
                  <a:lnTo>
                    <a:pt x="664832" y="7620"/>
                  </a:lnTo>
                  <a:lnTo>
                    <a:pt x="662838" y="7620"/>
                  </a:lnTo>
                  <a:lnTo>
                    <a:pt x="656183" y="12700"/>
                  </a:lnTo>
                  <a:lnTo>
                    <a:pt x="636206" y="12700"/>
                  </a:lnTo>
                  <a:lnTo>
                    <a:pt x="637540" y="15240"/>
                  </a:lnTo>
                  <a:lnTo>
                    <a:pt x="638429" y="16510"/>
                  </a:lnTo>
                  <a:lnTo>
                    <a:pt x="637755" y="16510"/>
                  </a:lnTo>
                  <a:lnTo>
                    <a:pt x="635419" y="14084"/>
                  </a:lnTo>
                  <a:lnTo>
                    <a:pt x="631990" y="11430"/>
                  </a:lnTo>
                  <a:lnTo>
                    <a:pt x="631545" y="11430"/>
                  </a:lnTo>
                  <a:lnTo>
                    <a:pt x="631545" y="21590"/>
                  </a:lnTo>
                  <a:lnTo>
                    <a:pt x="626224" y="27940"/>
                  </a:lnTo>
                  <a:lnTo>
                    <a:pt x="623785" y="25400"/>
                  </a:lnTo>
                  <a:lnTo>
                    <a:pt x="622452" y="24130"/>
                  </a:lnTo>
                  <a:lnTo>
                    <a:pt x="621563" y="24130"/>
                  </a:lnTo>
                  <a:lnTo>
                    <a:pt x="614019" y="22860"/>
                  </a:lnTo>
                  <a:lnTo>
                    <a:pt x="614235" y="21590"/>
                  </a:lnTo>
                  <a:lnTo>
                    <a:pt x="616013" y="19050"/>
                  </a:lnTo>
                  <a:lnTo>
                    <a:pt x="620014" y="15240"/>
                  </a:lnTo>
                  <a:lnTo>
                    <a:pt x="615797" y="10160"/>
                  </a:lnTo>
                  <a:lnTo>
                    <a:pt x="609828" y="14084"/>
                  </a:lnTo>
                  <a:lnTo>
                    <a:pt x="607809" y="15240"/>
                  </a:lnTo>
                  <a:lnTo>
                    <a:pt x="607364" y="16510"/>
                  </a:lnTo>
                  <a:lnTo>
                    <a:pt x="612013" y="16510"/>
                  </a:lnTo>
                  <a:lnTo>
                    <a:pt x="612686" y="22860"/>
                  </a:lnTo>
                  <a:lnTo>
                    <a:pt x="608469" y="22860"/>
                  </a:lnTo>
                  <a:lnTo>
                    <a:pt x="607136" y="21590"/>
                  </a:lnTo>
                  <a:lnTo>
                    <a:pt x="606691" y="20320"/>
                  </a:lnTo>
                  <a:lnTo>
                    <a:pt x="606247" y="19050"/>
                  </a:lnTo>
                  <a:lnTo>
                    <a:pt x="605586" y="17780"/>
                  </a:lnTo>
                  <a:lnTo>
                    <a:pt x="602919" y="16510"/>
                  </a:lnTo>
                  <a:lnTo>
                    <a:pt x="598043" y="16510"/>
                  </a:lnTo>
                  <a:lnTo>
                    <a:pt x="596036" y="15240"/>
                  </a:lnTo>
                  <a:lnTo>
                    <a:pt x="596036" y="11430"/>
                  </a:lnTo>
                  <a:lnTo>
                    <a:pt x="589610" y="11430"/>
                  </a:lnTo>
                  <a:lnTo>
                    <a:pt x="589610" y="26670"/>
                  </a:lnTo>
                  <a:lnTo>
                    <a:pt x="588937" y="29210"/>
                  </a:lnTo>
                  <a:lnTo>
                    <a:pt x="587387" y="30480"/>
                  </a:lnTo>
                  <a:lnTo>
                    <a:pt x="585165" y="31750"/>
                  </a:lnTo>
                  <a:lnTo>
                    <a:pt x="584949" y="31750"/>
                  </a:lnTo>
                  <a:lnTo>
                    <a:pt x="585609" y="30480"/>
                  </a:lnTo>
                  <a:lnTo>
                    <a:pt x="586282" y="29210"/>
                  </a:lnTo>
                  <a:lnTo>
                    <a:pt x="586943" y="26670"/>
                  </a:lnTo>
                  <a:lnTo>
                    <a:pt x="588276" y="25400"/>
                  </a:lnTo>
                  <a:lnTo>
                    <a:pt x="589610" y="26670"/>
                  </a:lnTo>
                  <a:lnTo>
                    <a:pt x="589610" y="11430"/>
                  </a:lnTo>
                  <a:lnTo>
                    <a:pt x="587832" y="11430"/>
                  </a:lnTo>
                  <a:lnTo>
                    <a:pt x="585165" y="15240"/>
                  </a:lnTo>
                  <a:lnTo>
                    <a:pt x="579843" y="15240"/>
                  </a:lnTo>
                  <a:lnTo>
                    <a:pt x="576389" y="14084"/>
                  </a:lnTo>
                  <a:lnTo>
                    <a:pt x="575729" y="14084"/>
                  </a:lnTo>
                  <a:lnTo>
                    <a:pt x="578294" y="16510"/>
                  </a:lnTo>
                  <a:lnTo>
                    <a:pt x="580504" y="17780"/>
                  </a:lnTo>
                  <a:lnTo>
                    <a:pt x="580732" y="19050"/>
                  </a:lnTo>
                  <a:lnTo>
                    <a:pt x="576072" y="19050"/>
                  </a:lnTo>
                  <a:lnTo>
                    <a:pt x="576072" y="21590"/>
                  </a:lnTo>
                  <a:lnTo>
                    <a:pt x="577405" y="22860"/>
                  </a:lnTo>
                  <a:lnTo>
                    <a:pt x="578954" y="21590"/>
                  </a:lnTo>
                  <a:lnTo>
                    <a:pt x="580288" y="20320"/>
                  </a:lnTo>
                  <a:lnTo>
                    <a:pt x="579615" y="21590"/>
                  </a:lnTo>
                  <a:lnTo>
                    <a:pt x="577405" y="24130"/>
                  </a:lnTo>
                  <a:lnTo>
                    <a:pt x="572300" y="27940"/>
                  </a:lnTo>
                  <a:lnTo>
                    <a:pt x="568083" y="26670"/>
                  </a:lnTo>
                  <a:lnTo>
                    <a:pt x="571855" y="21590"/>
                  </a:lnTo>
                  <a:lnTo>
                    <a:pt x="574954" y="17780"/>
                  </a:lnTo>
                  <a:lnTo>
                    <a:pt x="574522" y="16510"/>
                  </a:lnTo>
                  <a:lnTo>
                    <a:pt x="566750" y="15240"/>
                  </a:lnTo>
                  <a:lnTo>
                    <a:pt x="562483" y="14084"/>
                  </a:lnTo>
                  <a:lnTo>
                    <a:pt x="560717" y="14084"/>
                  </a:lnTo>
                  <a:lnTo>
                    <a:pt x="559650" y="17780"/>
                  </a:lnTo>
                  <a:lnTo>
                    <a:pt x="558761" y="20320"/>
                  </a:lnTo>
                  <a:lnTo>
                    <a:pt x="556768" y="24130"/>
                  </a:lnTo>
                  <a:lnTo>
                    <a:pt x="554990" y="25400"/>
                  </a:lnTo>
                  <a:lnTo>
                    <a:pt x="552323" y="27940"/>
                  </a:lnTo>
                  <a:lnTo>
                    <a:pt x="552107" y="26670"/>
                  </a:lnTo>
                  <a:lnTo>
                    <a:pt x="553212" y="20320"/>
                  </a:lnTo>
                  <a:lnTo>
                    <a:pt x="552767" y="19050"/>
                  </a:lnTo>
                  <a:lnTo>
                    <a:pt x="549440" y="19050"/>
                  </a:lnTo>
                  <a:lnTo>
                    <a:pt x="549440" y="21590"/>
                  </a:lnTo>
                  <a:lnTo>
                    <a:pt x="548335" y="22860"/>
                  </a:lnTo>
                  <a:lnTo>
                    <a:pt x="545223" y="22860"/>
                  </a:lnTo>
                  <a:lnTo>
                    <a:pt x="545668" y="21590"/>
                  </a:lnTo>
                  <a:lnTo>
                    <a:pt x="541540" y="20320"/>
                  </a:lnTo>
                  <a:lnTo>
                    <a:pt x="530821" y="19050"/>
                  </a:lnTo>
                  <a:lnTo>
                    <a:pt x="519480" y="20320"/>
                  </a:lnTo>
                  <a:lnTo>
                    <a:pt x="513930" y="21501"/>
                  </a:lnTo>
                  <a:lnTo>
                    <a:pt x="513930" y="27940"/>
                  </a:lnTo>
                  <a:lnTo>
                    <a:pt x="513930" y="30480"/>
                  </a:lnTo>
                  <a:lnTo>
                    <a:pt x="511937" y="30480"/>
                  </a:lnTo>
                  <a:lnTo>
                    <a:pt x="507060" y="29210"/>
                  </a:lnTo>
                  <a:lnTo>
                    <a:pt x="505053" y="29210"/>
                  </a:lnTo>
                  <a:lnTo>
                    <a:pt x="505053" y="27940"/>
                  </a:lnTo>
                  <a:lnTo>
                    <a:pt x="513930" y="27940"/>
                  </a:lnTo>
                  <a:lnTo>
                    <a:pt x="513930" y="21501"/>
                  </a:lnTo>
                  <a:lnTo>
                    <a:pt x="513486" y="21590"/>
                  </a:lnTo>
                  <a:lnTo>
                    <a:pt x="512610" y="22860"/>
                  </a:lnTo>
                  <a:lnTo>
                    <a:pt x="511048" y="22860"/>
                  </a:lnTo>
                  <a:lnTo>
                    <a:pt x="509054" y="21590"/>
                  </a:lnTo>
                  <a:lnTo>
                    <a:pt x="507504" y="20320"/>
                  </a:lnTo>
                  <a:lnTo>
                    <a:pt x="500837" y="19050"/>
                  </a:lnTo>
                  <a:lnTo>
                    <a:pt x="498182" y="19050"/>
                  </a:lnTo>
                  <a:lnTo>
                    <a:pt x="498182" y="21590"/>
                  </a:lnTo>
                  <a:lnTo>
                    <a:pt x="496404" y="22860"/>
                  </a:lnTo>
                  <a:lnTo>
                    <a:pt x="494626" y="22860"/>
                  </a:lnTo>
                  <a:lnTo>
                    <a:pt x="494411" y="24130"/>
                  </a:lnTo>
                  <a:lnTo>
                    <a:pt x="495515" y="25400"/>
                  </a:lnTo>
                  <a:lnTo>
                    <a:pt x="496849" y="25400"/>
                  </a:lnTo>
                  <a:lnTo>
                    <a:pt x="495960" y="27940"/>
                  </a:lnTo>
                  <a:lnTo>
                    <a:pt x="493737" y="30480"/>
                  </a:lnTo>
                  <a:lnTo>
                    <a:pt x="489750" y="34290"/>
                  </a:lnTo>
                  <a:lnTo>
                    <a:pt x="490639" y="29210"/>
                  </a:lnTo>
                  <a:lnTo>
                    <a:pt x="491299" y="26670"/>
                  </a:lnTo>
                  <a:lnTo>
                    <a:pt x="490994" y="25400"/>
                  </a:lnTo>
                  <a:lnTo>
                    <a:pt x="490410" y="22860"/>
                  </a:lnTo>
                  <a:lnTo>
                    <a:pt x="488861" y="22860"/>
                  </a:lnTo>
                  <a:lnTo>
                    <a:pt x="487311" y="21590"/>
                  </a:lnTo>
                  <a:lnTo>
                    <a:pt x="488861" y="20320"/>
                  </a:lnTo>
                  <a:lnTo>
                    <a:pt x="496620" y="20320"/>
                  </a:lnTo>
                  <a:lnTo>
                    <a:pt x="498182" y="21590"/>
                  </a:lnTo>
                  <a:lnTo>
                    <a:pt x="498182" y="19050"/>
                  </a:lnTo>
                  <a:lnTo>
                    <a:pt x="494626" y="19050"/>
                  </a:lnTo>
                  <a:lnTo>
                    <a:pt x="485089" y="17780"/>
                  </a:lnTo>
                  <a:lnTo>
                    <a:pt x="482866" y="19050"/>
                  </a:lnTo>
                  <a:lnTo>
                    <a:pt x="482866" y="24130"/>
                  </a:lnTo>
                  <a:lnTo>
                    <a:pt x="480872" y="25400"/>
                  </a:lnTo>
                  <a:lnTo>
                    <a:pt x="477799" y="25400"/>
                  </a:lnTo>
                  <a:lnTo>
                    <a:pt x="477799" y="45808"/>
                  </a:lnTo>
                  <a:lnTo>
                    <a:pt x="476872" y="46228"/>
                  </a:lnTo>
                  <a:lnTo>
                    <a:pt x="476872" y="49530"/>
                  </a:lnTo>
                  <a:lnTo>
                    <a:pt x="475107" y="52070"/>
                  </a:lnTo>
                  <a:lnTo>
                    <a:pt x="474433" y="53340"/>
                  </a:lnTo>
                  <a:lnTo>
                    <a:pt x="471995" y="54610"/>
                  </a:lnTo>
                  <a:lnTo>
                    <a:pt x="466674" y="54610"/>
                  </a:lnTo>
                  <a:lnTo>
                    <a:pt x="466674" y="53340"/>
                  </a:lnTo>
                  <a:lnTo>
                    <a:pt x="469557" y="52070"/>
                  </a:lnTo>
                  <a:lnTo>
                    <a:pt x="473989" y="49530"/>
                  </a:lnTo>
                  <a:lnTo>
                    <a:pt x="476872" y="49530"/>
                  </a:lnTo>
                  <a:lnTo>
                    <a:pt x="476872" y="46228"/>
                  </a:lnTo>
                  <a:lnTo>
                    <a:pt x="475107" y="46990"/>
                  </a:lnTo>
                  <a:lnTo>
                    <a:pt x="469112" y="50800"/>
                  </a:lnTo>
                  <a:lnTo>
                    <a:pt x="465556" y="50800"/>
                  </a:lnTo>
                  <a:lnTo>
                    <a:pt x="466890" y="49530"/>
                  </a:lnTo>
                  <a:lnTo>
                    <a:pt x="469557" y="46990"/>
                  </a:lnTo>
                  <a:lnTo>
                    <a:pt x="471322" y="46990"/>
                  </a:lnTo>
                  <a:lnTo>
                    <a:pt x="474230" y="45808"/>
                  </a:lnTo>
                  <a:lnTo>
                    <a:pt x="477799" y="45808"/>
                  </a:lnTo>
                  <a:lnTo>
                    <a:pt x="477799" y="25400"/>
                  </a:lnTo>
                  <a:lnTo>
                    <a:pt x="474218" y="25400"/>
                  </a:lnTo>
                  <a:lnTo>
                    <a:pt x="474218" y="31750"/>
                  </a:lnTo>
                  <a:lnTo>
                    <a:pt x="472884" y="34290"/>
                  </a:lnTo>
                  <a:lnTo>
                    <a:pt x="469328" y="35560"/>
                  </a:lnTo>
                  <a:lnTo>
                    <a:pt x="465556" y="35560"/>
                  </a:lnTo>
                  <a:lnTo>
                    <a:pt x="460222" y="38214"/>
                  </a:lnTo>
                  <a:lnTo>
                    <a:pt x="459079" y="38214"/>
                  </a:lnTo>
                  <a:lnTo>
                    <a:pt x="460235" y="34290"/>
                  </a:lnTo>
                  <a:lnTo>
                    <a:pt x="467779" y="31750"/>
                  </a:lnTo>
                  <a:lnTo>
                    <a:pt x="474218" y="31750"/>
                  </a:lnTo>
                  <a:lnTo>
                    <a:pt x="474218" y="25400"/>
                  </a:lnTo>
                  <a:lnTo>
                    <a:pt x="472440" y="25400"/>
                  </a:lnTo>
                  <a:lnTo>
                    <a:pt x="469773" y="24130"/>
                  </a:lnTo>
                  <a:lnTo>
                    <a:pt x="470446" y="22860"/>
                  </a:lnTo>
                  <a:lnTo>
                    <a:pt x="471322" y="21590"/>
                  </a:lnTo>
                  <a:lnTo>
                    <a:pt x="467334" y="21590"/>
                  </a:lnTo>
                  <a:lnTo>
                    <a:pt x="456463" y="22860"/>
                  </a:lnTo>
                  <a:lnTo>
                    <a:pt x="454685" y="22860"/>
                  </a:lnTo>
                  <a:lnTo>
                    <a:pt x="454025" y="24130"/>
                  </a:lnTo>
                  <a:lnTo>
                    <a:pt x="454685" y="27940"/>
                  </a:lnTo>
                  <a:lnTo>
                    <a:pt x="455345" y="30480"/>
                  </a:lnTo>
                  <a:lnTo>
                    <a:pt x="454901" y="31750"/>
                  </a:lnTo>
                  <a:lnTo>
                    <a:pt x="453351" y="31750"/>
                  </a:lnTo>
                  <a:lnTo>
                    <a:pt x="451802" y="30480"/>
                  </a:lnTo>
                  <a:lnTo>
                    <a:pt x="450697" y="29210"/>
                  </a:lnTo>
                  <a:lnTo>
                    <a:pt x="450697" y="26670"/>
                  </a:lnTo>
                  <a:lnTo>
                    <a:pt x="447357" y="26670"/>
                  </a:lnTo>
                  <a:lnTo>
                    <a:pt x="446024" y="26670"/>
                  </a:lnTo>
                  <a:lnTo>
                    <a:pt x="438924" y="26670"/>
                  </a:lnTo>
                  <a:lnTo>
                    <a:pt x="433603" y="29210"/>
                  </a:lnTo>
                  <a:lnTo>
                    <a:pt x="428726" y="30480"/>
                  </a:lnTo>
                  <a:lnTo>
                    <a:pt x="427393" y="30480"/>
                  </a:lnTo>
                  <a:lnTo>
                    <a:pt x="427393" y="53340"/>
                  </a:lnTo>
                  <a:lnTo>
                    <a:pt x="426720" y="54610"/>
                  </a:lnTo>
                  <a:lnTo>
                    <a:pt x="426059" y="57150"/>
                  </a:lnTo>
                  <a:lnTo>
                    <a:pt x="425399" y="55880"/>
                  </a:lnTo>
                  <a:lnTo>
                    <a:pt x="425399" y="54610"/>
                  </a:lnTo>
                  <a:lnTo>
                    <a:pt x="425284" y="52070"/>
                  </a:lnTo>
                  <a:lnTo>
                    <a:pt x="425170" y="50800"/>
                  </a:lnTo>
                  <a:lnTo>
                    <a:pt x="425843" y="49530"/>
                  </a:lnTo>
                  <a:lnTo>
                    <a:pt x="426504" y="50800"/>
                  </a:lnTo>
                  <a:lnTo>
                    <a:pt x="427164" y="50800"/>
                  </a:lnTo>
                  <a:lnTo>
                    <a:pt x="427278" y="52070"/>
                  </a:lnTo>
                  <a:lnTo>
                    <a:pt x="427393" y="53340"/>
                  </a:lnTo>
                  <a:lnTo>
                    <a:pt x="427393" y="30480"/>
                  </a:lnTo>
                  <a:lnTo>
                    <a:pt x="422592" y="30480"/>
                  </a:lnTo>
                  <a:lnTo>
                    <a:pt x="422592" y="42024"/>
                  </a:lnTo>
                  <a:lnTo>
                    <a:pt x="422440" y="42024"/>
                  </a:lnTo>
                  <a:lnTo>
                    <a:pt x="421843" y="43180"/>
                  </a:lnTo>
                  <a:lnTo>
                    <a:pt x="419404" y="43180"/>
                  </a:lnTo>
                  <a:lnTo>
                    <a:pt x="417906" y="40754"/>
                  </a:lnTo>
                  <a:lnTo>
                    <a:pt x="417614" y="40513"/>
                  </a:lnTo>
                  <a:lnTo>
                    <a:pt x="415848" y="39370"/>
                  </a:lnTo>
                  <a:lnTo>
                    <a:pt x="416013" y="38430"/>
                  </a:lnTo>
                  <a:lnTo>
                    <a:pt x="416052" y="38214"/>
                  </a:lnTo>
                  <a:lnTo>
                    <a:pt x="416344" y="38214"/>
                  </a:lnTo>
                  <a:lnTo>
                    <a:pt x="419176" y="39370"/>
                  </a:lnTo>
                  <a:lnTo>
                    <a:pt x="421144" y="40513"/>
                  </a:lnTo>
                  <a:lnTo>
                    <a:pt x="421487" y="40754"/>
                  </a:lnTo>
                  <a:lnTo>
                    <a:pt x="422592" y="42024"/>
                  </a:lnTo>
                  <a:lnTo>
                    <a:pt x="422592" y="30480"/>
                  </a:lnTo>
                  <a:lnTo>
                    <a:pt x="421614" y="30480"/>
                  </a:lnTo>
                  <a:lnTo>
                    <a:pt x="419176" y="31750"/>
                  </a:lnTo>
                  <a:lnTo>
                    <a:pt x="419849" y="31750"/>
                  </a:lnTo>
                  <a:lnTo>
                    <a:pt x="420509" y="33020"/>
                  </a:lnTo>
                  <a:lnTo>
                    <a:pt x="419404" y="34290"/>
                  </a:lnTo>
                  <a:lnTo>
                    <a:pt x="415404" y="34290"/>
                  </a:lnTo>
                  <a:lnTo>
                    <a:pt x="414299" y="33020"/>
                  </a:lnTo>
                  <a:lnTo>
                    <a:pt x="414743" y="31750"/>
                  </a:lnTo>
                  <a:lnTo>
                    <a:pt x="415404" y="31750"/>
                  </a:lnTo>
                  <a:lnTo>
                    <a:pt x="413410" y="30480"/>
                  </a:lnTo>
                  <a:lnTo>
                    <a:pt x="403199" y="30480"/>
                  </a:lnTo>
                  <a:lnTo>
                    <a:pt x="403872" y="34290"/>
                  </a:lnTo>
                  <a:lnTo>
                    <a:pt x="417626" y="46990"/>
                  </a:lnTo>
                  <a:lnTo>
                    <a:pt x="415848" y="46990"/>
                  </a:lnTo>
                  <a:lnTo>
                    <a:pt x="415848" y="53340"/>
                  </a:lnTo>
                  <a:lnTo>
                    <a:pt x="415632" y="54610"/>
                  </a:lnTo>
                  <a:lnTo>
                    <a:pt x="413194" y="54610"/>
                  </a:lnTo>
                  <a:lnTo>
                    <a:pt x="411416" y="53340"/>
                  </a:lnTo>
                  <a:lnTo>
                    <a:pt x="410883" y="52349"/>
                  </a:lnTo>
                  <a:lnTo>
                    <a:pt x="410083" y="50800"/>
                  </a:lnTo>
                  <a:lnTo>
                    <a:pt x="410298" y="49530"/>
                  </a:lnTo>
                  <a:lnTo>
                    <a:pt x="412750" y="49530"/>
                  </a:lnTo>
                  <a:lnTo>
                    <a:pt x="414515" y="50800"/>
                  </a:lnTo>
                  <a:lnTo>
                    <a:pt x="415848" y="53340"/>
                  </a:lnTo>
                  <a:lnTo>
                    <a:pt x="415848" y="46990"/>
                  </a:lnTo>
                  <a:lnTo>
                    <a:pt x="412305" y="46990"/>
                  </a:lnTo>
                  <a:lnTo>
                    <a:pt x="408762" y="45808"/>
                  </a:lnTo>
                  <a:lnTo>
                    <a:pt x="406311" y="44450"/>
                  </a:lnTo>
                  <a:lnTo>
                    <a:pt x="403872" y="43180"/>
                  </a:lnTo>
                  <a:lnTo>
                    <a:pt x="401002" y="42024"/>
                  </a:lnTo>
                  <a:lnTo>
                    <a:pt x="400519" y="42024"/>
                  </a:lnTo>
                  <a:lnTo>
                    <a:pt x="398538" y="42900"/>
                  </a:lnTo>
                  <a:lnTo>
                    <a:pt x="398538" y="43180"/>
                  </a:lnTo>
                  <a:lnTo>
                    <a:pt x="398538" y="46990"/>
                  </a:lnTo>
                  <a:lnTo>
                    <a:pt x="396836" y="48374"/>
                  </a:lnTo>
                  <a:lnTo>
                    <a:pt x="395211" y="49530"/>
                  </a:lnTo>
                  <a:lnTo>
                    <a:pt x="392010" y="52349"/>
                  </a:lnTo>
                  <a:lnTo>
                    <a:pt x="392112" y="52070"/>
                  </a:lnTo>
                  <a:lnTo>
                    <a:pt x="394284" y="45808"/>
                  </a:lnTo>
                  <a:lnTo>
                    <a:pt x="396430" y="44450"/>
                  </a:lnTo>
                  <a:lnTo>
                    <a:pt x="398538" y="43180"/>
                  </a:lnTo>
                  <a:lnTo>
                    <a:pt x="398538" y="42900"/>
                  </a:lnTo>
                  <a:lnTo>
                    <a:pt x="394995" y="44450"/>
                  </a:lnTo>
                  <a:lnTo>
                    <a:pt x="395465" y="40754"/>
                  </a:lnTo>
                  <a:lnTo>
                    <a:pt x="395655" y="39370"/>
                  </a:lnTo>
                  <a:lnTo>
                    <a:pt x="402310" y="35560"/>
                  </a:lnTo>
                  <a:lnTo>
                    <a:pt x="403199" y="34290"/>
                  </a:lnTo>
                  <a:lnTo>
                    <a:pt x="401434" y="31750"/>
                  </a:lnTo>
                  <a:lnTo>
                    <a:pt x="399211" y="33020"/>
                  </a:lnTo>
                  <a:lnTo>
                    <a:pt x="397205" y="35560"/>
                  </a:lnTo>
                  <a:lnTo>
                    <a:pt x="394550" y="39370"/>
                  </a:lnTo>
                  <a:lnTo>
                    <a:pt x="392976" y="40652"/>
                  </a:lnTo>
                  <a:lnTo>
                    <a:pt x="388543" y="38214"/>
                  </a:lnTo>
                  <a:lnTo>
                    <a:pt x="385229" y="37033"/>
                  </a:lnTo>
                  <a:lnTo>
                    <a:pt x="385229" y="43180"/>
                  </a:lnTo>
                  <a:lnTo>
                    <a:pt x="384302" y="45808"/>
                  </a:lnTo>
                  <a:lnTo>
                    <a:pt x="381914" y="45808"/>
                  </a:lnTo>
                  <a:lnTo>
                    <a:pt x="381457" y="43180"/>
                  </a:lnTo>
                  <a:lnTo>
                    <a:pt x="382054" y="42024"/>
                  </a:lnTo>
                  <a:lnTo>
                    <a:pt x="382917" y="40754"/>
                  </a:lnTo>
                  <a:lnTo>
                    <a:pt x="383044" y="40513"/>
                  </a:lnTo>
                  <a:lnTo>
                    <a:pt x="383781" y="38430"/>
                  </a:lnTo>
                  <a:lnTo>
                    <a:pt x="383844" y="38214"/>
                  </a:lnTo>
                  <a:lnTo>
                    <a:pt x="384797" y="38214"/>
                  </a:lnTo>
                  <a:lnTo>
                    <a:pt x="385203" y="40513"/>
                  </a:lnTo>
                  <a:lnTo>
                    <a:pt x="385229" y="43180"/>
                  </a:lnTo>
                  <a:lnTo>
                    <a:pt x="385229" y="37033"/>
                  </a:lnTo>
                  <a:lnTo>
                    <a:pt x="381012" y="35560"/>
                  </a:lnTo>
                  <a:lnTo>
                    <a:pt x="378345" y="35560"/>
                  </a:lnTo>
                  <a:lnTo>
                    <a:pt x="379018" y="39370"/>
                  </a:lnTo>
                  <a:lnTo>
                    <a:pt x="379704" y="42024"/>
                  </a:lnTo>
                  <a:lnTo>
                    <a:pt x="376948" y="42024"/>
                  </a:lnTo>
                  <a:lnTo>
                    <a:pt x="367030" y="44081"/>
                  </a:lnTo>
                  <a:lnTo>
                    <a:pt x="367030" y="71120"/>
                  </a:lnTo>
                  <a:lnTo>
                    <a:pt x="365696" y="73660"/>
                  </a:lnTo>
                  <a:lnTo>
                    <a:pt x="363931" y="74930"/>
                  </a:lnTo>
                  <a:lnTo>
                    <a:pt x="361480" y="74930"/>
                  </a:lnTo>
                  <a:lnTo>
                    <a:pt x="361264" y="73660"/>
                  </a:lnTo>
                  <a:lnTo>
                    <a:pt x="362597" y="71120"/>
                  </a:lnTo>
                  <a:lnTo>
                    <a:pt x="364363" y="69850"/>
                  </a:lnTo>
                  <a:lnTo>
                    <a:pt x="366814" y="69850"/>
                  </a:lnTo>
                  <a:lnTo>
                    <a:pt x="367030" y="71120"/>
                  </a:lnTo>
                  <a:lnTo>
                    <a:pt x="367030" y="44081"/>
                  </a:lnTo>
                  <a:lnTo>
                    <a:pt x="365480" y="44411"/>
                  </a:lnTo>
                  <a:lnTo>
                    <a:pt x="365480" y="50800"/>
                  </a:lnTo>
                  <a:lnTo>
                    <a:pt x="364591" y="50800"/>
                  </a:lnTo>
                  <a:lnTo>
                    <a:pt x="363931" y="52070"/>
                  </a:lnTo>
                  <a:lnTo>
                    <a:pt x="361924" y="52070"/>
                  </a:lnTo>
                  <a:lnTo>
                    <a:pt x="360375" y="50800"/>
                  </a:lnTo>
                  <a:lnTo>
                    <a:pt x="358597" y="50800"/>
                  </a:lnTo>
                  <a:lnTo>
                    <a:pt x="359270" y="49530"/>
                  </a:lnTo>
                  <a:lnTo>
                    <a:pt x="364147" y="49530"/>
                  </a:lnTo>
                  <a:lnTo>
                    <a:pt x="365480" y="50800"/>
                  </a:lnTo>
                  <a:lnTo>
                    <a:pt x="365480" y="44411"/>
                  </a:lnTo>
                  <a:lnTo>
                    <a:pt x="365252" y="44450"/>
                  </a:lnTo>
                  <a:lnTo>
                    <a:pt x="362153" y="44450"/>
                  </a:lnTo>
                  <a:lnTo>
                    <a:pt x="356603" y="45808"/>
                  </a:lnTo>
                  <a:lnTo>
                    <a:pt x="349859" y="48374"/>
                  </a:lnTo>
                  <a:lnTo>
                    <a:pt x="346621" y="49530"/>
                  </a:lnTo>
                  <a:lnTo>
                    <a:pt x="344843" y="49530"/>
                  </a:lnTo>
                  <a:lnTo>
                    <a:pt x="344843" y="71120"/>
                  </a:lnTo>
                  <a:lnTo>
                    <a:pt x="344398" y="72390"/>
                  </a:lnTo>
                  <a:lnTo>
                    <a:pt x="341960" y="72390"/>
                  </a:lnTo>
                  <a:lnTo>
                    <a:pt x="340842" y="71120"/>
                  </a:lnTo>
                  <a:lnTo>
                    <a:pt x="340842" y="68580"/>
                  </a:lnTo>
                  <a:lnTo>
                    <a:pt x="341287" y="67310"/>
                  </a:lnTo>
                  <a:lnTo>
                    <a:pt x="342404" y="67310"/>
                  </a:lnTo>
                  <a:lnTo>
                    <a:pt x="343509" y="68580"/>
                  </a:lnTo>
                  <a:lnTo>
                    <a:pt x="344843" y="71120"/>
                  </a:lnTo>
                  <a:lnTo>
                    <a:pt x="344843" y="49530"/>
                  </a:lnTo>
                  <a:lnTo>
                    <a:pt x="342836" y="49530"/>
                  </a:lnTo>
                  <a:lnTo>
                    <a:pt x="329526" y="54610"/>
                  </a:lnTo>
                  <a:lnTo>
                    <a:pt x="330644" y="55880"/>
                  </a:lnTo>
                  <a:lnTo>
                    <a:pt x="332193" y="57150"/>
                  </a:lnTo>
                  <a:lnTo>
                    <a:pt x="327748" y="63500"/>
                  </a:lnTo>
                  <a:lnTo>
                    <a:pt x="324205" y="63500"/>
                  </a:lnTo>
                  <a:lnTo>
                    <a:pt x="322872" y="60960"/>
                  </a:lnTo>
                  <a:lnTo>
                    <a:pt x="322427" y="59690"/>
                  </a:lnTo>
                  <a:lnTo>
                    <a:pt x="321538" y="55880"/>
                  </a:lnTo>
                  <a:lnTo>
                    <a:pt x="321094" y="55880"/>
                  </a:lnTo>
                  <a:lnTo>
                    <a:pt x="319760" y="59690"/>
                  </a:lnTo>
                  <a:lnTo>
                    <a:pt x="318655" y="63500"/>
                  </a:lnTo>
                  <a:lnTo>
                    <a:pt x="316661" y="64770"/>
                  </a:lnTo>
                  <a:lnTo>
                    <a:pt x="313994" y="64770"/>
                  </a:lnTo>
                  <a:lnTo>
                    <a:pt x="313994" y="73660"/>
                  </a:lnTo>
                  <a:lnTo>
                    <a:pt x="313105" y="74930"/>
                  </a:lnTo>
                  <a:lnTo>
                    <a:pt x="312445" y="76200"/>
                  </a:lnTo>
                  <a:lnTo>
                    <a:pt x="305562" y="76200"/>
                  </a:lnTo>
                  <a:lnTo>
                    <a:pt x="309118" y="74930"/>
                  </a:lnTo>
                  <a:lnTo>
                    <a:pt x="312661" y="72390"/>
                  </a:lnTo>
                  <a:lnTo>
                    <a:pt x="313994" y="73660"/>
                  </a:lnTo>
                  <a:lnTo>
                    <a:pt x="313994" y="64770"/>
                  </a:lnTo>
                  <a:lnTo>
                    <a:pt x="306006" y="64770"/>
                  </a:lnTo>
                  <a:lnTo>
                    <a:pt x="306451" y="66040"/>
                  </a:lnTo>
                  <a:lnTo>
                    <a:pt x="307111" y="66040"/>
                  </a:lnTo>
                  <a:lnTo>
                    <a:pt x="302895" y="68580"/>
                  </a:lnTo>
                  <a:lnTo>
                    <a:pt x="297357" y="71120"/>
                  </a:lnTo>
                  <a:lnTo>
                    <a:pt x="290690" y="73660"/>
                  </a:lnTo>
                  <a:lnTo>
                    <a:pt x="287591" y="76200"/>
                  </a:lnTo>
                  <a:lnTo>
                    <a:pt x="288480" y="78740"/>
                  </a:lnTo>
                  <a:lnTo>
                    <a:pt x="290029" y="82550"/>
                  </a:lnTo>
                  <a:lnTo>
                    <a:pt x="281813" y="86360"/>
                  </a:lnTo>
                  <a:lnTo>
                    <a:pt x="275831" y="85090"/>
                  </a:lnTo>
                  <a:lnTo>
                    <a:pt x="273164" y="83820"/>
                  </a:lnTo>
                  <a:lnTo>
                    <a:pt x="266954" y="85090"/>
                  </a:lnTo>
                  <a:lnTo>
                    <a:pt x="262064" y="87630"/>
                  </a:lnTo>
                  <a:lnTo>
                    <a:pt x="257187" y="88900"/>
                  </a:lnTo>
                  <a:lnTo>
                    <a:pt x="251193" y="91440"/>
                  </a:lnTo>
                  <a:lnTo>
                    <a:pt x="243205" y="91440"/>
                  </a:lnTo>
                  <a:lnTo>
                    <a:pt x="233883" y="96520"/>
                  </a:lnTo>
                  <a:lnTo>
                    <a:pt x="232105" y="99568"/>
                  </a:lnTo>
                  <a:lnTo>
                    <a:pt x="232105" y="130810"/>
                  </a:lnTo>
                  <a:lnTo>
                    <a:pt x="225894" y="130810"/>
                  </a:lnTo>
                  <a:lnTo>
                    <a:pt x="223240" y="127965"/>
                  </a:lnTo>
                  <a:lnTo>
                    <a:pt x="223240" y="140970"/>
                  </a:lnTo>
                  <a:lnTo>
                    <a:pt x="221462" y="142240"/>
                  </a:lnTo>
                  <a:lnTo>
                    <a:pt x="215684" y="142240"/>
                  </a:lnTo>
                  <a:lnTo>
                    <a:pt x="214363" y="140970"/>
                  </a:lnTo>
                  <a:lnTo>
                    <a:pt x="214363" y="137160"/>
                  </a:lnTo>
                  <a:lnTo>
                    <a:pt x="214363" y="133350"/>
                  </a:lnTo>
                  <a:lnTo>
                    <a:pt x="215023" y="132080"/>
                  </a:lnTo>
                  <a:lnTo>
                    <a:pt x="216357" y="134620"/>
                  </a:lnTo>
                  <a:lnTo>
                    <a:pt x="217246" y="135890"/>
                  </a:lnTo>
                  <a:lnTo>
                    <a:pt x="219011" y="137160"/>
                  </a:lnTo>
                  <a:lnTo>
                    <a:pt x="221234" y="137160"/>
                  </a:lnTo>
                  <a:lnTo>
                    <a:pt x="222351" y="138430"/>
                  </a:lnTo>
                  <a:lnTo>
                    <a:pt x="223240" y="140970"/>
                  </a:lnTo>
                  <a:lnTo>
                    <a:pt x="223240" y="127965"/>
                  </a:lnTo>
                  <a:lnTo>
                    <a:pt x="218795" y="123190"/>
                  </a:lnTo>
                  <a:lnTo>
                    <a:pt x="218795" y="116840"/>
                  </a:lnTo>
                  <a:lnTo>
                    <a:pt x="219684" y="116840"/>
                  </a:lnTo>
                  <a:lnTo>
                    <a:pt x="223240" y="121920"/>
                  </a:lnTo>
                  <a:lnTo>
                    <a:pt x="223672" y="121920"/>
                  </a:lnTo>
                  <a:lnTo>
                    <a:pt x="226123" y="119380"/>
                  </a:lnTo>
                  <a:lnTo>
                    <a:pt x="227444" y="116840"/>
                  </a:lnTo>
                  <a:lnTo>
                    <a:pt x="229006" y="115570"/>
                  </a:lnTo>
                  <a:lnTo>
                    <a:pt x="229666" y="115570"/>
                  </a:lnTo>
                  <a:lnTo>
                    <a:pt x="230111" y="116840"/>
                  </a:lnTo>
                  <a:lnTo>
                    <a:pt x="227444" y="120650"/>
                  </a:lnTo>
                  <a:lnTo>
                    <a:pt x="225005" y="124460"/>
                  </a:lnTo>
                  <a:lnTo>
                    <a:pt x="231889" y="129540"/>
                  </a:lnTo>
                  <a:lnTo>
                    <a:pt x="232105" y="130810"/>
                  </a:lnTo>
                  <a:lnTo>
                    <a:pt x="232105" y="99568"/>
                  </a:lnTo>
                  <a:lnTo>
                    <a:pt x="231660" y="100330"/>
                  </a:lnTo>
                  <a:lnTo>
                    <a:pt x="230784" y="101600"/>
                  </a:lnTo>
                  <a:lnTo>
                    <a:pt x="227672" y="102870"/>
                  </a:lnTo>
                  <a:lnTo>
                    <a:pt x="221462" y="102870"/>
                  </a:lnTo>
                  <a:lnTo>
                    <a:pt x="217017" y="104140"/>
                  </a:lnTo>
                  <a:lnTo>
                    <a:pt x="212585" y="109220"/>
                  </a:lnTo>
                  <a:lnTo>
                    <a:pt x="209918" y="110490"/>
                  </a:lnTo>
                  <a:lnTo>
                    <a:pt x="209257" y="109220"/>
                  </a:lnTo>
                  <a:lnTo>
                    <a:pt x="208813" y="109220"/>
                  </a:lnTo>
                  <a:lnTo>
                    <a:pt x="209257" y="110490"/>
                  </a:lnTo>
                  <a:lnTo>
                    <a:pt x="208813" y="113030"/>
                  </a:lnTo>
                  <a:lnTo>
                    <a:pt x="207479" y="115570"/>
                  </a:lnTo>
                  <a:lnTo>
                    <a:pt x="205701" y="118110"/>
                  </a:lnTo>
                  <a:lnTo>
                    <a:pt x="206146" y="119380"/>
                  </a:lnTo>
                  <a:lnTo>
                    <a:pt x="215239" y="119380"/>
                  </a:lnTo>
                  <a:lnTo>
                    <a:pt x="215912" y="124460"/>
                  </a:lnTo>
                  <a:lnTo>
                    <a:pt x="210807" y="127000"/>
                  </a:lnTo>
                  <a:lnTo>
                    <a:pt x="207924" y="128270"/>
                  </a:lnTo>
                  <a:lnTo>
                    <a:pt x="207695" y="129540"/>
                  </a:lnTo>
                  <a:lnTo>
                    <a:pt x="212140" y="134620"/>
                  </a:lnTo>
                  <a:lnTo>
                    <a:pt x="206819" y="134620"/>
                  </a:lnTo>
                  <a:lnTo>
                    <a:pt x="205930" y="135890"/>
                  </a:lnTo>
                  <a:lnTo>
                    <a:pt x="206590" y="137160"/>
                  </a:lnTo>
                  <a:lnTo>
                    <a:pt x="207479" y="138430"/>
                  </a:lnTo>
                  <a:lnTo>
                    <a:pt x="209029" y="139700"/>
                  </a:lnTo>
                  <a:lnTo>
                    <a:pt x="211251" y="137160"/>
                  </a:lnTo>
                  <a:lnTo>
                    <a:pt x="212140" y="138430"/>
                  </a:lnTo>
                  <a:lnTo>
                    <a:pt x="212140" y="143510"/>
                  </a:lnTo>
                  <a:lnTo>
                    <a:pt x="212801" y="143510"/>
                  </a:lnTo>
                  <a:lnTo>
                    <a:pt x="211023" y="146050"/>
                  </a:lnTo>
                  <a:lnTo>
                    <a:pt x="210362" y="147320"/>
                  </a:lnTo>
                  <a:lnTo>
                    <a:pt x="207924" y="148590"/>
                  </a:lnTo>
                  <a:lnTo>
                    <a:pt x="202603" y="148590"/>
                  </a:lnTo>
                  <a:lnTo>
                    <a:pt x="205486" y="146050"/>
                  </a:lnTo>
                  <a:lnTo>
                    <a:pt x="209918" y="143510"/>
                  </a:lnTo>
                  <a:lnTo>
                    <a:pt x="212140" y="143510"/>
                  </a:lnTo>
                  <a:lnTo>
                    <a:pt x="209029" y="142240"/>
                  </a:lnTo>
                  <a:lnTo>
                    <a:pt x="207632" y="140970"/>
                  </a:lnTo>
                  <a:lnTo>
                    <a:pt x="203479" y="137160"/>
                  </a:lnTo>
                  <a:lnTo>
                    <a:pt x="198602" y="133350"/>
                  </a:lnTo>
                  <a:lnTo>
                    <a:pt x="204812" y="128270"/>
                  </a:lnTo>
                  <a:lnTo>
                    <a:pt x="208216" y="125730"/>
                  </a:lnTo>
                  <a:lnTo>
                    <a:pt x="209918" y="124460"/>
                  </a:lnTo>
                  <a:lnTo>
                    <a:pt x="203479" y="124460"/>
                  </a:lnTo>
                  <a:lnTo>
                    <a:pt x="203034" y="121920"/>
                  </a:lnTo>
                  <a:lnTo>
                    <a:pt x="203530" y="119380"/>
                  </a:lnTo>
                  <a:lnTo>
                    <a:pt x="205041" y="111760"/>
                  </a:lnTo>
                  <a:lnTo>
                    <a:pt x="204812" y="111760"/>
                  </a:lnTo>
                  <a:lnTo>
                    <a:pt x="201930" y="115570"/>
                  </a:lnTo>
                  <a:lnTo>
                    <a:pt x="201041" y="116840"/>
                  </a:lnTo>
                  <a:lnTo>
                    <a:pt x="201041" y="121920"/>
                  </a:lnTo>
                  <a:lnTo>
                    <a:pt x="201041" y="124460"/>
                  </a:lnTo>
                  <a:lnTo>
                    <a:pt x="199936" y="125730"/>
                  </a:lnTo>
                  <a:lnTo>
                    <a:pt x="197497" y="125730"/>
                  </a:lnTo>
                  <a:lnTo>
                    <a:pt x="197053" y="124460"/>
                  </a:lnTo>
                  <a:lnTo>
                    <a:pt x="197713" y="124460"/>
                  </a:lnTo>
                  <a:lnTo>
                    <a:pt x="198374" y="121920"/>
                  </a:lnTo>
                  <a:lnTo>
                    <a:pt x="201041" y="121920"/>
                  </a:lnTo>
                  <a:lnTo>
                    <a:pt x="201041" y="116840"/>
                  </a:lnTo>
                  <a:lnTo>
                    <a:pt x="200152" y="118110"/>
                  </a:lnTo>
                  <a:lnTo>
                    <a:pt x="198818" y="119380"/>
                  </a:lnTo>
                  <a:lnTo>
                    <a:pt x="198818" y="116840"/>
                  </a:lnTo>
                  <a:lnTo>
                    <a:pt x="196824" y="119380"/>
                  </a:lnTo>
                  <a:lnTo>
                    <a:pt x="194157" y="121920"/>
                  </a:lnTo>
                  <a:lnTo>
                    <a:pt x="190385" y="127000"/>
                  </a:lnTo>
                  <a:lnTo>
                    <a:pt x="188836" y="128270"/>
                  </a:lnTo>
                  <a:lnTo>
                    <a:pt x="186397" y="125730"/>
                  </a:lnTo>
                  <a:lnTo>
                    <a:pt x="183730" y="123190"/>
                  </a:lnTo>
                  <a:lnTo>
                    <a:pt x="182181" y="124460"/>
                  </a:lnTo>
                  <a:lnTo>
                    <a:pt x="178854" y="128270"/>
                  </a:lnTo>
                  <a:lnTo>
                    <a:pt x="175082" y="132080"/>
                  </a:lnTo>
                  <a:lnTo>
                    <a:pt x="174853" y="133350"/>
                  </a:lnTo>
                  <a:lnTo>
                    <a:pt x="177304" y="139700"/>
                  </a:lnTo>
                  <a:lnTo>
                    <a:pt x="179743" y="144780"/>
                  </a:lnTo>
                  <a:lnTo>
                    <a:pt x="180848" y="146050"/>
                  </a:lnTo>
                  <a:lnTo>
                    <a:pt x="183286" y="143510"/>
                  </a:lnTo>
                  <a:lnTo>
                    <a:pt x="185508" y="140970"/>
                  </a:lnTo>
                  <a:lnTo>
                    <a:pt x="185953" y="140970"/>
                  </a:lnTo>
                  <a:lnTo>
                    <a:pt x="184619" y="143510"/>
                  </a:lnTo>
                  <a:lnTo>
                    <a:pt x="183515" y="144780"/>
                  </a:lnTo>
                  <a:lnTo>
                    <a:pt x="184404" y="146050"/>
                  </a:lnTo>
                  <a:lnTo>
                    <a:pt x="188620" y="146050"/>
                  </a:lnTo>
                  <a:lnTo>
                    <a:pt x="189509" y="147320"/>
                  </a:lnTo>
                  <a:lnTo>
                    <a:pt x="188836" y="148590"/>
                  </a:lnTo>
                  <a:lnTo>
                    <a:pt x="187731" y="151130"/>
                  </a:lnTo>
                  <a:lnTo>
                    <a:pt x="192163" y="152400"/>
                  </a:lnTo>
                  <a:lnTo>
                    <a:pt x="197269" y="151130"/>
                  </a:lnTo>
                  <a:lnTo>
                    <a:pt x="198158" y="151130"/>
                  </a:lnTo>
                  <a:lnTo>
                    <a:pt x="198818" y="152400"/>
                  </a:lnTo>
                  <a:lnTo>
                    <a:pt x="198818" y="154940"/>
                  </a:lnTo>
                  <a:lnTo>
                    <a:pt x="188391" y="153670"/>
                  </a:lnTo>
                  <a:lnTo>
                    <a:pt x="185737" y="151130"/>
                  </a:lnTo>
                  <a:lnTo>
                    <a:pt x="185280" y="151130"/>
                  </a:lnTo>
                  <a:lnTo>
                    <a:pt x="183286" y="152400"/>
                  </a:lnTo>
                  <a:lnTo>
                    <a:pt x="181737" y="153670"/>
                  </a:lnTo>
                  <a:lnTo>
                    <a:pt x="177965" y="156210"/>
                  </a:lnTo>
                  <a:lnTo>
                    <a:pt x="177304" y="155587"/>
                  </a:lnTo>
                  <a:lnTo>
                    <a:pt x="177304" y="162560"/>
                  </a:lnTo>
                  <a:lnTo>
                    <a:pt x="173304" y="165100"/>
                  </a:lnTo>
                  <a:lnTo>
                    <a:pt x="170865" y="166370"/>
                  </a:lnTo>
                  <a:lnTo>
                    <a:pt x="168198" y="167640"/>
                  </a:lnTo>
                  <a:lnTo>
                    <a:pt x="166204" y="166370"/>
                  </a:lnTo>
                  <a:lnTo>
                    <a:pt x="164211" y="165100"/>
                  </a:lnTo>
                  <a:lnTo>
                    <a:pt x="167754" y="162560"/>
                  </a:lnTo>
                  <a:lnTo>
                    <a:pt x="177304" y="162560"/>
                  </a:lnTo>
                  <a:lnTo>
                    <a:pt x="177304" y="155587"/>
                  </a:lnTo>
                  <a:lnTo>
                    <a:pt x="175298" y="153670"/>
                  </a:lnTo>
                  <a:lnTo>
                    <a:pt x="173964" y="152400"/>
                  </a:lnTo>
                  <a:lnTo>
                    <a:pt x="175971" y="147320"/>
                  </a:lnTo>
                  <a:lnTo>
                    <a:pt x="177520" y="143510"/>
                  </a:lnTo>
                  <a:lnTo>
                    <a:pt x="175526" y="143510"/>
                  </a:lnTo>
                  <a:lnTo>
                    <a:pt x="171754" y="147320"/>
                  </a:lnTo>
                  <a:lnTo>
                    <a:pt x="167538" y="151130"/>
                  </a:lnTo>
                  <a:lnTo>
                    <a:pt x="163982" y="152184"/>
                  </a:lnTo>
                  <a:lnTo>
                    <a:pt x="163982" y="166370"/>
                  </a:lnTo>
                  <a:lnTo>
                    <a:pt x="161099" y="167640"/>
                  </a:lnTo>
                  <a:lnTo>
                    <a:pt x="159321" y="168910"/>
                  </a:lnTo>
                  <a:lnTo>
                    <a:pt x="156222" y="170180"/>
                  </a:lnTo>
                  <a:lnTo>
                    <a:pt x="154444" y="171450"/>
                  </a:lnTo>
                  <a:lnTo>
                    <a:pt x="151561" y="173990"/>
                  </a:lnTo>
                  <a:lnTo>
                    <a:pt x="154216" y="170180"/>
                  </a:lnTo>
                  <a:lnTo>
                    <a:pt x="155765" y="168910"/>
                  </a:lnTo>
                  <a:lnTo>
                    <a:pt x="158877" y="166370"/>
                  </a:lnTo>
                  <a:lnTo>
                    <a:pt x="163982" y="166370"/>
                  </a:lnTo>
                  <a:lnTo>
                    <a:pt x="163982" y="152184"/>
                  </a:lnTo>
                  <a:lnTo>
                    <a:pt x="158877" y="153670"/>
                  </a:lnTo>
                  <a:lnTo>
                    <a:pt x="158877" y="149860"/>
                  </a:lnTo>
                  <a:lnTo>
                    <a:pt x="157099" y="148590"/>
                  </a:lnTo>
                  <a:lnTo>
                    <a:pt x="151777" y="148590"/>
                  </a:lnTo>
                  <a:lnTo>
                    <a:pt x="156667" y="152400"/>
                  </a:lnTo>
                  <a:lnTo>
                    <a:pt x="155994" y="153670"/>
                  </a:lnTo>
                  <a:lnTo>
                    <a:pt x="152006" y="154940"/>
                  </a:lnTo>
                  <a:lnTo>
                    <a:pt x="149110" y="154940"/>
                  </a:lnTo>
                  <a:lnTo>
                    <a:pt x="145122" y="156210"/>
                  </a:lnTo>
                  <a:lnTo>
                    <a:pt x="144678" y="156210"/>
                  </a:lnTo>
                  <a:lnTo>
                    <a:pt x="144678" y="168910"/>
                  </a:lnTo>
                  <a:lnTo>
                    <a:pt x="142240" y="172720"/>
                  </a:lnTo>
                  <a:lnTo>
                    <a:pt x="141566" y="173990"/>
                  </a:lnTo>
                  <a:lnTo>
                    <a:pt x="139801" y="175260"/>
                  </a:lnTo>
                  <a:lnTo>
                    <a:pt x="137134" y="175260"/>
                  </a:lnTo>
                  <a:lnTo>
                    <a:pt x="137134" y="173990"/>
                  </a:lnTo>
                  <a:lnTo>
                    <a:pt x="138912" y="172720"/>
                  </a:lnTo>
                  <a:lnTo>
                    <a:pt x="139560" y="171932"/>
                  </a:lnTo>
                  <a:lnTo>
                    <a:pt x="142011" y="168910"/>
                  </a:lnTo>
                  <a:lnTo>
                    <a:pt x="144678" y="168910"/>
                  </a:lnTo>
                  <a:lnTo>
                    <a:pt x="144678" y="156210"/>
                  </a:lnTo>
                  <a:lnTo>
                    <a:pt x="143344" y="156210"/>
                  </a:lnTo>
                  <a:lnTo>
                    <a:pt x="141566" y="157480"/>
                  </a:lnTo>
                  <a:lnTo>
                    <a:pt x="141122" y="157695"/>
                  </a:lnTo>
                  <a:lnTo>
                    <a:pt x="141122" y="163830"/>
                  </a:lnTo>
                  <a:lnTo>
                    <a:pt x="141122" y="165100"/>
                  </a:lnTo>
                  <a:lnTo>
                    <a:pt x="139357" y="167640"/>
                  </a:lnTo>
                  <a:lnTo>
                    <a:pt x="137350" y="168910"/>
                  </a:lnTo>
                  <a:lnTo>
                    <a:pt x="133146" y="171932"/>
                  </a:lnTo>
                  <a:lnTo>
                    <a:pt x="139357" y="165100"/>
                  </a:lnTo>
                  <a:lnTo>
                    <a:pt x="141122" y="163830"/>
                  </a:lnTo>
                  <a:lnTo>
                    <a:pt x="141122" y="157695"/>
                  </a:lnTo>
                  <a:lnTo>
                    <a:pt x="138912" y="158750"/>
                  </a:lnTo>
                  <a:lnTo>
                    <a:pt x="137579" y="161290"/>
                  </a:lnTo>
                  <a:lnTo>
                    <a:pt x="136245" y="162560"/>
                  </a:lnTo>
                  <a:lnTo>
                    <a:pt x="134467" y="163830"/>
                  </a:lnTo>
                  <a:lnTo>
                    <a:pt x="133807" y="162560"/>
                  </a:lnTo>
                  <a:lnTo>
                    <a:pt x="132689" y="161505"/>
                  </a:lnTo>
                  <a:lnTo>
                    <a:pt x="132689" y="204470"/>
                  </a:lnTo>
                  <a:lnTo>
                    <a:pt x="126263" y="208280"/>
                  </a:lnTo>
                  <a:lnTo>
                    <a:pt x="121158" y="207010"/>
                  </a:lnTo>
                  <a:lnTo>
                    <a:pt x="117602" y="205740"/>
                  </a:lnTo>
                  <a:lnTo>
                    <a:pt x="116941" y="205740"/>
                  </a:lnTo>
                  <a:lnTo>
                    <a:pt x="122047" y="204470"/>
                  </a:lnTo>
                  <a:lnTo>
                    <a:pt x="123367" y="203200"/>
                  </a:lnTo>
                  <a:lnTo>
                    <a:pt x="123367" y="194310"/>
                  </a:lnTo>
                  <a:lnTo>
                    <a:pt x="127368" y="190500"/>
                  </a:lnTo>
                  <a:lnTo>
                    <a:pt x="130035" y="193040"/>
                  </a:lnTo>
                  <a:lnTo>
                    <a:pt x="130695" y="193040"/>
                  </a:lnTo>
                  <a:lnTo>
                    <a:pt x="129806" y="194310"/>
                  </a:lnTo>
                  <a:lnTo>
                    <a:pt x="128473" y="195580"/>
                  </a:lnTo>
                  <a:lnTo>
                    <a:pt x="125145" y="195580"/>
                  </a:lnTo>
                  <a:lnTo>
                    <a:pt x="125056" y="196850"/>
                  </a:lnTo>
                  <a:lnTo>
                    <a:pt x="124968" y="198120"/>
                  </a:lnTo>
                  <a:lnTo>
                    <a:pt x="124879" y="199390"/>
                  </a:lnTo>
                  <a:lnTo>
                    <a:pt x="124777" y="200660"/>
                  </a:lnTo>
                  <a:lnTo>
                    <a:pt x="124701" y="201930"/>
                  </a:lnTo>
                  <a:lnTo>
                    <a:pt x="127812" y="203200"/>
                  </a:lnTo>
                  <a:lnTo>
                    <a:pt x="132689" y="204470"/>
                  </a:lnTo>
                  <a:lnTo>
                    <a:pt x="132689" y="161505"/>
                  </a:lnTo>
                  <a:lnTo>
                    <a:pt x="132473" y="161290"/>
                  </a:lnTo>
                  <a:lnTo>
                    <a:pt x="131368" y="165100"/>
                  </a:lnTo>
                  <a:lnTo>
                    <a:pt x="132029" y="168910"/>
                  </a:lnTo>
                  <a:lnTo>
                    <a:pt x="132029" y="170180"/>
                  </a:lnTo>
                  <a:lnTo>
                    <a:pt x="130251" y="171450"/>
                  </a:lnTo>
                  <a:lnTo>
                    <a:pt x="125374" y="173990"/>
                  </a:lnTo>
                  <a:lnTo>
                    <a:pt x="123367" y="177800"/>
                  </a:lnTo>
                  <a:lnTo>
                    <a:pt x="123367" y="181610"/>
                  </a:lnTo>
                  <a:lnTo>
                    <a:pt x="123825" y="182880"/>
                  </a:lnTo>
                  <a:lnTo>
                    <a:pt x="127368" y="180340"/>
                  </a:lnTo>
                  <a:lnTo>
                    <a:pt x="130695" y="176530"/>
                  </a:lnTo>
                  <a:lnTo>
                    <a:pt x="130924" y="176530"/>
                  </a:lnTo>
                  <a:lnTo>
                    <a:pt x="128041" y="180340"/>
                  </a:lnTo>
                  <a:lnTo>
                    <a:pt x="127812" y="180721"/>
                  </a:lnTo>
                  <a:lnTo>
                    <a:pt x="127812" y="186690"/>
                  </a:lnTo>
                  <a:lnTo>
                    <a:pt x="127812" y="187960"/>
                  </a:lnTo>
                  <a:lnTo>
                    <a:pt x="126923" y="189230"/>
                  </a:lnTo>
                  <a:lnTo>
                    <a:pt x="125590" y="190500"/>
                  </a:lnTo>
                  <a:lnTo>
                    <a:pt x="123367" y="190500"/>
                  </a:lnTo>
                  <a:lnTo>
                    <a:pt x="123367" y="187960"/>
                  </a:lnTo>
                  <a:lnTo>
                    <a:pt x="124485" y="186690"/>
                  </a:lnTo>
                  <a:lnTo>
                    <a:pt x="127812" y="186690"/>
                  </a:lnTo>
                  <a:lnTo>
                    <a:pt x="127812" y="180721"/>
                  </a:lnTo>
                  <a:lnTo>
                    <a:pt x="126479" y="182880"/>
                  </a:lnTo>
                  <a:lnTo>
                    <a:pt x="124040" y="184150"/>
                  </a:lnTo>
                  <a:lnTo>
                    <a:pt x="121818" y="181610"/>
                  </a:lnTo>
                  <a:lnTo>
                    <a:pt x="118275" y="182880"/>
                  </a:lnTo>
                  <a:lnTo>
                    <a:pt x="115392" y="184150"/>
                  </a:lnTo>
                  <a:lnTo>
                    <a:pt x="111836" y="186690"/>
                  </a:lnTo>
                  <a:lnTo>
                    <a:pt x="110947" y="187960"/>
                  </a:lnTo>
                  <a:lnTo>
                    <a:pt x="112496" y="189230"/>
                  </a:lnTo>
                  <a:lnTo>
                    <a:pt x="116052" y="191770"/>
                  </a:lnTo>
                  <a:lnTo>
                    <a:pt x="112941" y="195580"/>
                  </a:lnTo>
                  <a:lnTo>
                    <a:pt x="105625" y="195580"/>
                  </a:lnTo>
                  <a:lnTo>
                    <a:pt x="105625" y="227330"/>
                  </a:lnTo>
                  <a:lnTo>
                    <a:pt x="105625" y="228600"/>
                  </a:lnTo>
                  <a:lnTo>
                    <a:pt x="104736" y="229870"/>
                  </a:lnTo>
                  <a:lnTo>
                    <a:pt x="103403" y="229870"/>
                  </a:lnTo>
                  <a:lnTo>
                    <a:pt x="102298" y="231140"/>
                  </a:lnTo>
                  <a:lnTo>
                    <a:pt x="101180" y="231140"/>
                  </a:lnTo>
                  <a:lnTo>
                    <a:pt x="101180" y="228600"/>
                  </a:lnTo>
                  <a:lnTo>
                    <a:pt x="102298" y="227330"/>
                  </a:lnTo>
                  <a:lnTo>
                    <a:pt x="105625" y="227330"/>
                  </a:lnTo>
                  <a:lnTo>
                    <a:pt x="105625" y="195580"/>
                  </a:lnTo>
                  <a:lnTo>
                    <a:pt x="105181" y="195580"/>
                  </a:lnTo>
                  <a:lnTo>
                    <a:pt x="103847" y="196850"/>
                  </a:lnTo>
                  <a:lnTo>
                    <a:pt x="105181" y="199390"/>
                  </a:lnTo>
                  <a:lnTo>
                    <a:pt x="104292" y="200660"/>
                  </a:lnTo>
                  <a:lnTo>
                    <a:pt x="100291" y="200660"/>
                  </a:lnTo>
                  <a:lnTo>
                    <a:pt x="98958" y="201930"/>
                  </a:lnTo>
                  <a:lnTo>
                    <a:pt x="99631" y="203200"/>
                  </a:lnTo>
                  <a:lnTo>
                    <a:pt x="100076" y="204470"/>
                  </a:lnTo>
                  <a:lnTo>
                    <a:pt x="97637" y="207010"/>
                  </a:lnTo>
                  <a:lnTo>
                    <a:pt x="90093" y="210820"/>
                  </a:lnTo>
                  <a:lnTo>
                    <a:pt x="87871" y="213360"/>
                  </a:lnTo>
                  <a:lnTo>
                    <a:pt x="87871" y="218440"/>
                  </a:lnTo>
                  <a:lnTo>
                    <a:pt x="87642" y="218871"/>
                  </a:lnTo>
                  <a:lnTo>
                    <a:pt x="87642" y="254000"/>
                  </a:lnTo>
                  <a:lnTo>
                    <a:pt x="86321" y="256540"/>
                  </a:lnTo>
                  <a:lnTo>
                    <a:pt x="83426" y="259080"/>
                  </a:lnTo>
                  <a:lnTo>
                    <a:pt x="80543" y="260350"/>
                  </a:lnTo>
                  <a:lnTo>
                    <a:pt x="77889" y="262890"/>
                  </a:lnTo>
                  <a:lnTo>
                    <a:pt x="76555" y="262890"/>
                  </a:lnTo>
                  <a:lnTo>
                    <a:pt x="77889" y="260350"/>
                  </a:lnTo>
                  <a:lnTo>
                    <a:pt x="82321" y="256540"/>
                  </a:lnTo>
                  <a:lnTo>
                    <a:pt x="85204" y="254000"/>
                  </a:lnTo>
                  <a:lnTo>
                    <a:pt x="87642" y="254000"/>
                  </a:lnTo>
                  <a:lnTo>
                    <a:pt x="87642" y="218871"/>
                  </a:lnTo>
                  <a:lnTo>
                    <a:pt x="87198" y="219710"/>
                  </a:lnTo>
                  <a:lnTo>
                    <a:pt x="84315" y="219710"/>
                  </a:lnTo>
                  <a:lnTo>
                    <a:pt x="84099" y="220980"/>
                  </a:lnTo>
                  <a:lnTo>
                    <a:pt x="84099" y="222250"/>
                  </a:lnTo>
                  <a:lnTo>
                    <a:pt x="82321" y="224790"/>
                  </a:lnTo>
                  <a:lnTo>
                    <a:pt x="76327" y="227330"/>
                  </a:lnTo>
                  <a:lnTo>
                    <a:pt x="77444" y="231140"/>
                  </a:lnTo>
                  <a:lnTo>
                    <a:pt x="83210" y="231140"/>
                  </a:lnTo>
                  <a:lnTo>
                    <a:pt x="81216" y="229870"/>
                  </a:lnTo>
                  <a:lnTo>
                    <a:pt x="78320" y="227330"/>
                  </a:lnTo>
                  <a:lnTo>
                    <a:pt x="83654" y="227330"/>
                  </a:lnTo>
                  <a:lnTo>
                    <a:pt x="85648" y="229870"/>
                  </a:lnTo>
                  <a:lnTo>
                    <a:pt x="86766" y="236220"/>
                  </a:lnTo>
                  <a:lnTo>
                    <a:pt x="86321" y="238760"/>
                  </a:lnTo>
                  <a:lnTo>
                    <a:pt x="84315" y="238760"/>
                  </a:lnTo>
                  <a:lnTo>
                    <a:pt x="83426" y="237490"/>
                  </a:lnTo>
                  <a:lnTo>
                    <a:pt x="83426" y="234950"/>
                  </a:lnTo>
                  <a:lnTo>
                    <a:pt x="81432" y="233680"/>
                  </a:lnTo>
                  <a:lnTo>
                    <a:pt x="76555" y="233680"/>
                  </a:lnTo>
                  <a:lnTo>
                    <a:pt x="74549" y="234950"/>
                  </a:lnTo>
                  <a:lnTo>
                    <a:pt x="74549" y="238760"/>
                  </a:lnTo>
                  <a:lnTo>
                    <a:pt x="72555" y="241300"/>
                  </a:lnTo>
                  <a:lnTo>
                    <a:pt x="69900" y="241300"/>
                  </a:lnTo>
                  <a:lnTo>
                    <a:pt x="65684" y="242570"/>
                  </a:lnTo>
                  <a:lnTo>
                    <a:pt x="65455" y="243840"/>
                  </a:lnTo>
                  <a:lnTo>
                    <a:pt x="69227" y="247650"/>
                  </a:lnTo>
                  <a:lnTo>
                    <a:pt x="71450" y="250190"/>
                  </a:lnTo>
                  <a:lnTo>
                    <a:pt x="71894" y="251460"/>
                  </a:lnTo>
                  <a:lnTo>
                    <a:pt x="69443" y="251460"/>
                  </a:lnTo>
                  <a:lnTo>
                    <a:pt x="69443" y="287020"/>
                  </a:lnTo>
                  <a:lnTo>
                    <a:pt x="69443" y="293370"/>
                  </a:lnTo>
                  <a:lnTo>
                    <a:pt x="68567" y="293370"/>
                  </a:lnTo>
                  <a:lnTo>
                    <a:pt x="66344" y="292100"/>
                  </a:lnTo>
                  <a:lnTo>
                    <a:pt x="66128" y="290830"/>
                  </a:lnTo>
                  <a:lnTo>
                    <a:pt x="66789" y="289560"/>
                  </a:lnTo>
                  <a:lnTo>
                    <a:pt x="67779" y="288290"/>
                  </a:lnTo>
                  <a:lnTo>
                    <a:pt x="68783" y="287020"/>
                  </a:lnTo>
                  <a:lnTo>
                    <a:pt x="69443" y="287020"/>
                  </a:lnTo>
                  <a:lnTo>
                    <a:pt x="69443" y="251460"/>
                  </a:lnTo>
                  <a:lnTo>
                    <a:pt x="69011" y="251460"/>
                  </a:lnTo>
                  <a:lnTo>
                    <a:pt x="67894" y="250190"/>
                  </a:lnTo>
                  <a:lnTo>
                    <a:pt x="67894" y="247650"/>
                  </a:lnTo>
                  <a:lnTo>
                    <a:pt x="61468" y="247650"/>
                  </a:lnTo>
                  <a:lnTo>
                    <a:pt x="62344" y="248920"/>
                  </a:lnTo>
                  <a:lnTo>
                    <a:pt x="63017" y="250190"/>
                  </a:lnTo>
                  <a:lnTo>
                    <a:pt x="61468" y="252730"/>
                  </a:lnTo>
                  <a:lnTo>
                    <a:pt x="58801" y="254000"/>
                  </a:lnTo>
                  <a:lnTo>
                    <a:pt x="54356" y="256540"/>
                  </a:lnTo>
                  <a:lnTo>
                    <a:pt x="58127" y="260350"/>
                  </a:lnTo>
                  <a:lnTo>
                    <a:pt x="60350" y="262890"/>
                  </a:lnTo>
                  <a:lnTo>
                    <a:pt x="60794" y="265430"/>
                  </a:lnTo>
                  <a:lnTo>
                    <a:pt x="58801" y="265430"/>
                  </a:lnTo>
                  <a:lnTo>
                    <a:pt x="58801" y="273050"/>
                  </a:lnTo>
                  <a:lnTo>
                    <a:pt x="58686" y="274320"/>
                  </a:lnTo>
                  <a:lnTo>
                    <a:pt x="58572" y="275590"/>
                  </a:lnTo>
                  <a:lnTo>
                    <a:pt x="58458" y="276860"/>
                  </a:lnTo>
                  <a:lnTo>
                    <a:pt x="58356" y="280670"/>
                  </a:lnTo>
                  <a:lnTo>
                    <a:pt x="56807" y="281940"/>
                  </a:lnTo>
                  <a:lnTo>
                    <a:pt x="55473" y="281940"/>
                  </a:lnTo>
                  <a:lnTo>
                    <a:pt x="53911" y="280670"/>
                  </a:lnTo>
                  <a:lnTo>
                    <a:pt x="53251" y="279400"/>
                  </a:lnTo>
                  <a:lnTo>
                    <a:pt x="53911" y="276860"/>
                  </a:lnTo>
                  <a:lnTo>
                    <a:pt x="54495" y="275590"/>
                  </a:lnTo>
                  <a:lnTo>
                    <a:pt x="55689" y="273050"/>
                  </a:lnTo>
                  <a:lnTo>
                    <a:pt x="58801" y="273050"/>
                  </a:lnTo>
                  <a:lnTo>
                    <a:pt x="58801" y="265430"/>
                  </a:lnTo>
                  <a:lnTo>
                    <a:pt x="57912" y="265430"/>
                  </a:lnTo>
                  <a:lnTo>
                    <a:pt x="56807" y="264160"/>
                  </a:lnTo>
                  <a:lnTo>
                    <a:pt x="56807" y="260350"/>
                  </a:lnTo>
                  <a:lnTo>
                    <a:pt x="55689" y="261620"/>
                  </a:lnTo>
                  <a:lnTo>
                    <a:pt x="53467" y="262890"/>
                  </a:lnTo>
                  <a:lnTo>
                    <a:pt x="51473" y="264160"/>
                  </a:lnTo>
                  <a:lnTo>
                    <a:pt x="50812" y="266700"/>
                  </a:lnTo>
                  <a:lnTo>
                    <a:pt x="52146" y="266700"/>
                  </a:lnTo>
                  <a:lnTo>
                    <a:pt x="53251" y="267970"/>
                  </a:lnTo>
                  <a:lnTo>
                    <a:pt x="53136" y="269240"/>
                  </a:lnTo>
                  <a:lnTo>
                    <a:pt x="53035" y="270510"/>
                  </a:lnTo>
                  <a:lnTo>
                    <a:pt x="52362" y="271373"/>
                  </a:lnTo>
                  <a:lnTo>
                    <a:pt x="52362" y="302260"/>
                  </a:lnTo>
                  <a:lnTo>
                    <a:pt x="52362" y="303530"/>
                  </a:lnTo>
                  <a:lnTo>
                    <a:pt x="50812" y="304800"/>
                  </a:lnTo>
                  <a:lnTo>
                    <a:pt x="47256" y="304800"/>
                  </a:lnTo>
                  <a:lnTo>
                    <a:pt x="45707" y="303530"/>
                  </a:lnTo>
                  <a:lnTo>
                    <a:pt x="45707" y="299720"/>
                  </a:lnTo>
                  <a:lnTo>
                    <a:pt x="49034" y="299720"/>
                  </a:lnTo>
                  <a:lnTo>
                    <a:pt x="50812" y="300990"/>
                  </a:lnTo>
                  <a:lnTo>
                    <a:pt x="52362" y="302260"/>
                  </a:lnTo>
                  <a:lnTo>
                    <a:pt x="52362" y="271373"/>
                  </a:lnTo>
                  <a:lnTo>
                    <a:pt x="51028" y="273050"/>
                  </a:lnTo>
                  <a:lnTo>
                    <a:pt x="49263" y="275590"/>
                  </a:lnTo>
                  <a:lnTo>
                    <a:pt x="47929" y="275590"/>
                  </a:lnTo>
                  <a:lnTo>
                    <a:pt x="47929" y="273050"/>
                  </a:lnTo>
                  <a:lnTo>
                    <a:pt x="45707" y="273050"/>
                  </a:lnTo>
                  <a:lnTo>
                    <a:pt x="44373" y="274320"/>
                  </a:lnTo>
                  <a:lnTo>
                    <a:pt x="44259" y="275590"/>
                  </a:lnTo>
                  <a:lnTo>
                    <a:pt x="44157" y="276860"/>
                  </a:lnTo>
                  <a:lnTo>
                    <a:pt x="45478" y="283210"/>
                  </a:lnTo>
                  <a:lnTo>
                    <a:pt x="44818" y="285750"/>
                  </a:lnTo>
                  <a:lnTo>
                    <a:pt x="43268" y="287020"/>
                  </a:lnTo>
                  <a:lnTo>
                    <a:pt x="41490" y="288290"/>
                  </a:lnTo>
                  <a:lnTo>
                    <a:pt x="41046" y="287020"/>
                  </a:lnTo>
                  <a:lnTo>
                    <a:pt x="42379" y="285750"/>
                  </a:lnTo>
                  <a:lnTo>
                    <a:pt x="43472" y="283210"/>
                  </a:lnTo>
                  <a:lnTo>
                    <a:pt x="41046" y="283210"/>
                  </a:lnTo>
                  <a:lnTo>
                    <a:pt x="39268" y="284480"/>
                  </a:lnTo>
                  <a:lnTo>
                    <a:pt x="37934" y="285750"/>
                  </a:lnTo>
                  <a:lnTo>
                    <a:pt x="37934" y="288290"/>
                  </a:lnTo>
                  <a:lnTo>
                    <a:pt x="36385" y="290830"/>
                  </a:lnTo>
                  <a:lnTo>
                    <a:pt x="34594" y="292100"/>
                  </a:lnTo>
                  <a:lnTo>
                    <a:pt x="32397" y="293370"/>
                  </a:lnTo>
                  <a:lnTo>
                    <a:pt x="32169" y="294640"/>
                  </a:lnTo>
                  <a:lnTo>
                    <a:pt x="38595" y="294640"/>
                  </a:lnTo>
                  <a:lnTo>
                    <a:pt x="37274" y="300990"/>
                  </a:lnTo>
                  <a:lnTo>
                    <a:pt x="37045" y="301053"/>
                  </a:lnTo>
                  <a:lnTo>
                    <a:pt x="37045" y="358140"/>
                  </a:lnTo>
                  <a:lnTo>
                    <a:pt x="34391" y="358140"/>
                  </a:lnTo>
                  <a:lnTo>
                    <a:pt x="31064" y="353060"/>
                  </a:lnTo>
                  <a:lnTo>
                    <a:pt x="29489" y="351790"/>
                  </a:lnTo>
                  <a:lnTo>
                    <a:pt x="27292" y="349491"/>
                  </a:lnTo>
                  <a:lnTo>
                    <a:pt x="27292" y="363220"/>
                  </a:lnTo>
                  <a:lnTo>
                    <a:pt x="26619" y="364490"/>
                  </a:lnTo>
                  <a:lnTo>
                    <a:pt x="25730" y="367030"/>
                  </a:lnTo>
                  <a:lnTo>
                    <a:pt x="24841" y="368300"/>
                  </a:lnTo>
                  <a:lnTo>
                    <a:pt x="23964" y="368300"/>
                  </a:lnTo>
                  <a:lnTo>
                    <a:pt x="23520" y="367030"/>
                  </a:lnTo>
                  <a:lnTo>
                    <a:pt x="23520" y="364490"/>
                  </a:lnTo>
                  <a:lnTo>
                    <a:pt x="23520" y="363220"/>
                  </a:lnTo>
                  <a:lnTo>
                    <a:pt x="24333" y="362064"/>
                  </a:lnTo>
                  <a:lnTo>
                    <a:pt x="26873" y="362064"/>
                  </a:lnTo>
                  <a:lnTo>
                    <a:pt x="27292" y="363220"/>
                  </a:lnTo>
                  <a:lnTo>
                    <a:pt x="27292" y="349491"/>
                  </a:lnTo>
                  <a:lnTo>
                    <a:pt x="27063" y="349250"/>
                  </a:lnTo>
                  <a:lnTo>
                    <a:pt x="23964" y="349250"/>
                  </a:lnTo>
                  <a:lnTo>
                    <a:pt x="22402" y="347980"/>
                  </a:lnTo>
                  <a:lnTo>
                    <a:pt x="20637" y="342900"/>
                  </a:lnTo>
                  <a:lnTo>
                    <a:pt x="22186" y="342900"/>
                  </a:lnTo>
                  <a:lnTo>
                    <a:pt x="29489" y="347980"/>
                  </a:lnTo>
                  <a:lnTo>
                    <a:pt x="33045" y="349250"/>
                  </a:lnTo>
                  <a:lnTo>
                    <a:pt x="35941" y="353060"/>
                  </a:lnTo>
                  <a:lnTo>
                    <a:pt x="36385" y="354330"/>
                  </a:lnTo>
                  <a:lnTo>
                    <a:pt x="37045" y="358140"/>
                  </a:lnTo>
                  <a:lnTo>
                    <a:pt x="37045" y="301053"/>
                  </a:lnTo>
                  <a:lnTo>
                    <a:pt x="32397" y="302260"/>
                  </a:lnTo>
                  <a:lnTo>
                    <a:pt x="29946" y="303530"/>
                  </a:lnTo>
                  <a:lnTo>
                    <a:pt x="27940" y="304800"/>
                  </a:lnTo>
                  <a:lnTo>
                    <a:pt x="27940" y="307340"/>
                  </a:lnTo>
                  <a:lnTo>
                    <a:pt x="25730" y="307340"/>
                  </a:lnTo>
                  <a:lnTo>
                    <a:pt x="24625" y="306070"/>
                  </a:lnTo>
                  <a:lnTo>
                    <a:pt x="23520" y="306070"/>
                  </a:lnTo>
                  <a:lnTo>
                    <a:pt x="23520" y="308610"/>
                  </a:lnTo>
                  <a:lnTo>
                    <a:pt x="24625" y="309880"/>
                  </a:lnTo>
                  <a:lnTo>
                    <a:pt x="27508" y="309880"/>
                  </a:lnTo>
                  <a:lnTo>
                    <a:pt x="26847" y="311150"/>
                  </a:lnTo>
                  <a:lnTo>
                    <a:pt x="24409" y="313690"/>
                  </a:lnTo>
                  <a:lnTo>
                    <a:pt x="20637" y="316230"/>
                  </a:lnTo>
                  <a:lnTo>
                    <a:pt x="28625" y="316230"/>
                  </a:lnTo>
                  <a:lnTo>
                    <a:pt x="26847" y="323850"/>
                  </a:lnTo>
                  <a:lnTo>
                    <a:pt x="19075" y="323850"/>
                  </a:lnTo>
                  <a:lnTo>
                    <a:pt x="18415" y="325120"/>
                  </a:lnTo>
                  <a:lnTo>
                    <a:pt x="18503" y="328930"/>
                  </a:lnTo>
                  <a:lnTo>
                    <a:pt x="18630" y="334010"/>
                  </a:lnTo>
                  <a:lnTo>
                    <a:pt x="18745" y="335280"/>
                  </a:lnTo>
                  <a:lnTo>
                    <a:pt x="18859" y="336550"/>
                  </a:lnTo>
                  <a:lnTo>
                    <a:pt x="17970" y="339090"/>
                  </a:lnTo>
                  <a:lnTo>
                    <a:pt x="15532" y="339090"/>
                  </a:lnTo>
                  <a:lnTo>
                    <a:pt x="16192" y="341630"/>
                  </a:lnTo>
                  <a:lnTo>
                    <a:pt x="18186" y="345440"/>
                  </a:lnTo>
                  <a:lnTo>
                    <a:pt x="22402" y="351790"/>
                  </a:lnTo>
                  <a:lnTo>
                    <a:pt x="21958" y="353060"/>
                  </a:lnTo>
                  <a:lnTo>
                    <a:pt x="14643" y="354330"/>
                  </a:lnTo>
                  <a:lnTo>
                    <a:pt x="9093" y="355600"/>
                  </a:lnTo>
                  <a:lnTo>
                    <a:pt x="5765" y="356870"/>
                  </a:lnTo>
                  <a:lnTo>
                    <a:pt x="11976" y="356870"/>
                  </a:lnTo>
                  <a:lnTo>
                    <a:pt x="11976" y="358140"/>
                  </a:lnTo>
                  <a:lnTo>
                    <a:pt x="7975" y="365760"/>
                  </a:lnTo>
                  <a:lnTo>
                    <a:pt x="7975" y="367030"/>
                  </a:lnTo>
                  <a:lnTo>
                    <a:pt x="12636" y="364490"/>
                  </a:lnTo>
                  <a:lnTo>
                    <a:pt x="15976" y="365760"/>
                  </a:lnTo>
                  <a:lnTo>
                    <a:pt x="18415" y="367030"/>
                  </a:lnTo>
                  <a:lnTo>
                    <a:pt x="22186" y="370840"/>
                  </a:lnTo>
                  <a:lnTo>
                    <a:pt x="15087" y="369570"/>
                  </a:lnTo>
                  <a:lnTo>
                    <a:pt x="7315" y="369570"/>
                  </a:lnTo>
                  <a:lnTo>
                    <a:pt x="5981" y="372110"/>
                  </a:lnTo>
                  <a:lnTo>
                    <a:pt x="6654" y="373380"/>
                  </a:lnTo>
                  <a:lnTo>
                    <a:pt x="9309" y="373380"/>
                  </a:lnTo>
                  <a:lnTo>
                    <a:pt x="9753" y="374650"/>
                  </a:lnTo>
                  <a:lnTo>
                    <a:pt x="9093" y="374650"/>
                  </a:lnTo>
                  <a:lnTo>
                    <a:pt x="8204" y="375920"/>
                  </a:lnTo>
                  <a:lnTo>
                    <a:pt x="8864" y="377190"/>
                  </a:lnTo>
                  <a:lnTo>
                    <a:pt x="10426" y="377190"/>
                  </a:lnTo>
                  <a:lnTo>
                    <a:pt x="11976" y="375920"/>
                  </a:lnTo>
                  <a:lnTo>
                    <a:pt x="13754" y="378460"/>
                  </a:lnTo>
                  <a:lnTo>
                    <a:pt x="15748" y="386080"/>
                  </a:lnTo>
                  <a:lnTo>
                    <a:pt x="20853" y="382270"/>
                  </a:lnTo>
                  <a:lnTo>
                    <a:pt x="26174" y="377190"/>
                  </a:lnTo>
                  <a:lnTo>
                    <a:pt x="27063" y="377190"/>
                  </a:lnTo>
                  <a:lnTo>
                    <a:pt x="23520" y="384810"/>
                  </a:lnTo>
                  <a:lnTo>
                    <a:pt x="21958" y="387350"/>
                  </a:lnTo>
                  <a:lnTo>
                    <a:pt x="18859" y="388620"/>
                  </a:lnTo>
                  <a:lnTo>
                    <a:pt x="18859" y="401320"/>
                  </a:lnTo>
                  <a:lnTo>
                    <a:pt x="18859" y="403860"/>
                  </a:lnTo>
                  <a:lnTo>
                    <a:pt x="18415" y="405130"/>
                  </a:lnTo>
                  <a:lnTo>
                    <a:pt x="17741" y="406400"/>
                  </a:lnTo>
                  <a:lnTo>
                    <a:pt x="17297" y="405130"/>
                  </a:lnTo>
                  <a:lnTo>
                    <a:pt x="17297" y="398780"/>
                  </a:lnTo>
                  <a:lnTo>
                    <a:pt x="17741" y="397510"/>
                  </a:lnTo>
                  <a:lnTo>
                    <a:pt x="18415" y="398780"/>
                  </a:lnTo>
                  <a:lnTo>
                    <a:pt x="18859" y="401320"/>
                  </a:lnTo>
                  <a:lnTo>
                    <a:pt x="18859" y="388620"/>
                  </a:lnTo>
                  <a:lnTo>
                    <a:pt x="16852" y="388620"/>
                  </a:lnTo>
                  <a:lnTo>
                    <a:pt x="16852" y="427990"/>
                  </a:lnTo>
                  <a:lnTo>
                    <a:pt x="16852" y="430530"/>
                  </a:lnTo>
                  <a:lnTo>
                    <a:pt x="14643" y="430530"/>
                  </a:lnTo>
                  <a:lnTo>
                    <a:pt x="12420" y="427990"/>
                  </a:lnTo>
                  <a:lnTo>
                    <a:pt x="12420" y="425450"/>
                  </a:lnTo>
                  <a:lnTo>
                    <a:pt x="14643" y="425450"/>
                  </a:lnTo>
                  <a:lnTo>
                    <a:pt x="15976" y="426720"/>
                  </a:lnTo>
                  <a:lnTo>
                    <a:pt x="16852" y="427990"/>
                  </a:lnTo>
                  <a:lnTo>
                    <a:pt x="16852" y="388620"/>
                  </a:lnTo>
                  <a:lnTo>
                    <a:pt x="7975" y="388620"/>
                  </a:lnTo>
                  <a:lnTo>
                    <a:pt x="9080" y="386080"/>
                  </a:lnTo>
                  <a:lnTo>
                    <a:pt x="10198" y="383540"/>
                  </a:lnTo>
                  <a:lnTo>
                    <a:pt x="11760" y="381000"/>
                  </a:lnTo>
                  <a:lnTo>
                    <a:pt x="11760" y="379730"/>
                  </a:lnTo>
                  <a:lnTo>
                    <a:pt x="9093" y="379730"/>
                  </a:lnTo>
                  <a:lnTo>
                    <a:pt x="7975" y="381000"/>
                  </a:lnTo>
                  <a:lnTo>
                    <a:pt x="7975" y="384810"/>
                  </a:lnTo>
                  <a:lnTo>
                    <a:pt x="6870" y="386080"/>
                  </a:lnTo>
                  <a:lnTo>
                    <a:pt x="5321" y="384810"/>
                  </a:lnTo>
                  <a:lnTo>
                    <a:pt x="3987" y="383540"/>
                  </a:lnTo>
                  <a:lnTo>
                    <a:pt x="3543" y="384810"/>
                  </a:lnTo>
                  <a:lnTo>
                    <a:pt x="5092" y="387350"/>
                  </a:lnTo>
                  <a:lnTo>
                    <a:pt x="4432" y="388620"/>
                  </a:lnTo>
                  <a:lnTo>
                    <a:pt x="3098" y="389890"/>
                  </a:lnTo>
                  <a:lnTo>
                    <a:pt x="1320" y="389890"/>
                  </a:lnTo>
                  <a:lnTo>
                    <a:pt x="1549" y="391160"/>
                  </a:lnTo>
                  <a:lnTo>
                    <a:pt x="7975" y="391160"/>
                  </a:lnTo>
                  <a:lnTo>
                    <a:pt x="3987" y="407670"/>
                  </a:lnTo>
                  <a:lnTo>
                    <a:pt x="2654" y="414020"/>
                  </a:lnTo>
                  <a:lnTo>
                    <a:pt x="2654" y="417830"/>
                  </a:lnTo>
                  <a:lnTo>
                    <a:pt x="4876" y="417830"/>
                  </a:lnTo>
                  <a:lnTo>
                    <a:pt x="5321" y="420370"/>
                  </a:lnTo>
                  <a:lnTo>
                    <a:pt x="4432" y="422910"/>
                  </a:lnTo>
                  <a:lnTo>
                    <a:pt x="3543" y="426720"/>
                  </a:lnTo>
                  <a:lnTo>
                    <a:pt x="4203" y="430530"/>
                  </a:lnTo>
                  <a:lnTo>
                    <a:pt x="5981" y="433070"/>
                  </a:lnTo>
                  <a:lnTo>
                    <a:pt x="8204" y="435610"/>
                  </a:lnTo>
                  <a:lnTo>
                    <a:pt x="8204" y="436880"/>
                  </a:lnTo>
                  <a:lnTo>
                    <a:pt x="2209" y="454660"/>
                  </a:lnTo>
                  <a:lnTo>
                    <a:pt x="1320" y="461010"/>
                  </a:lnTo>
                  <a:lnTo>
                    <a:pt x="0" y="463550"/>
                  </a:lnTo>
                  <a:lnTo>
                    <a:pt x="660" y="466090"/>
                  </a:lnTo>
                  <a:lnTo>
                    <a:pt x="2438" y="469900"/>
                  </a:lnTo>
                  <a:lnTo>
                    <a:pt x="4648" y="474980"/>
                  </a:lnTo>
                  <a:lnTo>
                    <a:pt x="4648" y="476250"/>
                  </a:lnTo>
                  <a:lnTo>
                    <a:pt x="2882" y="476250"/>
                  </a:lnTo>
                  <a:lnTo>
                    <a:pt x="876" y="477520"/>
                  </a:lnTo>
                  <a:lnTo>
                    <a:pt x="876" y="478790"/>
                  </a:lnTo>
                  <a:lnTo>
                    <a:pt x="2882" y="481330"/>
                  </a:lnTo>
                  <a:lnTo>
                    <a:pt x="4432" y="482600"/>
                  </a:lnTo>
                  <a:lnTo>
                    <a:pt x="5321" y="485140"/>
                  </a:lnTo>
                  <a:lnTo>
                    <a:pt x="4648" y="485140"/>
                  </a:lnTo>
                  <a:lnTo>
                    <a:pt x="3771" y="486410"/>
                  </a:lnTo>
                  <a:lnTo>
                    <a:pt x="15087" y="486410"/>
                  </a:lnTo>
                  <a:lnTo>
                    <a:pt x="18859" y="485140"/>
                  </a:lnTo>
                  <a:lnTo>
                    <a:pt x="19304" y="485140"/>
                  </a:lnTo>
                  <a:lnTo>
                    <a:pt x="18415" y="483870"/>
                  </a:lnTo>
                  <a:lnTo>
                    <a:pt x="14859" y="480060"/>
                  </a:lnTo>
                  <a:lnTo>
                    <a:pt x="14859" y="478790"/>
                  </a:lnTo>
                  <a:lnTo>
                    <a:pt x="19075" y="478790"/>
                  </a:lnTo>
                  <a:lnTo>
                    <a:pt x="19075" y="481330"/>
                  </a:lnTo>
                  <a:lnTo>
                    <a:pt x="20408" y="482600"/>
                  </a:lnTo>
                  <a:lnTo>
                    <a:pt x="23736" y="482600"/>
                  </a:lnTo>
                  <a:lnTo>
                    <a:pt x="25069" y="483870"/>
                  </a:lnTo>
                  <a:lnTo>
                    <a:pt x="25069" y="487680"/>
                  </a:lnTo>
                  <a:lnTo>
                    <a:pt x="23736" y="488950"/>
                  </a:lnTo>
                  <a:lnTo>
                    <a:pt x="22186" y="487680"/>
                  </a:lnTo>
                  <a:lnTo>
                    <a:pt x="20853" y="487680"/>
                  </a:lnTo>
                  <a:lnTo>
                    <a:pt x="18186" y="488950"/>
                  </a:lnTo>
                  <a:lnTo>
                    <a:pt x="16637" y="491490"/>
                  </a:lnTo>
                  <a:lnTo>
                    <a:pt x="11760" y="497840"/>
                  </a:lnTo>
                  <a:lnTo>
                    <a:pt x="8204" y="499110"/>
                  </a:lnTo>
                  <a:lnTo>
                    <a:pt x="10426" y="490220"/>
                  </a:lnTo>
                  <a:lnTo>
                    <a:pt x="3543" y="490220"/>
                  </a:lnTo>
                  <a:lnTo>
                    <a:pt x="5321" y="491490"/>
                  </a:lnTo>
                  <a:lnTo>
                    <a:pt x="7531" y="491490"/>
                  </a:lnTo>
                  <a:lnTo>
                    <a:pt x="7315" y="492760"/>
                  </a:lnTo>
                  <a:lnTo>
                    <a:pt x="1104" y="497840"/>
                  </a:lnTo>
                  <a:lnTo>
                    <a:pt x="876" y="499110"/>
                  </a:lnTo>
                  <a:lnTo>
                    <a:pt x="3098" y="500380"/>
                  </a:lnTo>
                  <a:lnTo>
                    <a:pt x="4648" y="501650"/>
                  </a:lnTo>
                  <a:lnTo>
                    <a:pt x="5321" y="504190"/>
                  </a:lnTo>
                  <a:lnTo>
                    <a:pt x="4432" y="505460"/>
                  </a:lnTo>
                  <a:lnTo>
                    <a:pt x="3543" y="508000"/>
                  </a:lnTo>
                  <a:lnTo>
                    <a:pt x="4203" y="509270"/>
                  </a:lnTo>
                  <a:lnTo>
                    <a:pt x="8204" y="509270"/>
                  </a:lnTo>
                  <a:lnTo>
                    <a:pt x="8204" y="510540"/>
                  </a:lnTo>
                  <a:lnTo>
                    <a:pt x="6654" y="511810"/>
                  </a:lnTo>
                  <a:lnTo>
                    <a:pt x="4876" y="513080"/>
                  </a:lnTo>
                  <a:lnTo>
                    <a:pt x="4648" y="514350"/>
                  </a:lnTo>
                  <a:lnTo>
                    <a:pt x="6426" y="518160"/>
                  </a:lnTo>
                  <a:lnTo>
                    <a:pt x="7531" y="521970"/>
                  </a:lnTo>
                  <a:lnTo>
                    <a:pt x="8191" y="525780"/>
                  </a:lnTo>
                  <a:lnTo>
                    <a:pt x="8204" y="529590"/>
                  </a:lnTo>
                  <a:lnTo>
                    <a:pt x="7759" y="533400"/>
                  </a:lnTo>
                  <a:lnTo>
                    <a:pt x="12865" y="533400"/>
                  </a:lnTo>
                  <a:lnTo>
                    <a:pt x="17081" y="532130"/>
                  </a:lnTo>
                  <a:lnTo>
                    <a:pt x="17526" y="533400"/>
                  </a:lnTo>
                  <a:lnTo>
                    <a:pt x="10871" y="538480"/>
                  </a:lnTo>
                  <a:lnTo>
                    <a:pt x="10642" y="539750"/>
                  </a:lnTo>
                  <a:lnTo>
                    <a:pt x="13309" y="546100"/>
                  </a:lnTo>
                  <a:lnTo>
                    <a:pt x="14414" y="548640"/>
                  </a:lnTo>
                  <a:lnTo>
                    <a:pt x="16179" y="549922"/>
                  </a:lnTo>
                  <a:lnTo>
                    <a:pt x="17297" y="548640"/>
                  </a:lnTo>
                  <a:lnTo>
                    <a:pt x="18630" y="547370"/>
                  </a:lnTo>
                  <a:lnTo>
                    <a:pt x="18402" y="548640"/>
                  </a:lnTo>
                  <a:lnTo>
                    <a:pt x="18122" y="550011"/>
                  </a:lnTo>
                  <a:lnTo>
                    <a:pt x="16637" y="552450"/>
                  </a:lnTo>
                  <a:lnTo>
                    <a:pt x="14414" y="557530"/>
                  </a:lnTo>
                  <a:lnTo>
                    <a:pt x="18859" y="553720"/>
                  </a:lnTo>
                  <a:lnTo>
                    <a:pt x="22186" y="552450"/>
                  </a:lnTo>
                  <a:lnTo>
                    <a:pt x="24625" y="551180"/>
                  </a:lnTo>
                  <a:lnTo>
                    <a:pt x="28498" y="550011"/>
                  </a:lnTo>
                  <a:lnTo>
                    <a:pt x="27508" y="550862"/>
                  </a:lnTo>
                  <a:lnTo>
                    <a:pt x="27508" y="566420"/>
                  </a:lnTo>
                  <a:lnTo>
                    <a:pt x="26174" y="568960"/>
                  </a:lnTo>
                  <a:lnTo>
                    <a:pt x="24409" y="567690"/>
                  </a:lnTo>
                  <a:lnTo>
                    <a:pt x="22847" y="566420"/>
                  </a:lnTo>
                  <a:lnTo>
                    <a:pt x="20853" y="563880"/>
                  </a:lnTo>
                  <a:lnTo>
                    <a:pt x="21069" y="563880"/>
                  </a:lnTo>
                  <a:lnTo>
                    <a:pt x="24180" y="565150"/>
                  </a:lnTo>
                  <a:lnTo>
                    <a:pt x="26403" y="565150"/>
                  </a:lnTo>
                  <a:lnTo>
                    <a:pt x="27508" y="566420"/>
                  </a:lnTo>
                  <a:lnTo>
                    <a:pt x="27508" y="550862"/>
                  </a:lnTo>
                  <a:lnTo>
                    <a:pt x="24180" y="553720"/>
                  </a:lnTo>
                  <a:lnTo>
                    <a:pt x="17970" y="558800"/>
                  </a:lnTo>
                  <a:lnTo>
                    <a:pt x="17424" y="563880"/>
                  </a:lnTo>
                  <a:lnTo>
                    <a:pt x="17386" y="564261"/>
                  </a:lnTo>
                  <a:lnTo>
                    <a:pt x="17297" y="565150"/>
                  </a:lnTo>
                  <a:lnTo>
                    <a:pt x="21958" y="575310"/>
                  </a:lnTo>
                  <a:lnTo>
                    <a:pt x="23964" y="580390"/>
                  </a:lnTo>
                  <a:lnTo>
                    <a:pt x="25730" y="586740"/>
                  </a:lnTo>
                  <a:lnTo>
                    <a:pt x="25730" y="593090"/>
                  </a:lnTo>
                  <a:lnTo>
                    <a:pt x="26847" y="594360"/>
                  </a:lnTo>
                  <a:lnTo>
                    <a:pt x="29946" y="594360"/>
                  </a:lnTo>
                  <a:lnTo>
                    <a:pt x="31064" y="595630"/>
                  </a:lnTo>
                  <a:lnTo>
                    <a:pt x="31267" y="596900"/>
                  </a:lnTo>
                  <a:lnTo>
                    <a:pt x="31267" y="598170"/>
                  </a:lnTo>
                  <a:lnTo>
                    <a:pt x="32816" y="600710"/>
                  </a:lnTo>
                  <a:lnTo>
                    <a:pt x="34594" y="601980"/>
                  </a:lnTo>
                  <a:lnTo>
                    <a:pt x="36614" y="603250"/>
                  </a:lnTo>
                  <a:lnTo>
                    <a:pt x="36817" y="604520"/>
                  </a:lnTo>
                  <a:lnTo>
                    <a:pt x="33718" y="604520"/>
                  </a:lnTo>
                  <a:lnTo>
                    <a:pt x="33045" y="605790"/>
                  </a:lnTo>
                  <a:lnTo>
                    <a:pt x="33718" y="607060"/>
                  </a:lnTo>
                  <a:lnTo>
                    <a:pt x="34594" y="609600"/>
                  </a:lnTo>
                  <a:lnTo>
                    <a:pt x="35941" y="609600"/>
                  </a:lnTo>
                  <a:lnTo>
                    <a:pt x="38163" y="608330"/>
                  </a:lnTo>
                  <a:lnTo>
                    <a:pt x="39052" y="609600"/>
                  </a:lnTo>
                  <a:lnTo>
                    <a:pt x="39052" y="612140"/>
                  </a:lnTo>
                  <a:lnTo>
                    <a:pt x="39941" y="613410"/>
                  </a:lnTo>
                  <a:lnTo>
                    <a:pt x="42151" y="613410"/>
                  </a:lnTo>
                  <a:lnTo>
                    <a:pt x="42595" y="610870"/>
                  </a:lnTo>
                  <a:lnTo>
                    <a:pt x="42151" y="608330"/>
                  </a:lnTo>
                  <a:lnTo>
                    <a:pt x="41275" y="603250"/>
                  </a:lnTo>
                  <a:lnTo>
                    <a:pt x="43040" y="607060"/>
                  </a:lnTo>
                  <a:lnTo>
                    <a:pt x="45250" y="612140"/>
                  </a:lnTo>
                  <a:lnTo>
                    <a:pt x="44157" y="617220"/>
                  </a:lnTo>
                  <a:lnTo>
                    <a:pt x="40601" y="619760"/>
                  </a:lnTo>
                  <a:lnTo>
                    <a:pt x="39497" y="621030"/>
                  </a:lnTo>
                  <a:lnTo>
                    <a:pt x="39497" y="622300"/>
                  </a:lnTo>
                  <a:lnTo>
                    <a:pt x="41046" y="622300"/>
                  </a:lnTo>
                  <a:lnTo>
                    <a:pt x="42379" y="623570"/>
                  </a:lnTo>
                  <a:lnTo>
                    <a:pt x="43472" y="623570"/>
                  </a:lnTo>
                  <a:lnTo>
                    <a:pt x="43472" y="621030"/>
                  </a:lnTo>
                  <a:lnTo>
                    <a:pt x="44602" y="619760"/>
                  </a:lnTo>
                  <a:lnTo>
                    <a:pt x="47256" y="619760"/>
                  </a:lnTo>
                  <a:lnTo>
                    <a:pt x="47929" y="622300"/>
                  </a:lnTo>
                  <a:lnTo>
                    <a:pt x="46596" y="626110"/>
                  </a:lnTo>
                  <a:lnTo>
                    <a:pt x="47028" y="628650"/>
                  </a:lnTo>
                  <a:lnTo>
                    <a:pt x="49263" y="628650"/>
                  </a:lnTo>
                  <a:lnTo>
                    <a:pt x="50139" y="627380"/>
                  </a:lnTo>
                  <a:lnTo>
                    <a:pt x="50253" y="626110"/>
                  </a:lnTo>
                  <a:lnTo>
                    <a:pt x="50368" y="622300"/>
                  </a:lnTo>
                  <a:lnTo>
                    <a:pt x="51028" y="622300"/>
                  </a:lnTo>
                  <a:lnTo>
                    <a:pt x="51701" y="623570"/>
                  </a:lnTo>
                  <a:lnTo>
                    <a:pt x="52362" y="626110"/>
                  </a:lnTo>
                  <a:lnTo>
                    <a:pt x="53251" y="626110"/>
                  </a:lnTo>
                  <a:lnTo>
                    <a:pt x="55689" y="623570"/>
                  </a:lnTo>
                  <a:lnTo>
                    <a:pt x="56680" y="622300"/>
                  </a:lnTo>
                  <a:lnTo>
                    <a:pt x="57683" y="621030"/>
                  </a:lnTo>
                  <a:lnTo>
                    <a:pt x="57912" y="621030"/>
                  </a:lnTo>
                  <a:lnTo>
                    <a:pt x="55918" y="619760"/>
                  </a:lnTo>
                  <a:lnTo>
                    <a:pt x="54356" y="618490"/>
                  </a:lnTo>
                  <a:lnTo>
                    <a:pt x="54584" y="617220"/>
                  </a:lnTo>
                  <a:lnTo>
                    <a:pt x="61683" y="617220"/>
                  </a:lnTo>
                  <a:lnTo>
                    <a:pt x="65684" y="622300"/>
                  </a:lnTo>
                  <a:lnTo>
                    <a:pt x="62572" y="629920"/>
                  </a:lnTo>
                  <a:lnTo>
                    <a:pt x="65239" y="629920"/>
                  </a:lnTo>
                  <a:lnTo>
                    <a:pt x="71666" y="623570"/>
                  </a:lnTo>
                  <a:lnTo>
                    <a:pt x="71666" y="622300"/>
                  </a:lnTo>
                  <a:lnTo>
                    <a:pt x="69443" y="621030"/>
                  </a:lnTo>
                  <a:lnTo>
                    <a:pt x="67678" y="621030"/>
                  </a:lnTo>
                  <a:lnTo>
                    <a:pt x="67894" y="619760"/>
                  </a:lnTo>
                  <a:lnTo>
                    <a:pt x="72110" y="619760"/>
                  </a:lnTo>
                  <a:lnTo>
                    <a:pt x="74777" y="621030"/>
                  </a:lnTo>
                  <a:lnTo>
                    <a:pt x="77127" y="623557"/>
                  </a:lnTo>
                  <a:lnTo>
                    <a:pt x="75438" y="623811"/>
                  </a:lnTo>
                  <a:lnTo>
                    <a:pt x="68999" y="630161"/>
                  </a:lnTo>
                  <a:lnTo>
                    <a:pt x="65887" y="632701"/>
                  </a:lnTo>
                  <a:lnTo>
                    <a:pt x="65671" y="632815"/>
                  </a:lnTo>
                  <a:lnTo>
                    <a:pt x="65671" y="639051"/>
                  </a:lnTo>
                  <a:lnTo>
                    <a:pt x="65671" y="642861"/>
                  </a:lnTo>
                  <a:lnTo>
                    <a:pt x="64122" y="644131"/>
                  </a:lnTo>
                  <a:lnTo>
                    <a:pt x="60794" y="642861"/>
                  </a:lnTo>
                  <a:lnTo>
                    <a:pt x="56134" y="641591"/>
                  </a:lnTo>
                  <a:lnTo>
                    <a:pt x="60350" y="640321"/>
                  </a:lnTo>
                  <a:lnTo>
                    <a:pt x="64782" y="637781"/>
                  </a:lnTo>
                  <a:lnTo>
                    <a:pt x="65443" y="637781"/>
                  </a:lnTo>
                  <a:lnTo>
                    <a:pt x="65671" y="639051"/>
                  </a:lnTo>
                  <a:lnTo>
                    <a:pt x="65671" y="632815"/>
                  </a:lnTo>
                  <a:lnTo>
                    <a:pt x="63449" y="633971"/>
                  </a:lnTo>
                  <a:lnTo>
                    <a:pt x="63449" y="632701"/>
                  </a:lnTo>
                  <a:lnTo>
                    <a:pt x="63449" y="631431"/>
                  </a:lnTo>
                  <a:lnTo>
                    <a:pt x="62344" y="631431"/>
                  </a:lnTo>
                  <a:lnTo>
                    <a:pt x="61010" y="632701"/>
                  </a:lnTo>
                  <a:lnTo>
                    <a:pt x="57683" y="632701"/>
                  </a:lnTo>
                  <a:lnTo>
                    <a:pt x="56565" y="630161"/>
                  </a:lnTo>
                  <a:lnTo>
                    <a:pt x="55245" y="628891"/>
                  </a:lnTo>
                  <a:lnTo>
                    <a:pt x="54571" y="628891"/>
                  </a:lnTo>
                  <a:lnTo>
                    <a:pt x="54571" y="637781"/>
                  </a:lnTo>
                  <a:lnTo>
                    <a:pt x="53467" y="640321"/>
                  </a:lnTo>
                  <a:lnTo>
                    <a:pt x="49022" y="640321"/>
                  </a:lnTo>
                  <a:lnTo>
                    <a:pt x="48806" y="641591"/>
                  </a:lnTo>
                  <a:lnTo>
                    <a:pt x="52133" y="647941"/>
                  </a:lnTo>
                  <a:lnTo>
                    <a:pt x="54571" y="650481"/>
                  </a:lnTo>
                  <a:lnTo>
                    <a:pt x="56134" y="649211"/>
                  </a:lnTo>
                  <a:lnTo>
                    <a:pt x="57683" y="649211"/>
                  </a:lnTo>
                  <a:lnTo>
                    <a:pt x="59016" y="650481"/>
                  </a:lnTo>
                  <a:lnTo>
                    <a:pt x="59016" y="654291"/>
                  </a:lnTo>
                  <a:lnTo>
                    <a:pt x="58127" y="655561"/>
                  </a:lnTo>
                  <a:lnTo>
                    <a:pt x="56794" y="654291"/>
                  </a:lnTo>
                  <a:lnTo>
                    <a:pt x="54571" y="654291"/>
                  </a:lnTo>
                  <a:lnTo>
                    <a:pt x="54571" y="656831"/>
                  </a:lnTo>
                  <a:lnTo>
                    <a:pt x="55689" y="658101"/>
                  </a:lnTo>
                  <a:lnTo>
                    <a:pt x="58127" y="658101"/>
                  </a:lnTo>
                  <a:lnTo>
                    <a:pt x="59016" y="659371"/>
                  </a:lnTo>
                  <a:lnTo>
                    <a:pt x="59016" y="663181"/>
                  </a:lnTo>
                  <a:lnTo>
                    <a:pt x="60121" y="664451"/>
                  </a:lnTo>
                  <a:lnTo>
                    <a:pt x="61226" y="663181"/>
                  </a:lnTo>
                  <a:lnTo>
                    <a:pt x="63449" y="663181"/>
                  </a:lnTo>
                  <a:lnTo>
                    <a:pt x="63449" y="666991"/>
                  </a:lnTo>
                  <a:lnTo>
                    <a:pt x="65011" y="669531"/>
                  </a:lnTo>
                  <a:lnTo>
                    <a:pt x="66776" y="669531"/>
                  </a:lnTo>
                  <a:lnTo>
                    <a:pt x="68554" y="670801"/>
                  </a:lnTo>
                  <a:lnTo>
                    <a:pt x="70104" y="673341"/>
                  </a:lnTo>
                  <a:lnTo>
                    <a:pt x="70104" y="677151"/>
                  </a:lnTo>
                  <a:lnTo>
                    <a:pt x="70980" y="678434"/>
                  </a:lnTo>
                  <a:lnTo>
                    <a:pt x="73215" y="675881"/>
                  </a:lnTo>
                  <a:lnTo>
                    <a:pt x="74841" y="678535"/>
                  </a:lnTo>
                  <a:lnTo>
                    <a:pt x="75653" y="679691"/>
                  </a:lnTo>
                  <a:lnTo>
                    <a:pt x="76327" y="682231"/>
                  </a:lnTo>
                  <a:lnTo>
                    <a:pt x="78092" y="684771"/>
                  </a:lnTo>
                  <a:lnTo>
                    <a:pt x="80543" y="684771"/>
                  </a:lnTo>
                  <a:lnTo>
                    <a:pt x="80987" y="686041"/>
                  </a:lnTo>
                  <a:lnTo>
                    <a:pt x="80098" y="687311"/>
                  </a:lnTo>
                  <a:lnTo>
                    <a:pt x="79425" y="687311"/>
                  </a:lnTo>
                  <a:lnTo>
                    <a:pt x="81648" y="692391"/>
                  </a:lnTo>
                  <a:lnTo>
                    <a:pt x="84759" y="694931"/>
                  </a:lnTo>
                  <a:lnTo>
                    <a:pt x="88087" y="698741"/>
                  </a:lnTo>
                  <a:lnTo>
                    <a:pt x="90081" y="700011"/>
                  </a:lnTo>
                  <a:lnTo>
                    <a:pt x="88976" y="698741"/>
                  </a:lnTo>
                  <a:lnTo>
                    <a:pt x="87896" y="696290"/>
                  </a:lnTo>
                  <a:lnTo>
                    <a:pt x="88188" y="696290"/>
                  </a:lnTo>
                  <a:lnTo>
                    <a:pt x="89636" y="697471"/>
                  </a:lnTo>
                  <a:lnTo>
                    <a:pt x="91186" y="697471"/>
                  </a:lnTo>
                  <a:lnTo>
                    <a:pt x="92303" y="700011"/>
                  </a:lnTo>
                  <a:lnTo>
                    <a:pt x="92379" y="702551"/>
                  </a:lnTo>
                  <a:lnTo>
                    <a:pt x="92519" y="705091"/>
                  </a:lnTo>
                  <a:lnTo>
                    <a:pt x="102514" y="716521"/>
                  </a:lnTo>
                  <a:lnTo>
                    <a:pt x="106286" y="716521"/>
                  </a:lnTo>
                  <a:lnTo>
                    <a:pt x="108940" y="717791"/>
                  </a:lnTo>
                  <a:lnTo>
                    <a:pt x="113385" y="722871"/>
                  </a:lnTo>
                  <a:lnTo>
                    <a:pt x="116268" y="725411"/>
                  </a:lnTo>
                  <a:lnTo>
                    <a:pt x="117602" y="724141"/>
                  </a:lnTo>
                  <a:lnTo>
                    <a:pt x="119151" y="724141"/>
                  </a:lnTo>
                  <a:lnTo>
                    <a:pt x="120484" y="725411"/>
                  </a:lnTo>
                  <a:lnTo>
                    <a:pt x="120929" y="726681"/>
                  </a:lnTo>
                  <a:lnTo>
                    <a:pt x="125349" y="729221"/>
                  </a:lnTo>
                  <a:lnTo>
                    <a:pt x="134658" y="734301"/>
                  </a:lnTo>
                  <a:lnTo>
                    <a:pt x="144919" y="739381"/>
                  </a:lnTo>
                  <a:lnTo>
                    <a:pt x="152209" y="741921"/>
                  </a:lnTo>
                  <a:lnTo>
                    <a:pt x="153987" y="743191"/>
                  </a:lnTo>
                  <a:lnTo>
                    <a:pt x="156654" y="741921"/>
                  </a:lnTo>
                  <a:lnTo>
                    <a:pt x="157988" y="740651"/>
                  </a:lnTo>
                  <a:lnTo>
                    <a:pt x="159753" y="739381"/>
                  </a:lnTo>
                  <a:lnTo>
                    <a:pt x="161759" y="739381"/>
                  </a:lnTo>
                  <a:lnTo>
                    <a:pt x="164198" y="741921"/>
                  </a:lnTo>
                  <a:lnTo>
                    <a:pt x="167525" y="745731"/>
                  </a:lnTo>
                  <a:lnTo>
                    <a:pt x="167754" y="745731"/>
                  </a:lnTo>
                  <a:lnTo>
                    <a:pt x="167830" y="744461"/>
                  </a:lnTo>
                  <a:lnTo>
                    <a:pt x="167894" y="743191"/>
                  </a:lnTo>
                  <a:lnTo>
                    <a:pt x="167970" y="739381"/>
                  </a:lnTo>
                  <a:lnTo>
                    <a:pt x="167970" y="738111"/>
                  </a:lnTo>
                  <a:lnTo>
                    <a:pt x="168414" y="738111"/>
                  </a:lnTo>
                  <a:lnTo>
                    <a:pt x="169303" y="740651"/>
                  </a:lnTo>
                  <a:lnTo>
                    <a:pt x="169964" y="741921"/>
                  </a:lnTo>
                  <a:lnTo>
                    <a:pt x="169075" y="745731"/>
                  </a:lnTo>
                  <a:lnTo>
                    <a:pt x="167081" y="747001"/>
                  </a:lnTo>
                  <a:lnTo>
                    <a:pt x="163982" y="748271"/>
                  </a:lnTo>
                  <a:lnTo>
                    <a:pt x="164414" y="749541"/>
                  </a:lnTo>
                  <a:lnTo>
                    <a:pt x="171081" y="750811"/>
                  </a:lnTo>
                  <a:lnTo>
                    <a:pt x="176187" y="753351"/>
                  </a:lnTo>
                  <a:lnTo>
                    <a:pt x="178396" y="753351"/>
                  </a:lnTo>
                  <a:lnTo>
                    <a:pt x="176618" y="750811"/>
                  </a:lnTo>
                  <a:lnTo>
                    <a:pt x="178625" y="750811"/>
                  </a:lnTo>
                  <a:lnTo>
                    <a:pt x="181508" y="753351"/>
                  </a:lnTo>
                  <a:lnTo>
                    <a:pt x="187718" y="755891"/>
                  </a:lnTo>
                  <a:lnTo>
                    <a:pt x="188391" y="754621"/>
                  </a:lnTo>
                  <a:lnTo>
                    <a:pt x="189941" y="754621"/>
                  </a:lnTo>
                  <a:lnTo>
                    <a:pt x="189941" y="757161"/>
                  </a:lnTo>
                  <a:lnTo>
                    <a:pt x="193484" y="759701"/>
                  </a:lnTo>
                  <a:lnTo>
                    <a:pt x="197929" y="762241"/>
                  </a:lnTo>
                  <a:lnTo>
                    <a:pt x="202145" y="763511"/>
                  </a:lnTo>
                  <a:lnTo>
                    <a:pt x="205257" y="766051"/>
                  </a:lnTo>
                  <a:lnTo>
                    <a:pt x="204584" y="767321"/>
                  </a:lnTo>
                  <a:lnTo>
                    <a:pt x="203695" y="768591"/>
                  </a:lnTo>
                  <a:lnTo>
                    <a:pt x="205028" y="769861"/>
                  </a:lnTo>
                  <a:lnTo>
                    <a:pt x="209245" y="769861"/>
                  </a:lnTo>
                  <a:lnTo>
                    <a:pt x="215239" y="771131"/>
                  </a:lnTo>
                  <a:lnTo>
                    <a:pt x="220560" y="772401"/>
                  </a:lnTo>
                  <a:lnTo>
                    <a:pt x="225666" y="773671"/>
                  </a:lnTo>
                  <a:lnTo>
                    <a:pt x="232105" y="773671"/>
                  </a:lnTo>
                  <a:lnTo>
                    <a:pt x="233438" y="772401"/>
                  </a:lnTo>
                  <a:lnTo>
                    <a:pt x="234327" y="772401"/>
                  </a:lnTo>
                  <a:lnTo>
                    <a:pt x="234327" y="774941"/>
                  </a:lnTo>
                  <a:lnTo>
                    <a:pt x="238975" y="777481"/>
                  </a:lnTo>
                  <a:lnTo>
                    <a:pt x="250748" y="780021"/>
                  </a:lnTo>
                  <a:lnTo>
                    <a:pt x="256959" y="782561"/>
                  </a:lnTo>
                  <a:lnTo>
                    <a:pt x="258737" y="782561"/>
                  </a:lnTo>
                  <a:lnTo>
                    <a:pt x="260502" y="783831"/>
                  </a:lnTo>
                  <a:lnTo>
                    <a:pt x="264718" y="783831"/>
                  </a:lnTo>
                  <a:lnTo>
                    <a:pt x="265277" y="784898"/>
                  </a:lnTo>
                  <a:lnTo>
                    <a:pt x="265391" y="786371"/>
                  </a:lnTo>
                  <a:lnTo>
                    <a:pt x="267385" y="787641"/>
                  </a:lnTo>
                  <a:lnTo>
                    <a:pt x="272491" y="787641"/>
                  </a:lnTo>
                  <a:lnTo>
                    <a:pt x="276707" y="788911"/>
                  </a:lnTo>
                  <a:lnTo>
                    <a:pt x="279146" y="790181"/>
                  </a:lnTo>
                  <a:lnTo>
                    <a:pt x="282917" y="792721"/>
                  </a:lnTo>
                  <a:lnTo>
                    <a:pt x="284467" y="792721"/>
                  </a:lnTo>
                  <a:lnTo>
                    <a:pt x="286473" y="790181"/>
                  </a:lnTo>
                  <a:lnTo>
                    <a:pt x="288683" y="786371"/>
                  </a:lnTo>
                  <a:lnTo>
                    <a:pt x="289128" y="786371"/>
                  </a:lnTo>
                  <a:lnTo>
                    <a:pt x="291579" y="790181"/>
                  </a:lnTo>
                  <a:lnTo>
                    <a:pt x="293128" y="792721"/>
                  </a:lnTo>
                  <a:lnTo>
                    <a:pt x="296456" y="795261"/>
                  </a:lnTo>
                  <a:lnTo>
                    <a:pt x="303339" y="795261"/>
                  </a:lnTo>
                  <a:lnTo>
                    <a:pt x="303555" y="793991"/>
                  </a:lnTo>
                  <a:lnTo>
                    <a:pt x="300901" y="792721"/>
                  </a:lnTo>
                  <a:lnTo>
                    <a:pt x="298005" y="790181"/>
                  </a:lnTo>
                  <a:lnTo>
                    <a:pt x="300672" y="787641"/>
                  </a:lnTo>
                  <a:lnTo>
                    <a:pt x="301891" y="786371"/>
                  </a:lnTo>
                  <a:lnTo>
                    <a:pt x="303110" y="785101"/>
                  </a:lnTo>
                  <a:lnTo>
                    <a:pt x="303555" y="785101"/>
                  </a:lnTo>
                  <a:lnTo>
                    <a:pt x="302006" y="787641"/>
                  </a:lnTo>
                  <a:lnTo>
                    <a:pt x="300672" y="790181"/>
                  </a:lnTo>
                  <a:lnTo>
                    <a:pt x="303999" y="790181"/>
                  </a:lnTo>
                  <a:lnTo>
                    <a:pt x="306222" y="788911"/>
                  </a:lnTo>
                  <a:lnTo>
                    <a:pt x="307327" y="788911"/>
                  </a:lnTo>
                  <a:lnTo>
                    <a:pt x="306438" y="790181"/>
                  </a:lnTo>
                  <a:lnTo>
                    <a:pt x="305777" y="791451"/>
                  </a:lnTo>
                  <a:lnTo>
                    <a:pt x="306666" y="792721"/>
                  </a:lnTo>
                  <a:lnTo>
                    <a:pt x="310654" y="792721"/>
                  </a:lnTo>
                  <a:lnTo>
                    <a:pt x="311772" y="793991"/>
                  </a:lnTo>
                  <a:lnTo>
                    <a:pt x="310883" y="793991"/>
                  </a:lnTo>
                  <a:lnTo>
                    <a:pt x="310210" y="795261"/>
                  </a:lnTo>
                  <a:lnTo>
                    <a:pt x="312661" y="796531"/>
                  </a:lnTo>
                  <a:lnTo>
                    <a:pt x="323303" y="796531"/>
                  </a:lnTo>
                  <a:lnTo>
                    <a:pt x="324637" y="797801"/>
                  </a:lnTo>
                  <a:lnTo>
                    <a:pt x="327964" y="797801"/>
                  </a:lnTo>
                  <a:lnTo>
                    <a:pt x="331520" y="795261"/>
                  </a:lnTo>
                  <a:lnTo>
                    <a:pt x="335953" y="796531"/>
                  </a:lnTo>
                  <a:lnTo>
                    <a:pt x="349948" y="800341"/>
                  </a:lnTo>
                  <a:lnTo>
                    <a:pt x="359003" y="801611"/>
                  </a:lnTo>
                  <a:lnTo>
                    <a:pt x="365861" y="801611"/>
                  </a:lnTo>
                  <a:lnTo>
                    <a:pt x="368579" y="799071"/>
                  </a:lnTo>
                  <a:lnTo>
                    <a:pt x="368579" y="796531"/>
                  </a:lnTo>
                  <a:lnTo>
                    <a:pt x="368579" y="795261"/>
                  </a:lnTo>
                  <a:lnTo>
                    <a:pt x="378790" y="791451"/>
                  </a:lnTo>
                  <a:lnTo>
                    <a:pt x="384771" y="797801"/>
                  </a:lnTo>
                  <a:lnTo>
                    <a:pt x="388099" y="797801"/>
                  </a:lnTo>
                  <a:lnTo>
                    <a:pt x="386105" y="793991"/>
                  </a:lnTo>
                  <a:lnTo>
                    <a:pt x="385216" y="792721"/>
                  </a:lnTo>
                  <a:lnTo>
                    <a:pt x="386334" y="792721"/>
                  </a:lnTo>
                  <a:lnTo>
                    <a:pt x="388772" y="795261"/>
                  </a:lnTo>
                  <a:lnTo>
                    <a:pt x="390994" y="796531"/>
                  </a:lnTo>
                  <a:lnTo>
                    <a:pt x="394322" y="797801"/>
                  </a:lnTo>
                  <a:lnTo>
                    <a:pt x="397649" y="797801"/>
                  </a:lnTo>
                  <a:lnTo>
                    <a:pt x="396316" y="799071"/>
                  </a:lnTo>
                  <a:lnTo>
                    <a:pt x="395211" y="799071"/>
                  </a:lnTo>
                  <a:lnTo>
                    <a:pt x="394766" y="800341"/>
                  </a:lnTo>
                  <a:lnTo>
                    <a:pt x="395427" y="801611"/>
                  </a:lnTo>
                  <a:lnTo>
                    <a:pt x="396316" y="802881"/>
                  </a:lnTo>
                  <a:lnTo>
                    <a:pt x="395871" y="804151"/>
                  </a:lnTo>
                  <a:lnTo>
                    <a:pt x="394766" y="802881"/>
                  </a:lnTo>
                  <a:lnTo>
                    <a:pt x="393433" y="801611"/>
                  </a:lnTo>
                  <a:lnTo>
                    <a:pt x="391655" y="802881"/>
                  </a:lnTo>
                  <a:lnTo>
                    <a:pt x="391033" y="805268"/>
                  </a:lnTo>
                  <a:lnTo>
                    <a:pt x="390994" y="805421"/>
                  </a:lnTo>
                  <a:lnTo>
                    <a:pt x="390105" y="807961"/>
                  </a:lnTo>
                  <a:lnTo>
                    <a:pt x="392760" y="807961"/>
                  </a:lnTo>
                  <a:lnTo>
                    <a:pt x="394322" y="806691"/>
                  </a:lnTo>
                  <a:lnTo>
                    <a:pt x="396760" y="806691"/>
                  </a:lnTo>
                  <a:lnTo>
                    <a:pt x="398754" y="809231"/>
                  </a:lnTo>
                  <a:lnTo>
                    <a:pt x="400977" y="809231"/>
                  </a:lnTo>
                  <a:lnTo>
                    <a:pt x="402971" y="807961"/>
                  </a:lnTo>
                  <a:lnTo>
                    <a:pt x="406044" y="805268"/>
                  </a:lnTo>
                  <a:lnTo>
                    <a:pt x="402526" y="806691"/>
                  </a:lnTo>
                  <a:lnTo>
                    <a:pt x="400316" y="807961"/>
                  </a:lnTo>
                  <a:lnTo>
                    <a:pt x="398538" y="806691"/>
                  </a:lnTo>
                  <a:lnTo>
                    <a:pt x="398538" y="804151"/>
                  </a:lnTo>
                  <a:lnTo>
                    <a:pt x="405638" y="804151"/>
                  </a:lnTo>
                  <a:lnTo>
                    <a:pt x="407416" y="805421"/>
                  </a:lnTo>
                  <a:lnTo>
                    <a:pt x="407416" y="810501"/>
                  </a:lnTo>
                  <a:lnTo>
                    <a:pt x="407860" y="810501"/>
                  </a:lnTo>
                  <a:lnTo>
                    <a:pt x="421386" y="806691"/>
                  </a:lnTo>
                  <a:lnTo>
                    <a:pt x="423392" y="805421"/>
                  </a:lnTo>
                  <a:lnTo>
                    <a:pt x="425157" y="806691"/>
                  </a:lnTo>
                  <a:lnTo>
                    <a:pt x="425157" y="809231"/>
                  </a:lnTo>
                  <a:lnTo>
                    <a:pt x="426720" y="810501"/>
                  </a:lnTo>
                  <a:lnTo>
                    <a:pt x="430491" y="810501"/>
                  </a:lnTo>
                  <a:lnTo>
                    <a:pt x="431380" y="809231"/>
                  </a:lnTo>
                  <a:lnTo>
                    <a:pt x="429602" y="806691"/>
                  </a:lnTo>
                  <a:lnTo>
                    <a:pt x="430707" y="806691"/>
                  </a:lnTo>
                  <a:lnTo>
                    <a:pt x="437819" y="810501"/>
                  </a:lnTo>
                  <a:lnTo>
                    <a:pt x="438696" y="810501"/>
                  </a:lnTo>
                  <a:lnTo>
                    <a:pt x="437362" y="807961"/>
                  </a:lnTo>
                  <a:lnTo>
                    <a:pt x="436486" y="806691"/>
                  </a:lnTo>
                  <a:lnTo>
                    <a:pt x="436930" y="805421"/>
                  </a:lnTo>
                  <a:lnTo>
                    <a:pt x="440474" y="806691"/>
                  </a:lnTo>
                  <a:lnTo>
                    <a:pt x="443585" y="805421"/>
                  </a:lnTo>
                  <a:lnTo>
                    <a:pt x="445795" y="805421"/>
                  </a:lnTo>
                  <a:lnTo>
                    <a:pt x="451345" y="802881"/>
                  </a:lnTo>
                  <a:lnTo>
                    <a:pt x="456895" y="805421"/>
                  </a:lnTo>
                  <a:lnTo>
                    <a:pt x="454228" y="813041"/>
                  </a:lnTo>
                  <a:lnTo>
                    <a:pt x="454456" y="813041"/>
                  </a:lnTo>
                  <a:lnTo>
                    <a:pt x="457339" y="810501"/>
                  </a:lnTo>
                  <a:lnTo>
                    <a:pt x="459562" y="809231"/>
                  </a:lnTo>
                  <a:lnTo>
                    <a:pt x="460667" y="807961"/>
                  </a:lnTo>
                  <a:lnTo>
                    <a:pt x="460667" y="811771"/>
                  </a:lnTo>
                  <a:lnTo>
                    <a:pt x="462661" y="813041"/>
                  </a:lnTo>
                  <a:lnTo>
                    <a:pt x="468655" y="813041"/>
                  </a:lnTo>
                  <a:lnTo>
                    <a:pt x="469544" y="811771"/>
                  </a:lnTo>
                  <a:lnTo>
                    <a:pt x="468439" y="807961"/>
                  </a:lnTo>
                  <a:lnTo>
                    <a:pt x="467766" y="805421"/>
                  </a:lnTo>
                  <a:lnTo>
                    <a:pt x="468439" y="804151"/>
                  </a:lnTo>
                  <a:lnTo>
                    <a:pt x="470649" y="802881"/>
                  </a:lnTo>
                  <a:lnTo>
                    <a:pt x="472427" y="801611"/>
                  </a:lnTo>
                  <a:lnTo>
                    <a:pt x="473760" y="802881"/>
                  </a:lnTo>
                  <a:lnTo>
                    <a:pt x="473100" y="807961"/>
                  </a:lnTo>
                  <a:lnTo>
                    <a:pt x="474205" y="815581"/>
                  </a:lnTo>
                  <a:lnTo>
                    <a:pt x="475538" y="814311"/>
                  </a:lnTo>
                  <a:lnTo>
                    <a:pt x="476199" y="813041"/>
                  </a:lnTo>
                  <a:lnTo>
                    <a:pt x="477977" y="813041"/>
                  </a:lnTo>
                  <a:lnTo>
                    <a:pt x="479310" y="814311"/>
                  </a:lnTo>
                  <a:lnTo>
                    <a:pt x="482638" y="818121"/>
                  </a:lnTo>
                  <a:lnTo>
                    <a:pt x="496620" y="818121"/>
                  </a:lnTo>
                  <a:lnTo>
                    <a:pt x="502615" y="814311"/>
                  </a:lnTo>
                  <a:lnTo>
                    <a:pt x="503059" y="815581"/>
                  </a:lnTo>
                  <a:lnTo>
                    <a:pt x="500837" y="818121"/>
                  </a:lnTo>
                  <a:lnTo>
                    <a:pt x="503936" y="819391"/>
                  </a:lnTo>
                  <a:lnTo>
                    <a:pt x="512597" y="818121"/>
                  </a:lnTo>
                  <a:lnTo>
                    <a:pt x="524141" y="818121"/>
                  </a:lnTo>
                  <a:lnTo>
                    <a:pt x="523252" y="816851"/>
                  </a:lnTo>
                  <a:lnTo>
                    <a:pt x="525691" y="815581"/>
                  </a:lnTo>
                  <a:lnTo>
                    <a:pt x="529018" y="816851"/>
                  </a:lnTo>
                  <a:lnTo>
                    <a:pt x="532130" y="816851"/>
                  </a:lnTo>
                  <a:lnTo>
                    <a:pt x="535228" y="818121"/>
                  </a:lnTo>
                  <a:lnTo>
                    <a:pt x="535673" y="819391"/>
                  </a:lnTo>
                  <a:lnTo>
                    <a:pt x="536778" y="821931"/>
                  </a:lnTo>
                  <a:lnTo>
                    <a:pt x="540562" y="819391"/>
                  </a:lnTo>
                  <a:lnTo>
                    <a:pt x="540562" y="815581"/>
                  </a:lnTo>
                  <a:lnTo>
                    <a:pt x="540562" y="814311"/>
                  </a:lnTo>
                  <a:lnTo>
                    <a:pt x="539000" y="813041"/>
                  </a:lnTo>
                  <a:lnTo>
                    <a:pt x="534568" y="813041"/>
                  </a:lnTo>
                  <a:lnTo>
                    <a:pt x="533895" y="811771"/>
                  </a:lnTo>
                  <a:lnTo>
                    <a:pt x="535012" y="807961"/>
                  </a:lnTo>
                  <a:lnTo>
                    <a:pt x="536714" y="803033"/>
                  </a:lnTo>
                  <a:lnTo>
                    <a:pt x="537895" y="803719"/>
                  </a:lnTo>
                  <a:lnTo>
                    <a:pt x="541223" y="806259"/>
                  </a:lnTo>
                  <a:lnTo>
                    <a:pt x="542556" y="808799"/>
                  </a:lnTo>
                  <a:lnTo>
                    <a:pt x="538784" y="808799"/>
                  </a:lnTo>
                  <a:lnTo>
                    <a:pt x="539445" y="810069"/>
                  </a:lnTo>
                  <a:lnTo>
                    <a:pt x="540334" y="811339"/>
                  </a:lnTo>
                  <a:lnTo>
                    <a:pt x="541667" y="812609"/>
                  </a:lnTo>
                  <a:lnTo>
                    <a:pt x="543890" y="811339"/>
                  </a:lnTo>
                  <a:lnTo>
                    <a:pt x="545223" y="811339"/>
                  </a:lnTo>
                  <a:lnTo>
                    <a:pt x="546100" y="812609"/>
                  </a:lnTo>
                  <a:lnTo>
                    <a:pt x="546773" y="813879"/>
                  </a:lnTo>
                  <a:lnTo>
                    <a:pt x="546328" y="815149"/>
                  </a:lnTo>
                  <a:lnTo>
                    <a:pt x="543890" y="815149"/>
                  </a:lnTo>
                  <a:lnTo>
                    <a:pt x="542772" y="816419"/>
                  </a:lnTo>
                  <a:lnTo>
                    <a:pt x="542772" y="820229"/>
                  </a:lnTo>
                  <a:lnTo>
                    <a:pt x="544334" y="821499"/>
                  </a:lnTo>
                  <a:lnTo>
                    <a:pt x="547878" y="821499"/>
                  </a:lnTo>
                  <a:lnTo>
                    <a:pt x="549440" y="820229"/>
                  </a:lnTo>
                  <a:lnTo>
                    <a:pt x="549440" y="817689"/>
                  </a:lnTo>
                  <a:lnTo>
                    <a:pt x="554761" y="817689"/>
                  </a:lnTo>
                  <a:lnTo>
                    <a:pt x="556094" y="815149"/>
                  </a:lnTo>
                  <a:lnTo>
                    <a:pt x="556209" y="813879"/>
                  </a:lnTo>
                  <a:lnTo>
                    <a:pt x="556310" y="812609"/>
                  </a:lnTo>
                  <a:lnTo>
                    <a:pt x="556425" y="810069"/>
                  </a:lnTo>
                  <a:lnTo>
                    <a:pt x="556539" y="807529"/>
                  </a:lnTo>
                  <a:lnTo>
                    <a:pt x="558088" y="812609"/>
                  </a:lnTo>
                  <a:lnTo>
                    <a:pt x="558977" y="816419"/>
                  </a:lnTo>
                  <a:lnTo>
                    <a:pt x="561416" y="817689"/>
                  </a:lnTo>
                  <a:lnTo>
                    <a:pt x="565632" y="818959"/>
                  </a:lnTo>
                  <a:lnTo>
                    <a:pt x="568960" y="818959"/>
                  </a:lnTo>
                  <a:lnTo>
                    <a:pt x="571627" y="817689"/>
                  </a:lnTo>
                  <a:lnTo>
                    <a:pt x="571627" y="816419"/>
                  </a:lnTo>
                  <a:lnTo>
                    <a:pt x="573405" y="815149"/>
                  </a:lnTo>
                  <a:lnTo>
                    <a:pt x="577392" y="815149"/>
                  </a:lnTo>
                  <a:lnTo>
                    <a:pt x="578281" y="813879"/>
                  </a:lnTo>
                  <a:lnTo>
                    <a:pt x="577621" y="813879"/>
                  </a:lnTo>
                  <a:lnTo>
                    <a:pt x="576732" y="812609"/>
                  </a:lnTo>
                  <a:lnTo>
                    <a:pt x="577392" y="810069"/>
                  </a:lnTo>
                  <a:lnTo>
                    <a:pt x="578954" y="808799"/>
                  </a:lnTo>
                  <a:lnTo>
                    <a:pt x="581164" y="806259"/>
                  </a:lnTo>
                  <a:lnTo>
                    <a:pt x="580948" y="804989"/>
                  </a:lnTo>
                  <a:lnTo>
                    <a:pt x="577837" y="806259"/>
                  </a:lnTo>
                  <a:lnTo>
                    <a:pt x="575614" y="807529"/>
                  </a:lnTo>
                  <a:lnTo>
                    <a:pt x="573849" y="807529"/>
                  </a:lnTo>
                  <a:lnTo>
                    <a:pt x="573849" y="806259"/>
                  </a:lnTo>
                  <a:lnTo>
                    <a:pt x="573849" y="803719"/>
                  </a:lnTo>
                  <a:lnTo>
                    <a:pt x="580720" y="801179"/>
                  </a:lnTo>
                  <a:lnTo>
                    <a:pt x="582498" y="802449"/>
                  </a:lnTo>
                  <a:lnTo>
                    <a:pt x="583171" y="803719"/>
                  </a:lnTo>
                  <a:lnTo>
                    <a:pt x="582498" y="806259"/>
                  </a:lnTo>
                  <a:lnTo>
                    <a:pt x="581164" y="808799"/>
                  </a:lnTo>
                  <a:lnTo>
                    <a:pt x="578510" y="812609"/>
                  </a:lnTo>
                  <a:lnTo>
                    <a:pt x="579170" y="813879"/>
                  </a:lnTo>
                  <a:lnTo>
                    <a:pt x="586943" y="817689"/>
                  </a:lnTo>
                  <a:lnTo>
                    <a:pt x="589381" y="820229"/>
                  </a:lnTo>
                  <a:lnTo>
                    <a:pt x="589826" y="818959"/>
                  </a:lnTo>
                  <a:lnTo>
                    <a:pt x="588708" y="816419"/>
                  </a:lnTo>
                  <a:lnTo>
                    <a:pt x="587159" y="811339"/>
                  </a:lnTo>
                  <a:lnTo>
                    <a:pt x="590270" y="816419"/>
                  </a:lnTo>
                  <a:lnTo>
                    <a:pt x="592264" y="817689"/>
                  </a:lnTo>
                  <a:lnTo>
                    <a:pt x="594702" y="818959"/>
                  </a:lnTo>
                  <a:lnTo>
                    <a:pt x="596252" y="817689"/>
                  </a:lnTo>
                  <a:lnTo>
                    <a:pt x="598030" y="816419"/>
                  </a:lnTo>
                  <a:lnTo>
                    <a:pt x="598703" y="817689"/>
                  </a:lnTo>
                  <a:lnTo>
                    <a:pt x="597814" y="820229"/>
                  </a:lnTo>
                  <a:lnTo>
                    <a:pt x="596696" y="822769"/>
                  </a:lnTo>
                  <a:lnTo>
                    <a:pt x="598258" y="822769"/>
                  </a:lnTo>
                  <a:lnTo>
                    <a:pt x="604240" y="821499"/>
                  </a:lnTo>
                  <a:lnTo>
                    <a:pt x="609574" y="821499"/>
                  </a:lnTo>
                  <a:lnTo>
                    <a:pt x="611568" y="820229"/>
                  </a:lnTo>
                  <a:lnTo>
                    <a:pt x="610679" y="817689"/>
                  </a:lnTo>
                  <a:lnTo>
                    <a:pt x="610019" y="816419"/>
                  </a:lnTo>
                  <a:lnTo>
                    <a:pt x="610463" y="815149"/>
                  </a:lnTo>
                  <a:lnTo>
                    <a:pt x="612902" y="815149"/>
                  </a:lnTo>
                  <a:lnTo>
                    <a:pt x="613791" y="816419"/>
                  </a:lnTo>
                  <a:lnTo>
                    <a:pt x="613791" y="820229"/>
                  </a:lnTo>
                  <a:lnTo>
                    <a:pt x="623112" y="818959"/>
                  </a:lnTo>
                  <a:lnTo>
                    <a:pt x="624217" y="816419"/>
                  </a:lnTo>
                  <a:lnTo>
                    <a:pt x="624446" y="815149"/>
                  </a:lnTo>
                  <a:lnTo>
                    <a:pt x="624662" y="813879"/>
                  </a:lnTo>
                  <a:lnTo>
                    <a:pt x="621779" y="812609"/>
                  </a:lnTo>
                  <a:lnTo>
                    <a:pt x="619899" y="811339"/>
                  </a:lnTo>
                  <a:lnTo>
                    <a:pt x="618007" y="810069"/>
                  </a:lnTo>
                  <a:lnTo>
                    <a:pt x="614006" y="808799"/>
                  </a:lnTo>
                  <a:lnTo>
                    <a:pt x="611352" y="807529"/>
                  </a:lnTo>
                  <a:lnTo>
                    <a:pt x="612241" y="807529"/>
                  </a:lnTo>
                  <a:lnTo>
                    <a:pt x="614680" y="804989"/>
                  </a:lnTo>
                  <a:lnTo>
                    <a:pt x="616889" y="803719"/>
                  </a:lnTo>
                  <a:lnTo>
                    <a:pt x="620890" y="801179"/>
                  </a:lnTo>
                  <a:lnTo>
                    <a:pt x="621106" y="801179"/>
                  </a:lnTo>
                  <a:lnTo>
                    <a:pt x="619785" y="804989"/>
                  </a:lnTo>
                  <a:lnTo>
                    <a:pt x="618667" y="807529"/>
                  </a:lnTo>
                  <a:lnTo>
                    <a:pt x="619112" y="808799"/>
                  </a:lnTo>
                  <a:lnTo>
                    <a:pt x="620890" y="807529"/>
                  </a:lnTo>
                  <a:lnTo>
                    <a:pt x="622439" y="807529"/>
                  </a:lnTo>
                  <a:lnTo>
                    <a:pt x="625551" y="808799"/>
                  </a:lnTo>
                  <a:lnTo>
                    <a:pt x="627773" y="811339"/>
                  </a:lnTo>
                  <a:lnTo>
                    <a:pt x="629767" y="813879"/>
                  </a:lnTo>
                  <a:lnTo>
                    <a:pt x="631545" y="815149"/>
                  </a:lnTo>
                  <a:lnTo>
                    <a:pt x="631545" y="811339"/>
                  </a:lnTo>
                  <a:lnTo>
                    <a:pt x="638695" y="807529"/>
                  </a:lnTo>
                  <a:lnTo>
                    <a:pt x="641083" y="806259"/>
                  </a:lnTo>
                  <a:lnTo>
                    <a:pt x="646404" y="806259"/>
                  </a:lnTo>
                  <a:lnTo>
                    <a:pt x="646633" y="807529"/>
                  </a:lnTo>
                  <a:lnTo>
                    <a:pt x="645299" y="810069"/>
                  </a:lnTo>
                  <a:lnTo>
                    <a:pt x="645972" y="811339"/>
                  </a:lnTo>
                  <a:lnTo>
                    <a:pt x="647966" y="811339"/>
                  </a:lnTo>
                  <a:lnTo>
                    <a:pt x="649744" y="812609"/>
                  </a:lnTo>
                  <a:lnTo>
                    <a:pt x="650621" y="813879"/>
                  </a:lnTo>
                  <a:lnTo>
                    <a:pt x="649287" y="817689"/>
                  </a:lnTo>
                  <a:lnTo>
                    <a:pt x="649960" y="818959"/>
                  </a:lnTo>
                  <a:lnTo>
                    <a:pt x="652627" y="818959"/>
                  </a:lnTo>
                  <a:lnTo>
                    <a:pt x="653732" y="817689"/>
                  </a:lnTo>
                  <a:lnTo>
                    <a:pt x="653732" y="815149"/>
                  </a:lnTo>
                  <a:lnTo>
                    <a:pt x="654837" y="815149"/>
                  </a:lnTo>
                  <a:lnTo>
                    <a:pt x="657059" y="817689"/>
                  </a:lnTo>
                  <a:lnTo>
                    <a:pt x="659726" y="818959"/>
                  </a:lnTo>
                  <a:lnTo>
                    <a:pt x="661504" y="818959"/>
                  </a:lnTo>
                  <a:lnTo>
                    <a:pt x="665721" y="816419"/>
                  </a:lnTo>
                  <a:lnTo>
                    <a:pt x="669709" y="813879"/>
                  </a:lnTo>
                  <a:lnTo>
                    <a:pt x="671487" y="813879"/>
                  </a:lnTo>
                  <a:lnTo>
                    <a:pt x="675703" y="817689"/>
                  </a:lnTo>
                  <a:lnTo>
                    <a:pt x="676148" y="817689"/>
                  </a:lnTo>
                  <a:lnTo>
                    <a:pt x="674370" y="813879"/>
                  </a:lnTo>
                  <a:lnTo>
                    <a:pt x="675259" y="812609"/>
                  </a:lnTo>
                  <a:lnTo>
                    <a:pt x="676808" y="812609"/>
                  </a:lnTo>
                  <a:lnTo>
                    <a:pt x="678586" y="811339"/>
                  </a:lnTo>
                  <a:lnTo>
                    <a:pt x="680364" y="811339"/>
                  </a:lnTo>
                  <a:lnTo>
                    <a:pt x="681253" y="813879"/>
                  </a:lnTo>
                  <a:lnTo>
                    <a:pt x="685469" y="816419"/>
                  </a:lnTo>
                  <a:lnTo>
                    <a:pt x="690130" y="816419"/>
                  </a:lnTo>
                  <a:lnTo>
                    <a:pt x="696556" y="817689"/>
                  </a:lnTo>
                  <a:lnTo>
                    <a:pt x="698119" y="816419"/>
                  </a:lnTo>
                  <a:lnTo>
                    <a:pt x="695452" y="812609"/>
                  </a:lnTo>
                  <a:lnTo>
                    <a:pt x="695896" y="812609"/>
                  </a:lnTo>
                  <a:lnTo>
                    <a:pt x="698334" y="813879"/>
                  </a:lnTo>
                  <a:lnTo>
                    <a:pt x="700112" y="815149"/>
                  </a:lnTo>
                  <a:lnTo>
                    <a:pt x="705662" y="816419"/>
                  </a:lnTo>
                  <a:lnTo>
                    <a:pt x="710768" y="816419"/>
                  </a:lnTo>
                  <a:lnTo>
                    <a:pt x="718972" y="817689"/>
                  </a:lnTo>
                  <a:lnTo>
                    <a:pt x="720077" y="816419"/>
                  </a:lnTo>
                  <a:lnTo>
                    <a:pt x="718972" y="813879"/>
                  </a:lnTo>
                  <a:lnTo>
                    <a:pt x="718604" y="812609"/>
                  </a:lnTo>
                  <a:lnTo>
                    <a:pt x="718235" y="811339"/>
                  </a:lnTo>
                  <a:lnTo>
                    <a:pt x="717867" y="810069"/>
                  </a:lnTo>
                  <a:lnTo>
                    <a:pt x="721855" y="816419"/>
                  </a:lnTo>
                  <a:lnTo>
                    <a:pt x="724077" y="816419"/>
                  </a:lnTo>
                  <a:lnTo>
                    <a:pt x="726516" y="815149"/>
                  </a:lnTo>
                  <a:lnTo>
                    <a:pt x="728510" y="813879"/>
                  </a:lnTo>
                  <a:lnTo>
                    <a:pt x="750709" y="813879"/>
                  </a:lnTo>
                  <a:lnTo>
                    <a:pt x="750036" y="812609"/>
                  </a:lnTo>
                  <a:lnTo>
                    <a:pt x="748271" y="808799"/>
                  </a:lnTo>
                  <a:lnTo>
                    <a:pt x="756031" y="808799"/>
                  </a:lnTo>
                  <a:lnTo>
                    <a:pt x="762025" y="811339"/>
                  </a:lnTo>
                  <a:lnTo>
                    <a:pt x="768680" y="813879"/>
                  </a:lnTo>
                  <a:lnTo>
                    <a:pt x="771791" y="813879"/>
                  </a:lnTo>
                  <a:lnTo>
                    <a:pt x="773569" y="816419"/>
                  </a:lnTo>
                  <a:lnTo>
                    <a:pt x="775335" y="817689"/>
                  </a:lnTo>
                  <a:lnTo>
                    <a:pt x="778002" y="817689"/>
                  </a:lnTo>
                  <a:lnTo>
                    <a:pt x="777557" y="816419"/>
                  </a:lnTo>
                  <a:lnTo>
                    <a:pt x="775779" y="815149"/>
                  </a:lnTo>
                  <a:lnTo>
                    <a:pt x="772896" y="812609"/>
                  </a:lnTo>
                  <a:lnTo>
                    <a:pt x="789546" y="812609"/>
                  </a:lnTo>
                  <a:lnTo>
                    <a:pt x="798195" y="811339"/>
                  </a:lnTo>
                  <a:lnTo>
                    <a:pt x="805967" y="810069"/>
                  </a:lnTo>
                  <a:lnTo>
                    <a:pt x="816038" y="808799"/>
                  </a:lnTo>
                  <a:lnTo>
                    <a:pt x="822325" y="810069"/>
                  </a:lnTo>
                  <a:lnTo>
                    <a:pt x="825373" y="812609"/>
                  </a:lnTo>
                  <a:lnTo>
                    <a:pt x="825436" y="813879"/>
                  </a:lnTo>
                  <a:lnTo>
                    <a:pt x="825512" y="815149"/>
                  </a:lnTo>
                  <a:lnTo>
                    <a:pt x="825576" y="816419"/>
                  </a:lnTo>
                  <a:lnTo>
                    <a:pt x="825652" y="817689"/>
                  </a:lnTo>
                  <a:lnTo>
                    <a:pt x="825715" y="818959"/>
                  </a:lnTo>
                  <a:lnTo>
                    <a:pt x="825271" y="822769"/>
                  </a:lnTo>
                  <a:lnTo>
                    <a:pt x="825931" y="826579"/>
                  </a:lnTo>
                  <a:lnTo>
                    <a:pt x="827265" y="827849"/>
                  </a:lnTo>
                  <a:lnTo>
                    <a:pt x="828370" y="829119"/>
                  </a:lnTo>
                  <a:lnTo>
                    <a:pt x="828598" y="831659"/>
                  </a:lnTo>
                  <a:lnTo>
                    <a:pt x="827709" y="832929"/>
                  </a:lnTo>
                  <a:lnTo>
                    <a:pt x="826820" y="835469"/>
                  </a:lnTo>
                  <a:lnTo>
                    <a:pt x="827049" y="835469"/>
                  </a:lnTo>
                  <a:lnTo>
                    <a:pt x="830148" y="832929"/>
                  </a:lnTo>
                  <a:lnTo>
                    <a:pt x="831253" y="834199"/>
                  </a:lnTo>
                  <a:lnTo>
                    <a:pt x="831253" y="836739"/>
                  </a:lnTo>
                  <a:lnTo>
                    <a:pt x="836358" y="836739"/>
                  </a:lnTo>
                  <a:lnTo>
                    <a:pt x="837920" y="838009"/>
                  </a:lnTo>
                  <a:lnTo>
                    <a:pt x="837920" y="840549"/>
                  </a:lnTo>
                  <a:lnTo>
                    <a:pt x="836587" y="841819"/>
                  </a:lnTo>
                  <a:lnTo>
                    <a:pt x="835253" y="840549"/>
                  </a:lnTo>
                  <a:lnTo>
                    <a:pt x="831481" y="838009"/>
                  </a:lnTo>
                  <a:lnTo>
                    <a:pt x="837247" y="845629"/>
                  </a:lnTo>
                  <a:lnTo>
                    <a:pt x="843470" y="851979"/>
                  </a:lnTo>
                  <a:lnTo>
                    <a:pt x="845908" y="853249"/>
                  </a:lnTo>
                  <a:lnTo>
                    <a:pt x="846797" y="854519"/>
                  </a:lnTo>
                  <a:lnTo>
                    <a:pt x="845464" y="854519"/>
                  </a:lnTo>
                  <a:lnTo>
                    <a:pt x="843902" y="853249"/>
                  </a:lnTo>
                  <a:lnTo>
                    <a:pt x="843026" y="855789"/>
                  </a:lnTo>
                  <a:lnTo>
                    <a:pt x="843026" y="863409"/>
                  </a:lnTo>
                  <a:lnTo>
                    <a:pt x="843902" y="864679"/>
                  </a:lnTo>
                  <a:lnTo>
                    <a:pt x="847674" y="863409"/>
                  </a:lnTo>
                  <a:lnTo>
                    <a:pt x="851014" y="863409"/>
                  </a:lnTo>
                  <a:lnTo>
                    <a:pt x="852119" y="864679"/>
                  </a:lnTo>
                  <a:lnTo>
                    <a:pt x="851458" y="868489"/>
                  </a:lnTo>
                  <a:lnTo>
                    <a:pt x="852779" y="871029"/>
                  </a:lnTo>
                  <a:lnTo>
                    <a:pt x="854786" y="872299"/>
                  </a:lnTo>
                  <a:lnTo>
                    <a:pt x="858329" y="873569"/>
                  </a:lnTo>
                  <a:lnTo>
                    <a:pt x="858113" y="873569"/>
                  </a:lnTo>
                  <a:lnTo>
                    <a:pt x="854341" y="877379"/>
                  </a:lnTo>
                  <a:lnTo>
                    <a:pt x="850239" y="879983"/>
                  </a:lnTo>
                  <a:lnTo>
                    <a:pt x="857224" y="878649"/>
                  </a:lnTo>
                  <a:lnTo>
                    <a:pt x="863219" y="877379"/>
                  </a:lnTo>
                  <a:lnTo>
                    <a:pt x="864323" y="877379"/>
                  </a:lnTo>
                  <a:lnTo>
                    <a:pt x="862545" y="882459"/>
                  </a:lnTo>
                  <a:lnTo>
                    <a:pt x="860552" y="883729"/>
                  </a:lnTo>
                  <a:lnTo>
                    <a:pt x="858558" y="882459"/>
                  </a:lnTo>
                  <a:lnTo>
                    <a:pt x="855446" y="882459"/>
                  </a:lnTo>
                  <a:lnTo>
                    <a:pt x="856551" y="888809"/>
                  </a:lnTo>
                  <a:lnTo>
                    <a:pt x="858329" y="890079"/>
                  </a:lnTo>
                  <a:lnTo>
                    <a:pt x="865212" y="888809"/>
                  </a:lnTo>
                  <a:lnTo>
                    <a:pt x="866546" y="890079"/>
                  </a:lnTo>
                  <a:lnTo>
                    <a:pt x="867651" y="896429"/>
                  </a:lnTo>
                  <a:lnTo>
                    <a:pt x="869200" y="898969"/>
                  </a:lnTo>
                  <a:lnTo>
                    <a:pt x="875195" y="898969"/>
                  </a:lnTo>
                  <a:lnTo>
                    <a:pt x="875639" y="901509"/>
                  </a:lnTo>
                  <a:lnTo>
                    <a:pt x="872756" y="906589"/>
                  </a:lnTo>
                  <a:lnTo>
                    <a:pt x="871207" y="909129"/>
                  </a:lnTo>
                  <a:lnTo>
                    <a:pt x="872096" y="910399"/>
                  </a:lnTo>
                  <a:lnTo>
                    <a:pt x="875868" y="909129"/>
                  </a:lnTo>
                  <a:lnTo>
                    <a:pt x="876528" y="909129"/>
                  </a:lnTo>
                  <a:lnTo>
                    <a:pt x="876642" y="910399"/>
                  </a:lnTo>
                  <a:lnTo>
                    <a:pt x="876757" y="911669"/>
                  </a:lnTo>
                  <a:lnTo>
                    <a:pt x="876084" y="914209"/>
                  </a:lnTo>
                  <a:lnTo>
                    <a:pt x="875639" y="918019"/>
                  </a:lnTo>
                  <a:lnTo>
                    <a:pt x="876084" y="920559"/>
                  </a:lnTo>
                  <a:lnTo>
                    <a:pt x="879195" y="920559"/>
                  </a:lnTo>
                  <a:lnTo>
                    <a:pt x="879640" y="921829"/>
                  </a:lnTo>
                  <a:lnTo>
                    <a:pt x="878306" y="924369"/>
                  </a:lnTo>
                  <a:lnTo>
                    <a:pt x="882967" y="924369"/>
                  </a:lnTo>
                  <a:lnTo>
                    <a:pt x="884516" y="925639"/>
                  </a:lnTo>
                  <a:lnTo>
                    <a:pt x="884516" y="929449"/>
                  </a:lnTo>
                  <a:lnTo>
                    <a:pt x="886066" y="930719"/>
                  </a:lnTo>
                  <a:lnTo>
                    <a:pt x="889622" y="933259"/>
                  </a:lnTo>
                  <a:lnTo>
                    <a:pt x="891400" y="937069"/>
                  </a:lnTo>
                  <a:lnTo>
                    <a:pt x="891616" y="940879"/>
                  </a:lnTo>
                  <a:lnTo>
                    <a:pt x="892060" y="944689"/>
                  </a:lnTo>
                  <a:lnTo>
                    <a:pt x="893178" y="947229"/>
                  </a:lnTo>
                  <a:lnTo>
                    <a:pt x="894943" y="945959"/>
                  </a:lnTo>
                  <a:lnTo>
                    <a:pt x="896277" y="945959"/>
                  </a:lnTo>
                  <a:lnTo>
                    <a:pt x="898271" y="947229"/>
                  </a:lnTo>
                  <a:lnTo>
                    <a:pt x="899160" y="949769"/>
                  </a:lnTo>
                  <a:lnTo>
                    <a:pt x="901611" y="958659"/>
                  </a:lnTo>
                  <a:lnTo>
                    <a:pt x="908265" y="963739"/>
                  </a:lnTo>
                  <a:lnTo>
                    <a:pt x="911593" y="961199"/>
                  </a:lnTo>
                  <a:lnTo>
                    <a:pt x="916025" y="957389"/>
                  </a:lnTo>
                  <a:lnTo>
                    <a:pt x="920915" y="961199"/>
                  </a:lnTo>
                  <a:lnTo>
                    <a:pt x="919353" y="967549"/>
                  </a:lnTo>
                  <a:lnTo>
                    <a:pt x="918476" y="971359"/>
                  </a:lnTo>
                  <a:lnTo>
                    <a:pt x="918692" y="971359"/>
                  </a:lnTo>
                  <a:lnTo>
                    <a:pt x="921359" y="970089"/>
                  </a:lnTo>
                  <a:lnTo>
                    <a:pt x="923569" y="967549"/>
                  </a:lnTo>
                  <a:lnTo>
                    <a:pt x="924458" y="967549"/>
                  </a:lnTo>
                  <a:lnTo>
                    <a:pt x="924458" y="971359"/>
                  </a:lnTo>
                  <a:lnTo>
                    <a:pt x="928458" y="971359"/>
                  </a:lnTo>
                  <a:lnTo>
                    <a:pt x="928014" y="970089"/>
                  </a:lnTo>
                  <a:lnTo>
                    <a:pt x="926680" y="967549"/>
                  </a:lnTo>
                  <a:lnTo>
                    <a:pt x="926020" y="966279"/>
                  </a:lnTo>
                  <a:lnTo>
                    <a:pt x="923798" y="963739"/>
                  </a:lnTo>
                  <a:lnTo>
                    <a:pt x="923353" y="959929"/>
                  </a:lnTo>
                  <a:lnTo>
                    <a:pt x="926020" y="957389"/>
                  </a:lnTo>
                  <a:lnTo>
                    <a:pt x="926579" y="956119"/>
                  </a:lnTo>
                  <a:lnTo>
                    <a:pt x="927125" y="954849"/>
                  </a:lnTo>
                  <a:lnTo>
                    <a:pt x="927341" y="952309"/>
                  </a:lnTo>
                  <a:lnTo>
                    <a:pt x="927341" y="949769"/>
                  </a:lnTo>
                  <a:lnTo>
                    <a:pt x="928344" y="948499"/>
                  </a:lnTo>
                  <a:lnTo>
                    <a:pt x="929347" y="947229"/>
                  </a:lnTo>
                  <a:lnTo>
                    <a:pt x="931341" y="947229"/>
                  </a:lnTo>
                  <a:lnTo>
                    <a:pt x="934008" y="945959"/>
                  </a:lnTo>
                  <a:lnTo>
                    <a:pt x="934897" y="944689"/>
                  </a:lnTo>
                  <a:lnTo>
                    <a:pt x="934008" y="940879"/>
                  </a:lnTo>
                  <a:lnTo>
                    <a:pt x="933335" y="938339"/>
                  </a:lnTo>
                  <a:lnTo>
                    <a:pt x="931786" y="935799"/>
                  </a:lnTo>
                  <a:lnTo>
                    <a:pt x="929563" y="935799"/>
                  </a:lnTo>
                  <a:lnTo>
                    <a:pt x="929347" y="934529"/>
                  </a:lnTo>
                  <a:lnTo>
                    <a:pt x="930668" y="931989"/>
                  </a:lnTo>
                  <a:lnTo>
                    <a:pt x="928014" y="931989"/>
                  </a:lnTo>
                  <a:lnTo>
                    <a:pt x="926465" y="933259"/>
                  </a:lnTo>
                  <a:lnTo>
                    <a:pt x="925791" y="934529"/>
                  </a:lnTo>
                  <a:lnTo>
                    <a:pt x="925347" y="935799"/>
                  </a:lnTo>
                  <a:lnTo>
                    <a:pt x="924902" y="935799"/>
                  </a:lnTo>
                  <a:lnTo>
                    <a:pt x="925017" y="930719"/>
                  </a:lnTo>
                  <a:lnTo>
                    <a:pt x="925068" y="929449"/>
                  </a:lnTo>
                  <a:lnTo>
                    <a:pt x="925182" y="926909"/>
                  </a:lnTo>
                  <a:lnTo>
                    <a:pt x="925296" y="924369"/>
                  </a:lnTo>
                  <a:lnTo>
                    <a:pt x="925347" y="923099"/>
                  </a:lnTo>
                  <a:lnTo>
                    <a:pt x="924458" y="920559"/>
                  </a:lnTo>
                  <a:lnTo>
                    <a:pt x="923124" y="921016"/>
                  </a:lnTo>
                  <a:lnTo>
                    <a:pt x="923124" y="929449"/>
                  </a:lnTo>
                  <a:lnTo>
                    <a:pt x="922248" y="929449"/>
                  </a:lnTo>
                  <a:lnTo>
                    <a:pt x="922248" y="930719"/>
                  </a:lnTo>
                  <a:lnTo>
                    <a:pt x="922248" y="937069"/>
                  </a:lnTo>
                  <a:lnTo>
                    <a:pt x="921131" y="938339"/>
                  </a:lnTo>
                  <a:lnTo>
                    <a:pt x="920026" y="937069"/>
                  </a:lnTo>
                  <a:lnTo>
                    <a:pt x="918692" y="935799"/>
                  </a:lnTo>
                  <a:lnTo>
                    <a:pt x="918248" y="934529"/>
                  </a:lnTo>
                  <a:lnTo>
                    <a:pt x="918908" y="933259"/>
                  </a:lnTo>
                  <a:lnTo>
                    <a:pt x="920915" y="930719"/>
                  </a:lnTo>
                  <a:lnTo>
                    <a:pt x="922248" y="930719"/>
                  </a:lnTo>
                  <a:lnTo>
                    <a:pt x="922248" y="929449"/>
                  </a:lnTo>
                  <a:lnTo>
                    <a:pt x="919353" y="929449"/>
                  </a:lnTo>
                  <a:lnTo>
                    <a:pt x="917803" y="928179"/>
                  </a:lnTo>
                  <a:lnTo>
                    <a:pt x="917359" y="925639"/>
                  </a:lnTo>
                  <a:lnTo>
                    <a:pt x="916698" y="925639"/>
                  </a:lnTo>
                  <a:lnTo>
                    <a:pt x="916025" y="929449"/>
                  </a:lnTo>
                  <a:lnTo>
                    <a:pt x="914476" y="933259"/>
                  </a:lnTo>
                  <a:lnTo>
                    <a:pt x="913371" y="931811"/>
                  </a:lnTo>
                  <a:lnTo>
                    <a:pt x="913371" y="945959"/>
                  </a:lnTo>
                  <a:lnTo>
                    <a:pt x="913371" y="947229"/>
                  </a:lnTo>
                  <a:lnTo>
                    <a:pt x="912482" y="947229"/>
                  </a:lnTo>
                  <a:lnTo>
                    <a:pt x="911148" y="948499"/>
                  </a:lnTo>
                  <a:lnTo>
                    <a:pt x="910704" y="948499"/>
                  </a:lnTo>
                  <a:lnTo>
                    <a:pt x="910704" y="959929"/>
                  </a:lnTo>
                  <a:lnTo>
                    <a:pt x="910259" y="961199"/>
                  </a:lnTo>
                  <a:lnTo>
                    <a:pt x="907821" y="961199"/>
                  </a:lnTo>
                  <a:lnTo>
                    <a:pt x="906703" y="959929"/>
                  </a:lnTo>
                  <a:lnTo>
                    <a:pt x="906703" y="957389"/>
                  </a:lnTo>
                  <a:lnTo>
                    <a:pt x="907148" y="956119"/>
                  </a:lnTo>
                  <a:lnTo>
                    <a:pt x="908265" y="956119"/>
                  </a:lnTo>
                  <a:lnTo>
                    <a:pt x="909370" y="957389"/>
                  </a:lnTo>
                  <a:lnTo>
                    <a:pt x="910704" y="959929"/>
                  </a:lnTo>
                  <a:lnTo>
                    <a:pt x="910704" y="948499"/>
                  </a:lnTo>
                  <a:lnTo>
                    <a:pt x="908926" y="948499"/>
                  </a:lnTo>
                  <a:lnTo>
                    <a:pt x="908926" y="945959"/>
                  </a:lnTo>
                  <a:lnTo>
                    <a:pt x="910031" y="944689"/>
                  </a:lnTo>
                  <a:lnTo>
                    <a:pt x="912482" y="944689"/>
                  </a:lnTo>
                  <a:lnTo>
                    <a:pt x="913371" y="945959"/>
                  </a:lnTo>
                  <a:lnTo>
                    <a:pt x="913371" y="931811"/>
                  </a:lnTo>
                  <a:lnTo>
                    <a:pt x="911593" y="929449"/>
                  </a:lnTo>
                  <a:lnTo>
                    <a:pt x="909370" y="925639"/>
                  </a:lnTo>
                  <a:lnTo>
                    <a:pt x="909370" y="924369"/>
                  </a:lnTo>
                  <a:lnTo>
                    <a:pt x="913371" y="926909"/>
                  </a:lnTo>
                  <a:lnTo>
                    <a:pt x="913803" y="926909"/>
                  </a:lnTo>
                  <a:lnTo>
                    <a:pt x="912926" y="923099"/>
                  </a:lnTo>
                  <a:lnTo>
                    <a:pt x="911148" y="916749"/>
                  </a:lnTo>
                  <a:lnTo>
                    <a:pt x="912037" y="916749"/>
                  </a:lnTo>
                  <a:lnTo>
                    <a:pt x="918692" y="924369"/>
                  </a:lnTo>
                  <a:lnTo>
                    <a:pt x="922464" y="928179"/>
                  </a:lnTo>
                  <a:lnTo>
                    <a:pt x="923124" y="929449"/>
                  </a:lnTo>
                  <a:lnTo>
                    <a:pt x="923124" y="921016"/>
                  </a:lnTo>
                  <a:lnTo>
                    <a:pt x="920686" y="921829"/>
                  </a:lnTo>
                  <a:lnTo>
                    <a:pt x="918032" y="923099"/>
                  </a:lnTo>
                  <a:lnTo>
                    <a:pt x="917359" y="921829"/>
                  </a:lnTo>
                  <a:lnTo>
                    <a:pt x="918248" y="920559"/>
                  </a:lnTo>
                  <a:lnTo>
                    <a:pt x="919137" y="918019"/>
                  </a:lnTo>
                  <a:lnTo>
                    <a:pt x="918806" y="916749"/>
                  </a:lnTo>
                  <a:lnTo>
                    <a:pt x="918476" y="915479"/>
                  </a:lnTo>
                  <a:lnTo>
                    <a:pt x="915581" y="912939"/>
                  </a:lnTo>
                  <a:lnTo>
                    <a:pt x="914476" y="910399"/>
                  </a:lnTo>
                  <a:lnTo>
                    <a:pt x="914476" y="909129"/>
                  </a:lnTo>
                  <a:lnTo>
                    <a:pt x="914476" y="907859"/>
                  </a:lnTo>
                  <a:lnTo>
                    <a:pt x="914260" y="906589"/>
                  </a:lnTo>
                  <a:lnTo>
                    <a:pt x="909370" y="906589"/>
                  </a:lnTo>
                  <a:lnTo>
                    <a:pt x="908926" y="905319"/>
                  </a:lnTo>
                  <a:lnTo>
                    <a:pt x="909815" y="902779"/>
                  </a:lnTo>
                  <a:lnTo>
                    <a:pt x="911148" y="900239"/>
                  </a:lnTo>
                  <a:lnTo>
                    <a:pt x="905891" y="886269"/>
                  </a:lnTo>
                  <a:lnTo>
                    <a:pt x="904938" y="883729"/>
                  </a:lnTo>
                  <a:lnTo>
                    <a:pt x="902716" y="884999"/>
                  </a:lnTo>
                  <a:lnTo>
                    <a:pt x="902042" y="886269"/>
                  </a:lnTo>
                  <a:lnTo>
                    <a:pt x="898944" y="883729"/>
                  </a:lnTo>
                  <a:lnTo>
                    <a:pt x="898283" y="882459"/>
                  </a:lnTo>
                  <a:lnTo>
                    <a:pt x="896988" y="879983"/>
                  </a:lnTo>
                  <a:lnTo>
                    <a:pt x="895223" y="879983"/>
                  </a:lnTo>
                  <a:lnTo>
                    <a:pt x="892060" y="881189"/>
                  </a:lnTo>
                  <a:lnTo>
                    <a:pt x="887234" y="882459"/>
                  </a:lnTo>
                  <a:lnTo>
                    <a:pt x="883767" y="879983"/>
                  </a:lnTo>
                  <a:lnTo>
                    <a:pt x="883323" y="878649"/>
                  </a:lnTo>
                  <a:lnTo>
                    <a:pt x="882840" y="876922"/>
                  </a:lnTo>
                  <a:lnTo>
                    <a:pt x="882523" y="875804"/>
                  </a:lnTo>
                  <a:lnTo>
                    <a:pt x="882523" y="884999"/>
                  </a:lnTo>
                  <a:lnTo>
                    <a:pt x="879856" y="887539"/>
                  </a:lnTo>
                  <a:lnTo>
                    <a:pt x="875868" y="888809"/>
                  </a:lnTo>
                  <a:lnTo>
                    <a:pt x="875639" y="888809"/>
                  </a:lnTo>
                  <a:lnTo>
                    <a:pt x="868984" y="884999"/>
                  </a:lnTo>
                  <a:lnTo>
                    <a:pt x="866216" y="883729"/>
                  </a:lnTo>
                  <a:lnTo>
                    <a:pt x="863434" y="882459"/>
                  </a:lnTo>
                  <a:lnTo>
                    <a:pt x="871207" y="882459"/>
                  </a:lnTo>
                  <a:lnTo>
                    <a:pt x="873417" y="883729"/>
                  </a:lnTo>
                  <a:lnTo>
                    <a:pt x="873417" y="886269"/>
                  </a:lnTo>
                  <a:lnTo>
                    <a:pt x="874306" y="886269"/>
                  </a:lnTo>
                  <a:lnTo>
                    <a:pt x="875639" y="884999"/>
                  </a:lnTo>
                  <a:lnTo>
                    <a:pt x="876757" y="884999"/>
                  </a:lnTo>
                  <a:lnTo>
                    <a:pt x="876871" y="883729"/>
                  </a:lnTo>
                  <a:lnTo>
                    <a:pt x="876973" y="882459"/>
                  </a:lnTo>
                  <a:lnTo>
                    <a:pt x="876325" y="879983"/>
                  </a:lnTo>
                  <a:lnTo>
                    <a:pt x="874737" y="876922"/>
                  </a:lnTo>
                  <a:lnTo>
                    <a:pt x="878967" y="881189"/>
                  </a:lnTo>
                  <a:lnTo>
                    <a:pt x="882294" y="883729"/>
                  </a:lnTo>
                  <a:lnTo>
                    <a:pt x="882523" y="884999"/>
                  </a:lnTo>
                  <a:lnTo>
                    <a:pt x="882523" y="875804"/>
                  </a:lnTo>
                  <a:lnTo>
                    <a:pt x="881888" y="873569"/>
                  </a:lnTo>
                  <a:lnTo>
                    <a:pt x="881951" y="872299"/>
                  </a:lnTo>
                  <a:lnTo>
                    <a:pt x="882027" y="871029"/>
                  </a:lnTo>
                  <a:lnTo>
                    <a:pt x="882091" y="869759"/>
                  </a:lnTo>
                  <a:lnTo>
                    <a:pt x="882154" y="868489"/>
                  </a:lnTo>
                  <a:lnTo>
                    <a:pt x="882230" y="867219"/>
                  </a:lnTo>
                  <a:lnTo>
                    <a:pt x="882294" y="865949"/>
                  </a:lnTo>
                  <a:lnTo>
                    <a:pt x="882523" y="864679"/>
                  </a:lnTo>
                  <a:lnTo>
                    <a:pt x="883627" y="864679"/>
                  </a:lnTo>
                  <a:lnTo>
                    <a:pt x="884745" y="867219"/>
                  </a:lnTo>
                  <a:lnTo>
                    <a:pt x="886510" y="872299"/>
                  </a:lnTo>
                  <a:lnTo>
                    <a:pt x="886421" y="871029"/>
                  </a:lnTo>
                  <a:lnTo>
                    <a:pt x="886333" y="869759"/>
                  </a:lnTo>
                  <a:lnTo>
                    <a:pt x="886244" y="868489"/>
                  </a:lnTo>
                  <a:lnTo>
                    <a:pt x="886155" y="867219"/>
                  </a:lnTo>
                  <a:lnTo>
                    <a:pt x="886066" y="865949"/>
                  </a:lnTo>
                  <a:lnTo>
                    <a:pt x="885964" y="864679"/>
                  </a:lnTo>
                  <a:lnTo>
                    <a:pt x="885850" y="863409"/>
                  </a:lnTo>
                  <a:lnTo>
                    <a:pt x="884745" y="860869"/>
                  </a:lnTo>
                  <a:lnTo>
                    <a:pt x="883856" y="862139"/>
                  </a:lnTo>
                  <a:lnTo>
                    <a:pt x="880300" y="863409"/>
                  </a:lnTo>
                  <a:lnTo>
                    <a:pt x="877633" y="858062"/>
                  </a:lnTo>
                  <a:lnTo>
                    <a:pt x="877633" y="862139"/>
                  </a:lnTo>
                  <a:lnTo>
                    <a:pt x="877531" y="865949"/>
                  </a:lnTo>
                  <a:lnTo>
                    <a:pt x="877417" y="867219"/>
                  </a:lnTo>
                  <a:lnTo>
                    <a:pt x="877201" y="867219"/>
                  </a:lnTo>
                  <a:lnTo>
                    <a:pt x="876312" y="863409"/>
                  </a:lnTo>
                  <a:lnTo>
                    <a:pt x="875868" y="862139"/>
                  </a:lnTo>
                  <a:lnTo>
                    <a:pt x="874306" y="859599"/>
                  </a:lnTo>
                  <a:lnTo>
                    <a:pt x="873417" y="859599"/>
                  </a:lnTo>
                  <a:lnTo>
                    <a:pt x="873417" y="865949"/>
                  </a:lnTo>
                  <a:lnTo>
                    <a:pt x="872756" y="867219"/>
                  </a:lnTo>
                  <a:lnTo>
                    <a:pt x="872756" y="878649"/>
                  </a:lnTo>
                  <a:lnTo>
                    <a:pt x="872286" y="879983"/>
                  </a:lnTo>
                  <a:lnTo>
                    <a:pt x="869911" y="879983"/>
                  </a:lnTo>
                  <a:lnTo>
                    <a:pt x="868984" y="878649"/>
                  </a:lnTo>
                  <a:lnTo>
                    <a:pt x="868984" y="877379"/>
                  </a:lnTo>
                  <a:lnTo>
                    <a:pt x="868984" y="876109"/>
                  </a:lnTo>
                  <a:lnTo>
                    <a:pt x="868984" y="874839"/>
                  </a:lnTo>
                  <a:lnTo>
                    <a:pt x="869429" y="873569"/>
                  </a:lnTo>
                  <a:lnTo>
                    <a:pt x="870318" y="873569"/>
                  </a:lnTo>
                  <a:lnTo>
                    <a:pt x="872096" y="876109"/>
                  </a:lnTo>
                  <a:lnTo>
                    <a:pt x="872756" y="878649"/>
                  </a:lnTo>
                  <a:lnTo>
                    <a:pt x="872756" y="867219"/>
                  </a:lnTo>
                  <a:lnTo>
                    <a:pt x="872096" y="868489"/>
                  </a:lnTo>
                  <a:lnTo>
                    <a:pt x="871423" y="868489"/>
                  </a:lnTo>
                  <a:lnTo>
                    <a:pt x="871321" y="864679"/>
                  </a:lnTo>
                  <a:lnTo>
                    <a:pt x="871207" y="863409"/>
                  </a:lnTo>
                  <a:lnTo>
                    <a:pt x="871867" y="862139"/>
                  </a:lnTo>
                  <a:lnTo>
                    <a:pt x="872528" y="862139"/>
                  </a:lnTo>
                  <a:lnTo>
                    <a:pt x="873201" y="863409"/>
                  </a:lnTo>
                  <a:lnTo>
                    <a:pt x="873315" y="864679"/>
                  </a:lnTo>
                  <a:lnTo>
                    <a:pt x="873417" y="865949"/>
                  </a:lnTo>
                  <a:lnTo>
                    <a:pt x="873417" y="859599"/>
                  </a:lnTo>
                  <a:lnTo>
                    <a:pt x="872096" y="859599"/>
                  </a:lnTo>
                  <a:lnTo>
                    <a:pt x="871207" y="857059"/>
                  </a:lnTo>
                  <a:lnTo>
                    <a:pt x="871207" y="854519"/>
                  </a:lnTo>
                  <a:lnTo>
                    <a:pt x="871207" y="850709"/>
                  </a:lnTo>
                  <a:lnTo>
                    <a:pt x="871207" y="846899"/>
                  </a:lnTo>
                  <a:lnTo>
                    <a:pt x="874534" y="854519"/>
                  </a:lnTo>
                  <a:lnTo>
                    <a:pt x="876312" y="857059"/>
                  </a:lnTo>
                  <a:lnTo>
                    <a:pt x="877633" y="862139"/>
                  </a:lnTo>
                  <a:lnTo>
                    <a:pt x="877633" y="858062"/>
                  </a:lnTo>
                  <a:lnTo>
                    <a:pt x="875868" y="854519"/>
                  </a:lnTo>
                  <a:lnTo>
                    <a:pt x="875766" y="850709"/>
                  </a:lnTo>
                  <a:lnTo>
                    <a:pt x="875677" y="846899"/>
                  </a:lnTo>
                  <a:lnTo>
                    <a:pt x="875639" y="843089"/>
                  </a:lnTo>
                  <a:lnTo>
                    <a:pt x="875639" y="841819"/>
                  </a:lnTo>
                  <a:lnTo>
                    <a:pt x="875639" y="838009"/>
                  </a:lnTo>
                  <a:lnTo>
                    <a:pt x="874534" y="836739"/>
                  </a:lnTo>
                  <a:lnTo>
                    <a:pt x="867702" y="832929"/>
                  </a:lnTo>
                  <a:lnTo>
                    <a:pt x="866762" y="832408"/>
                  </a:lnTo>
                  <a:lnTo>
                    <a:pt x="866762" y="872299"/>
                  </a:lnTo>
                  <a:lnTo>
                    <a:pt x="866101" y="873569"/>
                  </a:lnTo>
                  <a:lnTo>
                    <a:pt x="865428" y="876109"/>
                  </a:lnTo>
                  <a:lnTo>
                    <a:pt x="864768" y="874839"/>
                  </a:lnTo>
                  <a:lnTo>
                    <a:pt x="864654" y="871029"/>
                  </a:lnTo>
                  <a:lnTo>
                    <a:pt x="864539" y="869759"/>
                  </a:lnTo>
                  <a:lnTo>
                    <a:pt x="865212" y="868489"/>
                  </a:lnTo>
                  <a:lnTo>
                    <a:pt x="865873" y="869759"/>
                  </a:lnTo>
                  <a:lnTo>
                    <a:pt x="866546" y="869759"/>
                  </a:lnTo>
                  <a:lnTo>
                    <a:pt x="866660" y="871029"/>
                  </a:lnTo>
                  <a:lnTo>
                    <a:pt x="866762" y="872299"/>
                  </a:lnTo>
                  <a:lnTo>
                    <a:pt x="866762" y="832408"/>
                  </a:lnTo>
                  <a:lnTo>
                    <a:pt x="865428" y="831659"/>
                  </a:lnTo>
                  <a:lnTo>
                    <a:pt x="864539" y="830935"/>
                  </a:lnTo>
                  <a:lnTo>
                    <a:pt x="864539" y="843089"/>
                  </a:lnTo>
                  <a:lnTo>
                    <a:pt x="864539" y="846899"/>
                  </a:lnTo>
                  <a:lnTo>
                    <a:pt x="862990" y="849439"/>
                  </a:lnTo>
                  <a:lnTo>
                    <a:pt x="860996" y="849439"/>
                  </a:lnTo>
                  <a:lnTo>
                    <a:pt x="857885" y="850709"/>
                  </a:lnTo>
                  <a:lnTo>
                    <a:pt x="857669" y="850709"/>
                  </a:lnTo>
                  <a:lnTo>
                    <a:pt x="860107" y="846899"/>
                  </a:lnTo>
                  <a:lnTo>
                    <a:pt x="863219" y="843089"/>
                  </a:lnTo>
                  <a:lnTo>
                    <a:pt x="864539" y="843089"/>
                  </a:lnTo>
                  <a:lnTo>
                    <a:pt x="864539" y="830935"/>
                  </a:lnTo>
                  <a:lnTo>
                    <a:pt x="862330" y="829119"/>
                  </a:lnTo>
                  <a:lnTo>
                    <a:pt x="862330" y="826579"/>
                  </a:lnTo>
                  <a:lnTo>
                    <a:pt x="863219" y="826579"/>
                  </a:lnTo>
                  <a:lnTo>
                    <a:pt x="865428" y="827849"/>
                  </a:lnTo>
                  <a:lnTo>
                    <a:pt x="866762" y="826579"/>
                  </a:lnTo>
                  <a:lnTo>
                    <a:pt x="867651" y="825309"/>
                  </a:lnTo>
                  <a:lnTo>
                    <a:pt x="867994" y="824039"/>
                  </a:lnTo>
                  <a:lnTo>
                    <a:pt x="868324" y="822769"/>
                  </a:lnTo>
                  <a:lnTo>
                    <a:pt x="867879" y="821499"/>
                  </a:lnTo>
                  <a:lnTo>
                    <a:pt x="864108" y="818959"/>
                  </a:lnTo>
                  <a:lnTo>
                    <a:pt x="862177" y="815149"/>
                  </a:lnTo>
                  <a:lnTo>
                    <a:pt x="859663" y="810209"/>
                  </a:lnTo>
                  <a:lnTo>
                    <a:pt x="859663" y="822769"/>
                  </a:lnTo>
                  <a:lnTo>
                    <a:pt x="859002" y="824039"/>
                  </a:lnTo>
                  <a:lnTo>
                    <a:pt x="856551" y="824039"/>
                  </a:lnTo>
                  <a:lnTo>
                    <a:pt x="855002" y="821499"/>
                  </a:lnTo>
                  <a:lnTo>
                    <a:pt x="853008" y="820229"/>
                  </a:lnTo>
                  <a:lnTo>
                    <a:pt x="853224" y="818959"/>
                  </a:lnTo>
                  <a:lnTo>
                    <a:pt x="856335" y="820229"/>
                  </a:lnTo>
                  <a:lnTo>
                    <a:pt x="858558" y="821499"/>
                  </a:lnTo>
                  <a:lnTo>
                    <a:pt x="859663" y="822769"/>
                  </a:lnTo>
                  <a:lnTo>
                    <a:pt x="859663" y="810209"/>
                  </a:lnTo>
                  <a:lnTo>
                    <a:pt x="858951" y="808799"/>
                  </a:lnTo>
                  <a:lnTo>
                    <a:pt x="857669" y="806259"/>
                  </a:lnTo>
                  <a:lnTo>
                    <a:pt x="858774" y="803719"/>
                  </a:lnTo>
                  <a:lnTo>
                    <a:pt x="859218" y="803719"/>
                  </a:lnTo>
                  <a:lnTo>
                    <a:pt x="858774" y="802449"/>
                  </a:lnTo>
                  <a:lnTo>
                    <a:pt x="858380" y="801344"/>
                  </a:lnTo>
                  <a:lnTo>
                    <a:pt x="858329" y="801179"/>
                  </a:lnTo>
                  <a:lnTo>
                    <a:pt x="856551" y="799909"/>
                  </a:lnTo>
                  <a:lnTo>
                    <a:pt x="853897" y="797369"/>
                  </a:lnTo>
                  <a:lnTo>
                    <a:pt x="853452" y="797369"/>
                  </a:lnTo>
                  <a:lnTo>
                    <a:pt x="853376" y="798639"/>
                  </a:lnTo>
                  <a:lnTo>
                    <a:pt x="853300" y="799909"/>
                  </a:lnTo>
                  <a:lnTo>
                    <a:pt x="853224" y="802449"/>
                  </a:lnTo>
                  <a:lnTo>
                    <a:pt x="851903" y="801179"/>
                  </a:lnTo>
                  <a:lnTo>
                    <a:pt x="850341" y="797369"/>
                  </a:lnTo>
                  <a:lnTo>
                    <a:pt x="849896" y="796099"/>
                  </a:lnTo>
                  <a:lnTo>
                    <a:pt x="848118" y="791019"/>
                  </a:lnTo>
                  <a:lnTo>
                    <a:pt x="847242" y="789749"/>
                  </a:lnTo>
                  <a:lnTo>
                    <a:pt x="845908" y="796099"/>
                  </a:lnTo>
                  <a:lnTo>
                    <a:pt x="845019" y="796099"/>
                  </a:lnTo>
                  <a:lnTo>
                    <a:pt x="844029" y="793559"/>
                  </a:lnTo>
                  <a:lnTo>
                    <a:pt x="843026" y="791019"/>
                  </a:lnTo>
                  <a:lnTo>
                    <a:pt x="842238" y="788797"/>
                  </a:lnTo>
                  <a:lnTo>
                    <a:pt x="842175" y="788593"/>
                  </a:lnTo>
                  <a:lnTo>
                    <a:pt x="841692" y="787209"/>
                  </a:lnTo>
                  <a:lnTo>
                    <a:pt x="841616" y="785939"/>
                  </a:lnTo>
                  <a:lnTo>
                    <a:pt x="841540" y="784669"/>
                  </a:lnTo>
                  <a:lnTo>
                    <a:pt x="841463" y="783399"/>
                  </a:lnTo>
                  <a:lnTo>
                    <a:pt x="842581" y="784669"/>
                  </a:lnTo>
                  <a:lnTo>
                    <a:pt x="846124" y="787209"/>
                  </a:lnTo>
                  <a:lnTo>
                    <a:pt x="845121" y="783399"/>
                  </a:lnTo>
                  <a:lnTo>
                    <a:pt x="844791" y="782129"/>
                  </a:lnTo>
                  <a:lnTo>
                    <a:pt x="839025" y="774509"/>
                  </a:lnTo>
                  <a:lnTo>
                    <a:pt x="836142" y="770699"/>
                  </a:lnTo>
                  <a:lnTo>
                    <a:pt x="835253" y="770699"/>
                  </a:lnTo>
                  <a:lnTo>
                    <a:pt x="835253" y="822769"/>
                  </a:lnTo>
                  <a:lnTo>
                    <a:pt x="834148" y="824039"/>
                  </a:lnTo>
                  <a:lnTo>
                    <a:pt x="827049" y="824039"/>
                  </a:lnTo>
                  <a:lnTo>
                    <a:pt x="830592" y="818959"/>
                  </a:lnTo>
                  <a:lnTo>
                    <a:pt x="832815" y="816419"/>
                  </a:lnTo>
                  <a:lnTo>
                    <a:pt x="834593" y="815149"/>
                  </a:lnTo>
                  <a:lnTo>
                    <a:pt x="834809" y="816419"/>
                  </a:lnTo>
                  <a:lnTo>
                    <a:pt x="834923" y="817689"/>
                  </a:lnTo>
                  <a:lnTo>
                    <a:pt x="835037" y="818959"/>
                  </a:lnTo>
                  <a:lnTo>
                    <a:pt x="835113" y="820229"/>
                  </a:lnTo>
                  <a:lnTo>
                    <a:pt x="835177" y="821499"/>
                  </a:lnTo>
                  <a:lnTo>
                    <a:pt x="835253" y="822769"/>
                  </a:lnTo>
                  <a:lnTo>
                    <a:pt x="835253" y="770699"/>
                  </a:lnTo>
                  <a:lnTo>
                    <a:pt x="834593" y="770699"/>
                  </a:lnTo>
                  <a:lnTo>
                    <a:pt x="829703" y="774509"/>
                  </a:lnTo>
                  <a:lnTo>
                    <a:pt x="829259" y="774509"/>
                  </a:lnTo>
                  <a:lnTo>
                    <a:pt x="831037" y="769429"/>
                  </a:lnTo>
                  <a:lnTo>
                    <a:pt x="828598" y="768159"/>
                  </a:lnTo>
                  <a:lnTo>
                    <a:pt x="823264" y="768159"/>
                  </a:lnTo>
                  <a:lnTo>
                    <a:pt x="823264" y="784669"/>
                  </a:lnTo>
                  <a:lnTo>
                    <a:pt x="823048" y="784669"/>
                  </a:lnTo>
                  <a:lnTo>
                    <a:pt x="819721" y="782129"/>
                  </a:lnTo>
                  <a:lnTo>
                    <a:pt x="818921" y="781329"/>
                  </a:lnTo>
                  <a:lnTo>
                    <a:pt x="818921" y="788593"/>
                  </a:lnTo>
                  <a:lnTo>
                    <a:pt x="818400" y="788593"/>
                  </a:lnTo>
                  <a:lnTo>
                    <a:pt x="812622" y="787209"/>
                  </a:lnTo>
                  <a:lnTo>
                    <a:pt x="810615" y="785939"/>
                  </a:lnTo>
                  <a:lnTo>
                    <a:pt x="809066" y="784669"/>
                  </a:lnTo>
                  <a:lnTo>
                    <a:pt x="809066" y="779589"/>
                  </a:lnTo>
                  <a:lnTo>
                    <a:pt x="812622" y="780859"/>
                  </a:lnTo>
                  <a:lnTo>
                    <a:pt x="818921" y="788593"/>
                  </a:lnTo>
                  <a:lnTo>
                    <a:pt x="818921" y="781329"/>
                  </a:lnTo>
                  <a:lnTo>
                    <a:pt x="817206" y="779589"/>
                  </a:lnTo>
                  <a:lnTo>
                    <a:pt x="815949" y="778319"/>
                  </a:lnTo>
                  <a:lnTo>
                    <a:pt x="814844" y="777049"/>
                  </a:lnTo>
                  <a:lnTo>
                    <a:pt x="817054" y="777049"/>
                  </a:lnTo>
                  <a:lnTo>
                    <a:pt x="818832" y="778319"/>
                  </a:lnTo>
                  <a:lnTo>
                    <a:pt x="820381" y="780859"/>
                  </a:lnTo>
                  <a:lnTo>
                    <a:pt x="823264" y="784669"/>
                  </a:lnTo>
                  <a:lnTo>
                    <a:pt x="823264" y="768159"/>
                  </a:lnTo>
                  <a:lnTo>
                    <a:pt x="809066" y="768159"/>
                  </a:lnTo>
                  <a:lnTo>
                    <a:pt x="806183" y="773239"/>
                  </a:lnTo>
                  <a:lnTo>
                    <a:pt x="803744" y="775779"/>
                  </a:lnTo>
                  <a:lnTo>
                    <a:pt x="803071" y="777049"/>
                  </a:lnTo>
                  <a:lnTo>
                    <a:pt x="803744" y="773239"/>
                  </a:lnTo>
                  <a:lnTo>
                    <a:pt x="804633" y="771969"/>
                  </a:lnTo>
                  <a:lnTo>
                    <a:pt x="803960" y="769429"/>
                  </a:lnTo>
                  <a:lnTo>
                    <a:pt x="801306" y="769429"/>
                  </a:lnTo>
                  <a:lnTo>
                    <a:pt x="800188" y="771969"/>
                  </a:lnTo>
                  <a:lnTo>
                    <a:pt x="800188" y="774509"/>
                  </a:lnTo>
                  <a:lnTo>
                    <a:pt x="799299" y="777049"/>
                  </a:lnTo>
                  <a:lnTo>
                    <a:pt x="798195" y="778319"/>
                  </a:lnTo>
                  <a:lnTo>
                    <a:pt x="796861" y="778319"/>
                  </a:lnTo>
                  <a:lnTo>
                    <a:pt x="796417" y="777049"/>
                  </a:lnTo>
                  <a:lnTo>
                    <a:pt x="796861" y="774509"/>
                  </a:lnTo>
                  <a:lnTo>
                    <a:pt x="797979" y="769429"/>
                  </a:lnTo>
                  <a:lnTo>
                    <a:pt x="796201" y="768159"/>
                  </a:lnTo>
                  <a:lnTo>
                    <a:pt x="791984" y="773239"/>
                  </a:lnTo>
                  <a:lnTo>
                    <a:pt x="789317" y="777049"/>
                  </a:lnTo>
                  <a:lnTo>
                    <a:pt x="789978" y="775779"/>
                  </a:lnTo>
                  <a:lnTo>
                    <a:pt x="791095" y="773239"/>
                  </a:lnTo>
                  <a:lnTo>
                    <a:pt x="787984" y="773239"/>
                  </a:lnTo>
                  <a:lnTo>
                    <a:pt x="787984" y="810069"/>
                  </a:lnTo>
                  <a:lnTo>
                    <a:pt x="785774" y="808799"/>
                  </a:lnTo>
                  <a:lnTo>
                    <a:pt x="783996" y="806259"/>
                  </a:lnTo>
                  <a:lnTo>
                    <a:pt x="781329" y="802449"/>
                  </a:lnTo>
                  <a:lnTo>
                    <a:pt x="780745" y="801344"/>
                  </a:lnTo>
                  <a:lnTo>
                    <a:pt x="778662" y="797369"/>
                  </a:lnTo>
                  <a:lnTo>
                    <a:pt x="779995" y="797369"/>
                  </a:lnTo>
                  <a:lnTo>
                    <a:pt x="781329" y="798639"/>
                  </a:lnTo>
                  <a:lnTo>
                    <a:pt x="783551" y="801179"/>
                  </a:lnTo>
                  <a:lnTo>
                    <a:pt x="784656" y="803719"/>
                  </a:lnTo>
                  <a:lnTo>
                    <a:pt x="787984" y="810069"/>
                  </a:lnTo>
                  <a:lnTo>
                    <a:pt x="787984" y="773239"/>
                  </a:lnTo>
                  <a:lnTo>
                    <a:pt x="783323" y="773239"/>
                  </a:lnTo>
                  <a:lnTo>
                    <a:pt x="778662" y="774509"/>
                  </a:lnTo>
                  <a:lnTo>
                    <a:pt x="775563" y="774509"/>
                  </a:lnTo>
                  <a:lnTo>
                    <a:pt x="777341" y="771969"/>
                  </a:lnTo>
                  <a:lnTo>
                    <a:pt x="770902" y="771588"/>
                  </a:lnTo>
                  <a:lnTo>
                    <a:pt x="770902" y="778319"/>
                  </a:lnTo>
                  <a:lnTo>
                    <a:pt x="768235" y="778319"/>
                  </a:lnTo>
                  <a:lnTo>
                    <a:pt x="764247" y="775779"/>
                  </a:lnTo>
                  <a:lnTo>
                    <a:pt x="763574" y="774509"/>
                  </a:lnTo>
                  <a:lnTo>
                    <a:pt x="768019" y="774509"/>
                  </a:lnTo>
                  <a:lnTo>
                    <a:pt x="769569" y="775779"/>
                  </a:lnTo>
                  <a:lnTo>
                    <a:pt x="770902" y="778319"/>
                  </a:lnTo>
                  <a:lnTo>
                    <a:pt x="770902" y="771588"/>
                  </a:lnTo>
                  <a:lnTo>
                    <a:pt x="756259" y="770699"/>
                  </a:lnTo>
                  <a:lnTo>
                    <a:pt x="754253" y="771969"/>
                  </a:lnTo>
                  <a:lnTo>
                    <a:pt x="753592" y="773239"/>
                  </a:lnTo>
                  <a:lnTo>
                    <a:pt x="750709" y="773239"/>
                  </a:lnTo>
                  <a:lnTo>
                    <a:pt x="747826" y="774509"/>
                  </a:lnTo>
                  <a:lnTo>
                    <a:pt x="746937" y="774509"/>
                  </a:lnTo>
                  <a:lnTo>
                    <a:pt x="747598" y="775779"/>
                  </a:lnTo>
                  <a:lnTo>
                    <a:pt x="750709" y="779589"/>
                  </a:lnTo>
                  <a:lnTo>
                    <a:pt x="752703" y="780859"/>
                  </a:lnTo>
                  <a:lnTo>
                    <a:pt x="754481" y="779589"/>
                  </a:lnTo>
                  <a:lnTo>
                    <a:pt x="755815" y="780859"/>
                  </a:lnTo>
                  <a:lnTo>
                    <a:pt x="757605" y="788593"/>
                  </a:lnTo>
                  <a:lnTo>
                    <a:pt x="757656" y="788797"/>
                  </a:lnTo>
                  <a:lnTo>
                    <a:pt x="756183" y="787209"/>
                  </a:lnTo>
                  <a:lnTo>
                    <a:pt x="754989" y="785939"/>
                  </a:lnTo>
                  <a:lnTo>
                    <a:pt x="753808" y="784669"/>
                  </a:lnTo>
                  <a:lnTo>
                    <a:pt x="751598" y="783399"/>
                  </a:lnTo>
                  <a:lnTo>
                    <a:pt x="749160" y="782129"/>
                  </a:lnTo>
                  <a:lnTo>
                    <a:pt x="748487" y="783399"/>
                  </a:lnTo>
                  <a:lnTo>
                    <a:pt x="746937" y="783399"/>
                  </a:lnTo>
                  <a:lnTo>
                    <a:pt x="746937" y="780859"/>
                  </a:lnTo>
                  <a:lnTo>
                    <a:pt x="746937" y="779589"/>
                  </a:lnTo>
                  <a:lnTo>
                    <a:pt x="736066" y="777049"/>
                  </a:lnTo>
                  <a:lnTo>
                    <a:pt x="734504" y="779589"/>
                  </a:lnTo>
                  <a:lnTo>
                    <a:pt x="733844" y="780859"/>
                  </a:lnTo>
                  <a:lnTo>
                    <a:pt x="731850" y="779589"/>
                  </a:lnTo>
                  <a:lnTo>
                    <a:pt x="730072" y="778319"/>
                  </a:lnTo>
                  <a:lnTo>
                    <a:pt x="728967" y="777049"/>
                  </a:lnTo>
                  <a:lnTo>
                    <a:pt x="727849" y="775779"/>
                  </a:lnTo>
                  <a:lnTo>
                    <a:pt x="721855" y="775779"/>
                  </a:lnTo>
                  <a:lnTo>
                    <a:pt x="719201" y="777049"/>
                  </a:lnTo>
                  <a:lnTo>
                    <a:pt x="726744" y="777049"/>
                  </a:lnTo>
                  <a:lnTo>
                    <a:pt x="725855" y="778319"/>
                  </a:lnTo>
                  <a:lnTo>
                    <a:pt x="722744" y="783399"/>
                  </a:lnTo>
                  <a:lnTo>
                    <a:pt x="720521" y="785939"/>
                  </a:lnTo>
                  <a:lnTo>
                    <a:pt x="718312" y="785939"/>
                  </a:lnTo>
                  <a:lnTo>
                    <a:pt x="719201" y="783399"/>
                  </a:lnTo>
                  <a:lnTo>
                    <a:pt x="721423" y="780859"/>
                  </a:lnTo>
                  <a:lnTo>
                    <a:pt x="723633" y="778319"/>
                  </a:lnTo>
                  <a:lnTo>
                    <a:pt x="718083" y="778319"/>
                  </a:lnTo>
                  <a:lnTo>
                    <a:pt x="718083" y="806259"/>
                  </a:lnTo>
                  <a:lnTo>
                    <a:pt x="718083" y="807529"/>
                  </a:lnTo>
                  <a:lnTo>
                    <a:pt x="717194" y="808799"/>
                  </a:lnTo>
                  <a:lnTo>
                    <a:pt x="715860" y="808799"/>
                  </a:lnTo>
                  <a:lnTo>
                    <a:pt x="714756" y="810069"/>
                  </a:lnTo>
                  <a:lnTo>
                    <a:pt x="713651" y="810069"/>
                  </a:lnTo>
                  <a:lnTo>
                    <a:pt x="713651" y="808799"/>
                  </a:lnTo>
                  <a:lnTo>
                    <a:pt x="713651" y="807529"/>
                  </a:lnTo>
                  <a:lnTo>
                    <a:pt x="714756" y="806259"/>
                  </a:lnTo>
                  <a:lnTo>
                    <a:pt x="718083" y="806259"/>
                  </a:lnTo>
                  <a:lnTo>
                    <a:pt x="718083" y="778319"/>
                  </a:lnTo>
                  <a:lnTo>
                    <a:pt x="714540" y="778319"/>
                  </a:lnTo>
                  <a:lnTo>
                    <a:pt x="705434" y="778319"/>
                  </a:lnTo>
                  <a:lnTo>
                    <a:pt x="704773" y="779589"/>
                  </a:lnTo>
                  <a:lnTo>
                    <a:pt x="704100" y="779589"/>
                  </a:lnTo>
                  <a:lnTo>
                    <a:pt x="701217" y="780859"/>
                  </a:lnTo>
                  <a:lnTo>
                    <a:pt x="698563" y="779589"/>
                  </a:lnTo>
                  <a:lnTo>
                    <a:pt x="695896" y="779589"/>
                  </a:lnTo>
                  <a:lnTo>
                    <a:pt x="694347" y="777049"/>
                  </a:lnTo>
                  <a:lnTo>
                    <a:pt x="695007" y="775779"/>
                  </a:lnTo>
                  <a:lnTo>
                    <a:pt x="695896" y="774509"/>
                  </a:lnTo>
                  <a:lnTo>
                    <a:pt x="695007" y="774509"/>
                  </a:lnTo>
                  <a:lnTo>
                    <a:pt x="692340" y="775779"/>
                  </a:lnTo>
                  <a:lnTo>
                    <a:pt x="689902" y="777049"/>
                  </a:lnTo>
                  <a:lnTo>
                    <a:pt x="682142" y="778319"/>
                  </a:lnTo>
                  <a:lnTo>
                    <a:pt x="669264" y="778319"/>
                  </a:lnTo>
                  <a:lnTo>
                    <a:pt x="669264" y="808799"/>
                  </a:lnTo>
                  <a:lnTo>
                    <a:pt x="669264" y="811339"/>
                  </a:lnTo>
                  <a:lnTo>
                    <a:pt x="665048" y="812609"/>
                  </a:lnTo>
                  <a:lnTo>
                    <a:pt x="663943" y="811339"/>
                  </a:lnTo>
                  <a:lnTo>
                    <a:pt x="663270" y="810069"/>
                  </a:lnTo>
                  <a:lnTo>
                    <a:pt x="664159" y="808799"/>
                  </a:lnTo>
                  <a:lnTo>
                    <a:pt x="669264" y="808799"/>
                  </a:lnTo>
                  <a:lnTo>
                    <a:pt x="669264" y="778319"/>
                  </a:lnTo>
                  <a:lnTo>
                    <a:pt x="662609" y="778319"/>
                  </a:lnTo>
                  <a:lnTo>
                    <a:pt x="662609" y="813879"/>
                  </a:lnTo>
                  <a:lnTo>
                    <a:pt x="662609" y="816419"/>
                  </a:lnTo>
                  <a:lnTo>
                    <a:pt x="661276" y="816419"/>
                  </a:lnTo>
                  <a:lnTo>
                    <a:pt x="659282" y="815149"/>
                  </a:lnTo>
                  <a:lnTo>
                    <a:pt x="657504" y="813879"/>
                  </a:lnTo>
                  <a:lnTo>
                    <a:pt x="655955" y="811339"/>
                  </a:lnTo>
                  <a:lnTo>
                    <a:pt x="659282" y="811339"/>
                  </a:lnTo>
                  <a:lnTo>
                    <a:pt x="661060" y="812609"/>
                  </a:lnTo>
                  <a:lnTo>
                    <a:pt x="662609" y="813879"/>
                  </a:lnTo>
                  <a:lnTo>
                    <a:pt x="662609" y="778319"/>
                  </a:lnTo>
                  <a:lnTo>
                    <a:pt x="661060" y="778319"/>
                  </a:lnTo>
                  <a:lnTo>
                    <a:pt x="658812" y="780897"/>
                  </a:lnTo>
                  <a:lnTo>
                    <a:pt x="658622" y="779297"/>
                  </a:lnTo>
                  <a:lnTo>
                    <a:pt x="650189" y="778852"/>
                  </a:lnTo>
                  <a:lnTo>
                    <a:pt x="645083" y="778395"/>
                  </a:lnTo>
                  <a:lnTo>
                    <a:pt x="642861" y="779068"/>
                  </a:lnTo>
                  <a:lnTo>
                    <a:pt x="643750" y="780643"/>
                  </a:lnTo>
                  <a:lnTo>
                    <a:pt x="644639" y="781989"/>
                  </a:lnTo>
                  <a:lnTo>
                    <a:pt x="647522" y="782662"/>
                  </a:lnTo>
                  <a:lnTo>
                    <a:pt x="650405" y="782218"/>
                  </a:lnTo>
                  <a:lnTo>
                    <a:pt x="658609" y="781126"/>
                  </a:lnTo>
                  <a:lnTo>
                    <a:pt x="655510" y="784669"/>
                  </a:lnTo>
                  <a:lnTo>
                    <a:pt x="653948" y="785939"/>
                  </a:lnTo>
                  <a:lnTo>
                    <a:pt x="653732" y="785939"/>
                  </a:lnTo>
                  <a:lnTo>
                    <a:pt x="653732" y="784669"/>
                  </a:lnTo>
                  <a:lnTo>
                    <a:pt x="650176" y="784669"/>
                  </a:lnTo>
                  <a:lnTo>
                    <a:pt x="645972" y="785939"/>
                  </a:lnTo>
                  <a:lnTo>
                    <a:pt x="641527" y="787209"/>
                  </a:lnTo>
                  <a:lnTo>
                    <a:pt x="638860" y="787209"/>
                  </a:lnTo>
                  <a:lnTo>
                    <a:pt x="639533" y="785939"/>
                  </a:lnTo>
                  <a:lnTo>
                    <a:pt x="640194" y="784669"/>
                  </a:lnTo>
                  <a:lnTo>
                    <a:pt x="635977" y="783399"/>
                  </a:lnTo>
                  <a:lnTo>
                    <a:pt x="634136" y="783831"/>
                  </a:lnTo>
                  <a:lnTo>
                    <a:pt x="634136" y="801344"/>
                  </a:lnTo>
                  <a:lnTo>
                    <a:pt x="633755" y="801179"/>
                  </a:lnTo>
                  <a:lnTo>
                    <a:pt x="630656" y="799909"/>
                  </a:lnTo>
                  <a:lnTo>
                    <a:pt x="628650" y="799909"/>
                  </a:lnTo>
                  <a:lnTo>
                    <a:pt x="627100" y="797369"/>
                  </a:lnTo>
                  <a:lnTo>
                    <a:pt x="627100" y="794829"/>
                  </a:lnTo>
                  <a:lnTo>
                    <a:pt x="627100" y="793559"/>
                  </a:lnTo>
                  <a:lnTo>
                    <a:pt x="628434" y="794829"/>
                  </a:lnTo>
                  <a:lnTo>
                    <a:pt x="631545" y="798639"/>
                  </a:lnTo>
                  <a:lnTo>
                    <a:pt x="634136" y="801344"/>
                  </a:lnTo>
                  <a:lnTo>
                    <a:pt x="634136" y="783831"/>
                  </a:lnTo>
                  <a:lnTo>
                    <a:pt x="630428" y="784669"/>
                  </a:lnTo>
                  <a:lnTo>
                    <a:pt x="624662" y="784669"/>
                  </a:lnTo>
                  <a:lnTo>
                    <a:pt x="619556" y="783399"/>
                  </a:lnTo>
                  <a:lnTo>
                    <a:pt x="618223" y="782129"/>
                  </a:lnTo>
                  <a:lnTo>
                    <a:pt x="616889" y="782129"/>
                  </a:lnTo>
                  <a:lnTo>
                    <a:pt x="616013" y="783399"/>
                  </a:lnTo>
                  <a:lnTo>
                    <a:pt x="614895" y="785939"/>
                  </a:lnTo>
                  <a:lnTo>
                    <a:pt x="612673" y="785939"/>
                  </a:lnTo>
                  <a:lnTo>
                    <a:pt x="610235" y="784669"/>
                  </a:lnTo>
                  <a:lnTo>
                    <a:pt x="602919" y="783475"/>
                  </a:lnTo>
                  <a:lnTo>
                    <a:pt x="602919" y="794829"/>
                  </a:lnTo>
                  <a:lnTo>
                    <a:pt x="602030" y="796099"/>
                  </a:lnTo>
                  <a:lnTo>
                    <a:pt x="601357" y="797369"/>
                  </a:lnTo>
                  <a:lnTo>
                    <a:pt x="599363" y="797369"/>
                  </a:lnTo>
                  <a:lnTo>
                    <a:pt x="597814" y="796099"/>
                  </a:lnTo>
                  <a:lnTo>
                    <a:pt x="596036" y="796099"/>
                  </a:lnTo>
                  <a:lnTo>
                    <a:pt x="596595" y="795032"/>
                  </a:lnTo>
                  <a:lnTo>
                    <a:pt x="596696" y="794829"/>
                  </a:lnTo>
                  <a:lnTo>
                    <a:pt x="602919" y="794829"/>
                  </a:lnTo>
                  <a:lnTo>
                    <a:pt x="602919" y="783475"/>
                  </a:lnTo>
                  <a:lnTo>
                    <a:pt x="602526" y="783399"/>
                  </a:lnTo>
                  <a:lnTo>
                    <a:pt x="592594" y="782129"/>
                  </a:lnTo>
                  <a:lnTo>
                    <a:pt x="590270" y="782472"/>
                  </a:lnTo>
                  <a:lnTo>
                    <a:pt x="590270" y="797369"/>
                  </a:lnTo>
                  <a:lnTo>
                    <a:pt x="588162" y="796099"/>
                  </a:lnTo>
                  <a:lnTo>
                    <a:pt x="586371" y="795032"/>
                  </a:lnTo>
                  <a:lnTo>
                    <a:pt x="586054" y="794829"/>
                  </a:lnTo>
                  <a:lnTo>
                    <a:pt x="581164" y="791019"/>
                  </a:lnTo>
                  <a:lnTo>
                    <a:pt x="580275" y="791019"/>
                  </a:lnTo>
                  <a:lnTo>
                    <a:pt x="580720" y="789749"/>
                  </a:lnTo>
                  <a:lnTo>
                    <a:pt x="583387" y="789749"/>
                  </a:lnTo>
                  <a:lnTo>
                    <a:pt x="585825" y="792289"/>
                  </a:lnTo>
                  <a:lnTo>
                    <a:pt x="587375" y="793559"/>
                  </a:lnTo>
                  <a:lnTo>
                    <a:pt x="590270" y="797369"/>
                  </a:lnTo>
                  <a:lnTo>
                    <a:pt x="590270" y="782472"/>
                  </a:lnTo>
                  <a:lnTo>
                    <a:pt x="583831" y="783399"/>
                  </a:lnTo>
                  <a:lnTo>
                    <a:pt x="579615" y="784669"/>
                  </a:lnTo>
                  <a:lnTo>
                    <a:pt x="578726" y="787209"/>
                  </a:lnTo>
                  <a:lnTo>
                    <a:pt x="576948" y="787209"/>
                  </a:lnTo>
                  <a:lnTo>
                    <a:pt x="572731" y="785939"/>
                  </a:lnTo>
                  <a:lnTo>
                    <a:pt x="568299" y="783399"/>
                  </a:lnTo>
                  <a:lnTo>
                    <a:pt x="567182" y="784669"/>
                  </a:lnTo>
                  <a:lnTo>
                    <a:pt x="567093" y="788593"/>
                  </a:lnTo>
                  <a:lnTo>
                    <a:pt x="566077" y="789749"/>
                  </a:lnTo>
                  <a:lnTo>
                    <a:pt x="564972" y="789749"/>
                  </a:lnTo>
                  <a:lnTo>
                    <a:pt x="563753" y="788593"/>
                  </a:lnTo>
                  <a:lnTo>
                    <a:pt x="563194" y="787209"/>
                  </a:lnTo>
                  <a:lnTo>
                    <a:pt x="563854" y="785939"/>
                  </a:lnTo>
                  <a:lnTo>
                    <a:pt x="564743" y="784669"/>
                  </a:lnTo>
                  <a:lnTo>
                    <a:pt x="563194" y="783399"/>
                  </a:lnTo>
                  <a:lnTo>
                    <a:pt x="558533" y="783399"/>
                  </a:lnTo>
                  <a:lnTo>
                    <a:pt x="556094" y="784669"/>
                  </a:lnTo>
                  <a:lnTo>
                    <a:pt x="555421" y="785939"/>
                  </a:lnTo>
                  <a:lnTo>
                    <a:pt x="554736" y="788593"/>
                  </a:lnTo>
                  <a:lnTo>
                    <a:pt x="553999" y="788593"/>
                  </a:lnTo>
                  <a:lnTo>
                    <a:pt x="553427" y="788098"/>
                  </a:lnTo>
                  <a:lnTo>
                    <a:pt x="553427" y="807529"/>
                  </a:lnTo>
                  <a:lnTo>
                    <a:pt x="553326" y="808799"/>
                  </a:lnTo>
                  <a:lnTo>
                    <a:pt x="553212" y="810069"/>
                  </a:lnTo>
                  <a:lnTo>
                    <a:pt x="553097" y="811339"/>
                  </a:lnTo>
                  <a:lnTo>
                    <a:pt x="552996" y="812609"/>
                  </a:lnTo>
                  <a:lnTo>
                    <a:pt x="552881" y="813879"/>
                  </a:lnTo>
                  <a:lnTo>
                    <a:pt x="552767" y="815149"/>
                  </a:lnTo>
                  <a:lnTo>
                    <a:pt x="552538" y="815149"/>
                  </a:lnTo>
                  <a:lnTo>
                    <a:pt x="550545" y="812609"/>
                  </a:lnTo>
                  <a:lnTo>
                    <a:pt x="549440" y="811339"/>
                  </a:lnTo>
                  <a:lnTo>
                    <a:pt x="548322" y="810069"/>
                  </a:lnTo>
                  <a:lnTo>
                    <a:pt x="544334" y="806259"/>
                  </a:lnTo>
                  <a:lnTo>
                    <a:pt x="552323" y="806259"/>
                  </a:lnTo>
                  <a:lnTo>
                    <a:pt x="553427" y="807529"/>
                  </a:lnTo>
                  <a:lnTo>
                    <a:pt x="553427" y="788098"/>
                  </a:lnTo>
                  <a:lnTo>
                    <a:pt x="550989" y="785939"/>
                  </a:lnTo>
                  <a:lnTo>
                    <a:pt x="546989" y="783399"/>
                  </a:lnTo>
                  <a:lnTo>
                    <a:pt x="535901" y="783399"/>
                  </a:lnTo>
                  <a:lnTo>
                    <a:pt x="535978" y="784669"/>
                  </a:lnTo>
                  <a:lnTo>
                    <a:pt x="536041" y="785939"/>
                  </a:lnTo>
                  <a:lnTo>
                    <a:pt x="536117" y="787209"/>
                  </a:lnTo>
                  <a:lnTo>
                    <a:pt x="536371" y="788593"/>
                  </a:lnTo>
                  <a:lnTo>
                    <a:pt x="541020" y="788593"/>
                  </a:lnTo>
                  <a:lnTo>
                    <a:pt x="543661" y="789749"/>
                  </a:lnTo>
                  <a:lnTo>
                    <a:pt x="545223" y="792289"/>
                  </a:lnTo>
                  <a:lnTo>
                    <a:pt x="548322" y="795032"/>
                  </a:lnTo>
                  <a:lnTo>
                    <a:pt x="544995" y="793610"/>
                  </a:lnTo>
                  <a:lnTo>
                    <a:pt x="544995" y="802449"/>
                  </a:lnTo>
                  <a:lnTo>
                    <a:pt x="544106" y="803719"/>
                  </a:lnTo>
                  <a:lnTo>
                    <a:pt x="541883" y="802449"/>
                  </a:lnTo>
                  <a:lnTo>
                    <a:pt x="539889" y="801179"/>
                  </a:lnTo>
                  <a:lnTo>
                    <a:pt x="538340" y="799909"/>
                  </a:lnTo>
                  <a:lnTo>
                    <a:pt x="538340" y="796099"/>
                  </a:lnTo>
                  <a:lnTo>
                    <a:pt x="543445" y="797369"/>
                  </a:lnTo>
                  <a:lnTo>
                    <a:pt x="544550" y="801179"/>
                  </a:lnTo>
                  <a:lnTo>
                    <a:pt x="544995" y="802449"/>
                  </a:lnTo>
                  <a:lnTo>
                    <a:pt x="544995" y="793610"/>
                  </a:lnTo>
                  <a:lnTo>
                    <a:pt x="539000" y="791019"/>
                  </a:lnTo>
                  <a:lnTo>
                    <a:pt x="533234" y="792289"/>
                  </a:lnTo>
                  <a:lnTo>
                    <a:pt x="535228" y="794829"/>
                  </a:lnTo>
                  <a:lnTo>
                    <a:pt x="535901" y="796099"/>
                  </a:lnTo>
                  <a:lnTo>
                    <a:pt x="535228" y="797369"/>
                  </a:lnTo>
                  <a:lnTo>
                    <a:pt x="529907" y="797369"/>
                  </a:lnTo>
                  <a:lnTo>
                    <a:pt x="531456" y="799909"/>
                  </a:lnTo>
                  <a:lnTo>
                    <a:pt x="536219" y="802741"/>
                  </a:lnTo>
                  <a:lnTo>
                    <a:pt x="532130" y="801611"/>
                  </a:lnTo>
                  <a:lnTo>
                    <a:pt x="528129" y="807961"/>
                  </a:lnTo>
                  <a:lnTo>
                    <a:pt x="525246" y="811771"/>
                  </a:lnTo>
                  <a:lnTo>
                    <a:pt x="525018" y="810501"/>
                  </a:lnTo>
                  <a:lnTo>
                    <a:pt x="525691" y="805421"/>
                  </a:lnTo>
                  <a:lnTo>
                    <a:pt x="525805" y="804151"/>
                  </a:lnTo>
                  <a:lnTo>
                    <a:pt x="525907" y="802881"/>
                  </a:lnTo>
                  <a:lnTo>
                    <a:pt x="525018" y="800341"/>
                  </a:lnTo>
                  <a:lnTo>
                    <a:pt x="520801" y="800341"/>
                  </a:lnTo>
                  <a:lnTo>
                    <a:pt x="516902" y="796531"/>
                  </a:lnTo>
                  <a:lnTo>
                    <a:pt x="513930" y="793635"/>
                  </a:lnTo>
                  <a:lnTo>
                    <a:pt x="513930" y="797801"/>
                  </a:lnTo>
                  <a:lnTo>
                    <a:pt x="512368" y="800341"/>
                  </a:lnTo>
                  <a:lnTo>
                    <a:pt x="510603" y="801611"/>
                  </a:lnTo>
                  <a:lnTo>
                    <a:pt x="507936" y="804151"/>
                  </a:lnTo>
                  <a:lnTo>
                    <a:pt x="507276" y="804151"/>
                  </a:lnTo>
                  <a:lnTo>
                    <a:pt x="507276" y="799071"/>
                  </a:lnTo>
                  <a:lnTo>
                    <a:pt x="508050" y="797801"/>
                  </a:lnTo>
                  <a:lnTo>
                    <a:pt x="508825" y="796531"/>
                  </a:lnTo>
                  <a:lnTo>
                    <a:pt x="512368" y="796531"/>
                  </a:lnTo>
                  <a:lnTo>
                    <a:pt x="513930" y="797801"/>
                  </a:lnTo>
                  <a:lnTo>
                    <a:pt x="513930" y="793635"/>
                  </a:lnTo>
                  <a:lnTo>
                    <a:pt x="511708" y="791451"/>
                  </a:lnTo>
                  <a:lnTo>
                    <a:pt x="511708" y="787641"/>
                  </a:lnTo>
                  <a:lnTo>
                    <a:pt x="513257" y="787641"/>
                  </a:lnTo>
                  <a:lnTo>
                    <a:pt x="515264" y="788911"/>
                  </a:lnTo>
                  <a:lnTo>
                    <a:pt x="517029" y="790181"/>
                  </a:lnTo>
                  <a:lnTo>
                    <a:pt x="517918" y="788911"/>
                  </a:lnTo>
                  <a:lnTo>
                    <a:pt x="517258" y="787641"/>
                  </a:lnTo>
                  <a:lnTo>
                    <a:pt x="515493" y="784898"/>
                  </a:lnTo>
                  <a:lnTo>
                    <a:pt x="514591" y="786371"/>
                  </a:lnTo>
                  <a:lnTo>
                    <a:pt x="512597" y="786371"/>
                  </a:lnTo>
                  <a:lnTo>
                    <a:pt x="507492" y="788911"/>
                  </a:lnTo>
                  <a:lnTo>
                    <a:pt x="507276" y="788911"/>
                  </a:lnTo>
                  <a:lnTo>
                    <a:pt x="507276" y="795261"/>
                  </a:lnTo>
                  <a:lnTo>
                    <a:pt x="499059" y="797801"/>
                  </a:lnTo>
                  <a:lnTo>
                    <a:pt x="495947" y="793991"/>
                  </a:lnTo>
                  <a:lnTo>
                    <a:pt x="493737" y="790181"/>
                  </a:lnTo>
                  <a:lnTo>
                    <a:pt x="494626" y="788911"/>
                  </a:lnTo>
                  <a:lnTo>
                    <a:pt x="499059" y="790181"/>
                  </a:lnTo>
                  <a:lnTo>
                    <a:pt x="501497" y="790181"/>
                  </a:lnTo>
                  <a:lnTo>
                    <a:pt x="501345" y="788911"/>
                  </a:lnTo>
                  <a:lnTo>
                    <a:pt x="501281" y="788276"/>
                  </a:lnTo>
                  <a:lnTo>
                    <a:pt x="501205" y="787641"/>
                  </a:lnTo>
                  <a:lnTo>
                    <a:pt x="501053" y="786371"/>
                  </a:lnTo>
                  <a:lnTo>
                    <a:pt x="497281" y="783831"/>
                  </a:lnTo>
                  <a:lnTo>
                    <a:pt x="496176" y="783831"/>
                  </a:lnTo>
                  <a:lnTo>
                    <a:pt x="496176" y="786371"/>
                  </a:lnTo>
                  <a:lnTo>
                    <a:pt x="491515" y="787641"/>
                  </a:lnTo>
                  <a:lnTo>
                    <a:pt x="475310" y="787641"/>
                  </a:lnTo>
                  <a:lnTo>
                    <a:pt x="480644" y="782561"/>
                  </a:lnTo>
                  <a:lnTo>
                    <a:pt x="485076" y="780021"/>
                  </a:lnTo>
                  <a:lnTo>
                    <a:pt x="485305" y="778751"/>
                  </a:lnTo>
                  <a:lnTo>
                    <a:pt x="481533" y="781291"/>
                  </a:lnTo>
                  <a:lnTo>
                    <a:pt x="478421" y="782561"/>
                  </a:lnTo>
                  <a:lnTo>
                    <a:pt x="476199" y="782561"/>
                  </a:lnTo>
                  <a:lnTo>
                    <a:pt x="473100" y="780021"/>
                  </a:lnTo>
                  <a:lnTo>
                    <a:pt x="471766" y="780021"/>
                  </a:lnTo>
                  <a:lnTo>
                    <a:pt x="469988" y="782561"/>
                  </a:lnTo>
                  <a:lnTo>
                    <a:pt x="467321" y="782561"/>
                  </a:lnTo>
                  <a:lnTo>
                    <a:pt x="465328" y="781291"/>
                  </a:lnTo>
                  <a:lnTo>
                    <a:pt x="459333" y="777481"/>
                  </a:lnTo>
                  <a:lnTo>
                    <a:pt x="456679" y="777481"/>
                  </a:lnTo>
                  <a:lnTo>
                    <a:pt x="453351" y="780021"/>
                  </a:lnTo>
                  <a:lnTo>
                    <a:pt x="449795" y="781291"/>
                  </a:lnTo>
                  <a:lnTo>
                    <a:pt x="449795" y="801611"/>
                  </a:lnTo>
                  <a:lnTo>
                    <a:pt x="446239" y="799071"/>
                  </a:lnTo>
                  <a:lnTo>
                    <a:pt x="445135" y="800341"/>
                  </a:lnTo>
                  <a:lnTo>
                    <a:pt x="445135" y="802881"/>
                  </a:lnTo>
                  <a:lnTo>
                    <a:pt x="442912" y="802881"/>
                  </a:lnTo>
                  <a:lnTo>
                    <a:pt x="441807" y="801611"/>
                  </a:lnTo>
                  <a:lnTo>
                    <a:pt x="441363" y="800341"/>
                  </a:lnTo>
                  <a:lnTo>
                    <a:pt x="442252" y="797801"/>
                  </a:lnTo>
                  <a:lnTo>
                    <a:pt x="443801" y="793991"/>
                  </a:lnTo>
                  <a:lnTo>
                    <a:pt x="444030" y="793991"/>
                  </a:lnTo>
                  <a:lnTo>
                    <a:pt x="447573" y="799071"/>
                  </a:lnTo>
                  <a:lnTo>
                    <a:pt x="449795" y="801611"/>
                  </a:lnTo>
                  <a:lnTo>
                    <a:pt x="449795" y="781291"/>
                  </a:lnTo>
                  <a:lnTo>
                    <a:pt x="447128" y="780021"/>
                  </a:lnTo>
                  <a:lnTo>
                    <a:pt x="443357" y="778751"/>
                  </a:lnTo>
                  <a:lnTo>
                    <a:pt x="442912" y="778751"/>
                  </a:lnTo>
                  <a:lnTo>
                    <a:pt x="445363" y="776211"/>
                  </a:lnTo>
                  <a:lnTo>
                    <a:pt x="447573" y="774941"/>
                  </a:lnTo>
                  <a:lnTo>
                    <a:pt x="442912" y="774941"/>
                  </a:lnTo>
                  <a:lnTo>
                    <a:pt x="433146" y="773671"/>
                  </a:lnTo>
                  <a:lnTo>
                    <a:pt x="429158" y="774230"/>
                  </a:lnTo>
                  <a:lnTo>
                    <a:pt x="429158" y="800341"/>
                  </a:lnTo>
                  <a:lnTo>
                    <a:pt x="428713" y="801611"/>
                  </a:lnTo>
                  <a:lnTo>
                    <a:pt x="426275" y="801611"/>
                  </a:lnTo>
                  <a:lnTo>
                    <a:pt x="425157" y="800341"/>
                  </a:lnTo>
                  <a:lnTo>
                    <a:pt x="425157" y="797801"/>
                  </a:lnTo>
                  <a:lnTo>
                    <a:pt x="425602" y="796531"/>
                  </a:lnTo>
                  <a:lnTo>
                    <a:pt x="426720" y="796531"/>
                  </a:lnTo>
                  <a:lnTo>
                    <a:pt x="427824" y="797801"/>
                  </a:lnTo>
                  <a:lnTo>
                    <a:pt x="429158" y="800341"/>
                  </a:lnTo>
                  <a:lnTo>
                    <a:pt x="429158" y="774230"/>
                  </a:lnTo>
                  <a:lnTo>
                    <a:pt x="424053" y="774941"/>
                  </a:lnTo>
                  <a:lnTo>
                    <a:pt x="423392" y="777481"/>
                  </a:lnTo>
                  <a:lnTo>
                    <a:pt x="422948" y="778751"/>
                  </a:lnTo>
                  <a:lnTo>
                    <a:pt x="420725" y="777608"/>
                  </a:lnTo>
                  <a:lnTo>
                    <a:pt x="420725" y="788911"/>
                  </a:lnTo>
                  <a:lnTo>
                    <a:pt x="420725" y="791451"/>
                  </a:lnTo>
                  <a:lnTo>
                    <a:pt x="418947" y="792721"/>
                  </a:lnTo>
                  <a:lnTo>
                    <a:pt x="414515" y="792721"/>
                  </a:lnTo>
                  <a:lnTo>
                    <a:pt x="414070" y="791451"/>
                  </a:lnTo>
                  <a:lnTo>
                    <a:pt x="414070" y="799071"/>
                  </a:lnTo>
                  <a:lnTo>
                    <a:pt x="414070" y="806691"/>
                  </a:lnTo>
                  <a:lnTo>
                    <a:pt x="413842" y="806691"/>
                  </a:lnTo>
                  <a:lnTo>
                    <a:pt x="408305" y="796531"/>
                  </a:lnTo>
                  <a:lnTo>
                    <a:pt x="408305" y="792721"/>
                  </a:lnTo>
                  <a:lnTo>
                    <a:pt x="411632" y="792721"/>
                  </a:lnTo>
                  <a:lnTo>
                    <a:pt x="411403" y="793991"/>
                  </a:lnTo>
                  <a:lnTo>
                    <a:pt x="410743" y="795261"/>
                  </a:lnTo>
                  <a:lnTo>
                    <a:pt x="410070" y="795261"/>
                  </a:lnTo>
                  <a:lnTo>
                    <a:pt x="410514" y="796531"/>
                  </a:lnTo>
                  <a:lnTo>
                    <a:pt x="412953" y="796531"/>
                  </a:lnTo>
                  <a:lnTo>
                    <a:pt x="414070" y="799071"/>
                  </a:lnTo>
                  <a:lnTo>
                    <a:pt x="414070" y="791451"/>
                  </a:lnTo>
                  <a:lnTo>
                    <a:pt x="415848" y="791451"/>
                  </a:lnTo>
                  <a:lnTo>
                    <a:pt x="417169" y="790181"/>
                  </a:lnTo>
                  <a:lnTo>
                    <a:pt x="417842" y="788911"/>
                  </a:lnTo>
                  <a:lnTo>
                    <a:pt x="417169" y="787641"/>
                  </a:lnTo>
                  <a:lnTo>
                    <a:pt x="416293" y="786371"/>
                  </a:lnTo>
                  <a:lnTo>
                    <a:pt x="418058" y="786371"/>
                  </a:lnTo>
                  <a:lnTo>
                    <a:pt x="419620" y="787641"/>
                  </a:lnTo>
                  <a:lnTo>
                    <a:pt x="420725" y="788911"/>
                  </a:lnTo>
                  <a:lnTo>
                    <a:pt x="420725" y="777608"/>
                  </a:lnTo>
                  <a:lnTo>
                    <a:pt x="420497" y="777481"/>
                  </a:lnTo>
                  <a:lnTo>
                    <a:pt x="417842" y="776211"/>
                  </a:lnTo>
                  <a:lnTo>
                    <a:pt x="410743" y="772401"/>
                  </a:lnTo>
                  <a:lnTo>
                    <a:pt x="406527" y="772401"/>
                  </a:lnTo>
                  <a:lnTo>
                    <a:pt x="409409" y="774941"/>
                  </a:lnTo>
                  <a:lnTo>
                    <a:pt x="411187" y="777481"/>
                  </a:lnTo>
                  <a:lnTo>
                    <a:pt x="410070" y="778751"/>
                  </a:lnTo>
                  <a:lnTo>
                    <a:pt x="406742" y="777963"/>
                  </a:lnTo>
                  <a:lnTo>
                    <a:pt x="406742" y="787641"/>
                  </a:lnTo>
                  <a:lnTo>
                    <a:pt x="406742" y="790181"/>
                  </a:lnTo>
                  <a:lnTo>
                    <a:pt x="404088" y="791451"/>
                  </a:lnTo>
                  <a:lnTo>
                    <a:pt x="395211" y="792721"/>
                  </a:lnTo>
                  <a:lnTo>
                    <a:pt x="397052" y="791451"/>
                  </a:lnTo>
                  <a:lnTo>
                    <a:pt x="400748" y="788911"/>
                  </a:lnTo>
                  <a:lnTo>
                    <a:pt x="403860" y="787641"/>
                  </a:lnTo>
                  <a:lnTo>
                    <a:pt x="406298" y="786371"/>
                  </a:lnTo>
                  <a:lnTo>
                    <a:pt x="406527" y="786371"/>
                  </a:lnTo>
                  <a:lnTo>
                    <a:pt x="406742" y="787641"/>
                  </a:lnTo>
                  <a:lnTo>
                    <a:pt x="406742" y="777963"/>
                  </a:lnTo>
                  <a:lnTo>
                    <a:pt x="404749" y="777481"/>
                  </a:lnTo>
                  <a:lnTo>
                    <a:pt x="402971" y="777481"/>
                  </a:lnTo>
                  <a:lnTo>
                    <a:pt x="402971" y="782561"/>
                  </a:lnTo>
                  <a:lnTo>
                    <a:pt x="402971" y="785101"/>
                  </a:lnTo>
                  <a:lnTo>
                    <a:pt x="401421" y="786371"/>
                  </a:lnTo>
                  <a:lnTo>
                    <a:pt x="399427" y="786371"/>
                  </a:lnTo>
                  <a:lnTo>
                    <a:pt x="397649" y="787641"/>
                  </a:lnTo>
                  <a:lnTo>
                    <a:pt x="396760" y="787641"/>
                  </a:lnTo>
                  <a:lnTo>
                    <a:pt x="398754" y="783831"/>
                  </a:lnTo>
                  <a:lnTo>
                    <a:pt x="402971" y="782561"/>
                  </a:lnTo>
                  <a:lnTo>
                    <a:pt x="402971" y="777481"/>
                  </a:lnTo>
                  <a:lnTo>
                    <a:pt x="400977" y="777481"/>
                  </a:lnTo>
                  <a:lnTo>
                    <a:pt x="397205" y="776211"/>
                  </a:lnTo>
                  <a:lnTo>
                    <a:pt x="396087" y="774941"/>
                  </a:lnTo>
                  <a:lnTo>
                    <a:pt x="395655" y="773671"/>
                  </a:lnTo>
                  <a:lnTo>
                    <a:pt x="395211" y="772401"/>
                  </a:lnTo>
                  <a:lnTo>
                    <a:pt x="395211" y="790181"/>
                  </a:lnTo>
                  <a:lnTo>
                    <a:pt x="389661" y="788911"/>
                  </a:lnTo>
                  <a:lnTo>
                    <a:pt x="386549" y="787641"/>
                  </a:lnTo>
                  <a:lnTo>
                    <a:pt x="383222" y="786371"/>
                  </a:lnTo>
                  <a:lnTo>
                    <a:pt x="382117" y="785101"/>
                  </a:lnTo>
                  <a:lnTo>
                    <a:pt x="378561" y="782561"/>
                  </a:lnTo>
                  <a:lnTo>
                    <a:pt x="383451" y="783831"/>
                  </a:lnTo>
                  <a:lnTo>
                    <a:pt x="389661" y="787641"/>
                  </a:lnTo>
                  <a:lnTo>
                    <a:pt x="395211" y="790181"/>
                  </a:lnTo>
                  <a:lnTo>
                    <a:pt x="395211" y="772401"/>
                  </a:lnTo>
                  <a:lnTo>
                    <a:pt x="393649" y="772401"/>
                  </a:lnTo>
                  <a:lnTo>
                    <a:pt x="391871" y="773671"/>
                  </a:lnTo>
                  <a:lnTo>
                    <a:pt x="391871" y="776211"/>
                  </a:lnTo>
                  <a:lnTo>
                    <a:pt x="391871" y="782561"/>
                  </a:lnTo>
                  <a:lnTo>
                    <a:pt x="390766" y="783831"/>
                  </a:lnTo>
                  <a:lnTo>
                    <a:pt x="388327" y="783831"/>
                  </a:lnTo>
                  <a:lnTo>
                    <a:pt x="387883" y="782561"/>
                  </a:lnTo>
                  <a:lnTo>
                    <a:pt x="388772" y="781291"/>
                  </a:lnTo>
                  <a:lnTo>
                    <a:pt x="389331" y="780021"/>
                  </a:lnTo>
                  <a:lnTo>
                    <a:pt x="389877" y="778751"/>
                  </a:lnTo>
                  <a:lnTo>
                    <a:pt x="389216" y="778751"/>
                  </a:lnTo>
                  <a:lnTo>
                    <a:pt x="386549" y="780021"/>
                  </a:lnTo>
                  <a:lnTo>
                    <a:pt x="383222" y="780021"/>
                  </a:lnTo>
                  <a:lnTo>
                    <a:pt x="386334" y="776211"/>
                  </a:lnTo>
                  <a:lnTo>
                    <a:pt x="391871" y="776211"/>
                  </a:lnTo>
                  <a:lnTo>
                    <a:pt x="391871" y="773671"/>
                  </a:lnTo>
                  <a:lnTo>
                    <a:pt x="389877" y="773671"/>
                  </a:lnTo>
                  <a:lnTo>
                    <a:pt x="388099" y="772401"/>
                  </a:lnTo>
                  <a:lnTo>
                    <a:pt x="386105" y="769861"/>
                  </a:lnTo>
                  <a:lnTo>
                    <a:pt x="385216" y="769861"/>
                  </a:lnTo>
                  <a:lnTo>
                    <a:pt x="385216" y="773671"/>
                  </a:lnTo>
                  <a:lnTo>
                    <a:pt x="383006" y="774941"/>
                  </a:lnTo>
                  <a:lnTo>
                    <a:pt x="380339" y="777481"/>
                  </a:lnTo>
                  <a:lnTo>
                    <a:pt x="376567" y="778751"/>
                  </a:lnTo>
                  <a:lnTo>
                    <a:pt x="375894" y="778751"/>
                  </a:lnTo>
                  <a:lnTo>
                    <a:pt x="376783" y="776211"/>
                  </a:lnTo>
                  <a:lnTo>
                    <a:pt x="378561" y="772401"/>
                  </a:lnTo>
                  <a:lnTo>
                    <a:pt x="373684" y="769188"/>
                  </a:lnTo>
                  <a:lnTo>
                    <a:pt x="373684" y="780021"/>
                  </a:lnTo>
                  <a:lnTo>
                    <a:pt x="372795" y="781291"/>
                  </a:lnTo>
                  <a:lnTo>
                    <a:pt x="371678" y="783831"/>
                  </a:lnTo>
                  <a:lnTo>
                    <a:pt x="370128" y="782561"/>
                  </a:lnTo>
                  <a:lnTo>
                    <a:pt x="367690" y="780021"/>
                  </a:lnTo>
                  <a:lnTo>
                    <a:pt x="366699" y="778751"/>
                  </a:lnTo>
                  <a:lnTo>
                    <a:pt x="365696" y="777481"/>
                  </a:lnTo>
                  <a:lnTo>
                    <a:pt x="362585" y="774941"/>
                  </a:lnTo>
                  <a:lnTo>
                    <a:pt x="360807" y="773671"/>
                  </a:lnTo>
                  <a:lnTo>
                    <a:pt x="358813" y="772718"/>
                  </a:lnTo>
                  <a:lnTo>
                    <a:pt x="358813" y="795261"/>
                  </a:lnTo>
                  <a:lnTo>
                    <a:pt x="358152" y="795261"/>
                  </a:lnTo>
                  <a:lnTo>
                    <a:pt x="357479" y="796531"/>
                  </a:lnTo>
                  <a:lnTo>
                    <a:pt x="356146" y="795261"/>
                  </a:lnTo>
                  <a:lnTo>
                    <a:pt x="355485" y="792721"/>
                  </a:lnTo>
                  <a:lnTo>
                    <a:pt x="354152" y="790181"/>
                  </a:lnTo>
                  <a:lnTo>
                    <a:pt x="354380" y="790181"/>
                  </a:lnTo>
                  <a:lnTo>
                    <a:pt x="356590" y="791451"/>
                  </a:lnTo>
                  <a:lnTo>
                    <a:pt x="358152" y="793991"/>
                  </a:lnTo>
                  <a:lnTo>
                    <a:pt x="358813" y="795261"/>
                  </a:lnTo>
                  <a:lnTo>
                    <a:pt x="358813" y="772718"/>
                  </a:lnTo>
                  <a:lnTo>
                    <a:pt x="358152" y="772401"/>
                  </a:lnTo>
                  <a:lnTo>
                    <a:pt x="363689" y="772401"/>
                  </a:lnTo>
                  <a:lnTo>
                    <a:pt x="365912" y="773671"/>
                  </a:lnTo>
                  <a:lnTo>
                    <a:pt x="366585" y="776211"/>
                  </a:lnTo>
                  <a:lnTo>
                    <a:pt x="367461" y="777481"/>
                  </a:lnTo>
                  <a:lnTo>
                    <a:pt x="369468" y="778751"/>
                  </a:lnTo>
                  <a:lnTo>
                    <a:pt x="373011" y="778751"/>
                  </a:lnTo>
                  <a:lnTo>
                    <a:pt x="373684" y="780021"/>
                  </a:lnTo>
                  <a:lnTo>
                    <a:pt x="373684" y="769188"/>
                  </a:lnTo>
                  <a:lnTo>
                    <a:pt x="372795" y="768591"/>
                  </a:lnTo>
                  <a:lnTo>
                    <a:pt x="362140" y="768591"/>
                  </a:lnTo>
                  <a:lnTo>
                    <a:pt x="355485" y="767321"/>
                  </a:lnTo>
                  <a:lnTo>
                    <a:pt x="353936" y="768591"/>
                  </a:lnTo>
                  <a:lnTo>
                    <a:pt x="355257" y="771131"/>
                  </a:lnTo>
                  <a:lnTo>
                    <a:pt x="356374" y="772401"/>
                  </a:lnTo>
                  <a:lnTo>
                    <a:pt x="356146" y="772401"/>
                  </a:lnTo>
                  <a:lnTo>
                    <a:pt x="353936" y="771131"/>
                  </a:lnTo>
                  <a:lnTo>
                    <a:pt x="353047" y="768591"/>
                  </a:lnTo>
                  <a:lnTo>
                    <a:pt x="353047" y="766051"/>
                  </a:lnTo>
                  <a:lnTo>
                    <a:pt x="346392" y="766051"/>
                  </a:lnTo>
                  <a:lnTo>
                    <a:pt x="345274" y="767321"/>
                  </a:lnTo>
                  <a:lnTo>
                    <a:pt x="345274" y="772401"/>
                  </a:lnTo>
                  <a:lnTo>
                    <a:pt x="343725" y="774941"/>
                  </a:lnTo>
                  <a:lnTo>
                    <a:pt x="339280" y="774941"/>
                  </a:lnTo>
                  <a:lnTo>
                    <a:pt x="338620" y="773671"/>
                  </a:lnTo>
                  <a:lnTo>
                    <a:pt x="338620" y="774941"/>
                  </a:lnTo>
                  <a:lnTo>
                    <a:pt x="338620" y="777481"/>
                  </a:lnTo>
                  <a:lnTo>
                    <a:pt x="337070" y="778751"/>
                  </a:lnTo>
                  <a:lnTo>
                    <a:pt x="333298" y="778751"/>
                  </a:lnTo>
                  <a:lnTo>
                    <a:pt x="332409" y="777481"/>
                  </a:lnTo>
                  <a:lnTo>
                    <a:pt x="333743" y="774941"/>
                  </a:lnTo>
                  <a:lnTo>
                    <a:pt x="338620" y="774941"/>
                  </a:lnTo>
                  <a:lnTo>
                    <a:pt x="338620" y="773671"/>
                  </a:lnTo>
                  <a:lnTo>
                    <a:pt x="339725" y="769861"/>
                  </a:lnTo>
                  <a:lnTo>
                    <a:pt x="340842" y="767321"/>
                  </a:lnTo>
                  <a:lnTo>
                    <a:pt x="340169" y="766051"/>
                  </a:lnTo>
                  <a:lnTo>
                    <a:pt x="335064" y="766051"/>
                  </a:lnTo>
                  <a:lnTo>
                    <a:pt x="334175" y="767321"/>
                  </a:lnTo>
                  <a:lnTo>
                    <a:pt x="335064" y="768591"/>
                  </a:lnTo>
                  <a:lnTo>
                    <a:pt x="335953" y="771131"/>
                  </a:lnTo>
                  <a:lnTo>
                    <a:pt x="334848" y="772401"/>
                  </a:lnTo>
                  <a:lnTo>
                    <a:pt x="328637" y="772401"/>
                  </a:lnTo>
                  <a:lnTo>
                    <a:pt x="327748" y="771131"/>
                  </a:lnTo>
                  <a:lnTo>
                    <a:pt x="329298" y="771131"/>
                  </a:lnTo>
                  <a:lnTo>
                    <a:pt x="331965" y="768591"/>
                  </a:lnTo>
                  <a:lnTo>
                    <a:pt x="331965" y="767321"/>
                  </a:lnTo>
                  <a:lnTo>
                    <a:pt x="331965" y="766051"/>
                  </a:lnTo>
                  <a:lnTo>
                    <a:pt x="331076" y="766051"/>
                  </a:lnTo>
                  <a:lnTo>
                    <a:pt x="329742" y="767321"/>
                  </a:lnTo>
                  <a:lnTo>
                    <a:pt x="327520" y="767321"/>
                  </a:lnTo>
                  <a:lnTo>
                    <a:pt x="327520" y="764781"/>
                  </a:lnTo>
                  <a:lnTo>
                    <a:pt x="324637" y="763511"/>
                  </a:lnTo>
                  <a:lnTo>
                    <a:pt x="323088" y="764044"/>
                  </a:lnTo>
                  <a:lnTo>
                    <a:pt x="323088" y="764781"/>
                  </a:lnTo>
                  <a:lnTo>
                    <a:pt x="323088" y="771131"/>
                  </a:lnTo>
                  <a:lnTo>
                    <a:pt x="321970" y="772401"/>
                  </a:lnTo>
                  <a:lnTo>
                    <a:pt x="320865" y="771131"/>
                  </a:lnTo>
                  <a:lnTo>
                    <a:pt x="319532" y="769861"/>
                  </a:lnTo>
                  <a:lnTo>
                    <a:pt x="319087" y="768591"/>
                  </a:lnTo>
                  <a:lnTo>
                    <a:pt x="319760" y="767321"/>
                  </a:lnTo>
                  <a:lnTo>
                    <a:pt x="321754" y="764781"/>
                  </a:lnTo>
                  <a:lnTo>
                    <a:pt x="323088" y="764781"/>
                  </a:lnTo>
                  <a:lnTo>
                    <a:pt x="323088" y="764044"/>
                  </a:lnTo>
                  <a:lnTo>
                    <a:pt x="320865" y="764781"/>
                  </a:lnTo>
                  <a:lnTo>
                    <a:pt x="314210" y="764781"/>
                  </a:lnTo>
                  <a:lnTo>
                    <a:pt x="314210" y="760971"/>
                  </a:lnTo>
                  <a:lnTo>
                    <a:pt x="312661" y="762241"/>
                  </a:lnTo>
                  <a:lnTo>
                    <a:pt x="310654" y="764781"/>
                  </a:lnTo>
                  <a:lnTo>
                    <a:pt x="308889" y="767321"/>
                  </a:lnTo>
                  <a:lnTo>
                    <a:pt x="307771" y="767321"/>
                  </a:lnTo>
                  <a:lnTo>
                    <a:pt x="308660" y="766051"/>
                  </a:lnTo>
                  <a:lnTo>
                    <a:pt x="307632" y="763511"/>
                  </a:lnTo>
                  <a:lnTo>
                    <a:pt x="302920" y="759701"/>
                  </a:lnTo>
                  <a:lnTo>
                    <a:pt x="299504" y="758431"/>
                  </a:lnTo>
                  <a:lnTo>
                    <a:pt x="296087" y="757161"/>
                  </a:lnTo>
                  <a:lnTo>
                    <a:pt x="288683" y="755891"/>
                  </a:lnTo>
                  <a:lnTo>
                    <a:pt x="284695" y="755891"/>
                  </a:lnTo>
                  <a:lnTo>
                    <a:pt x="281813" y="754621"/>
                  </a:lnTo>
                  <a:lnTo>
                    <a:pt x="283362" y="753351"/>
                  </a:lnTo>
                  <a:lnTo>
                    <a:pt x="281203" y="752081"/>
                  </a:lnTo>
                  <a:lnTo>
                    <a:pt x="276707" y="749452"/>
                  </a:lnTo>
                  <a:lnTo>
                    <a:pt x="276707" y="773671"/>
                  </a:lnTo>
                  <a:lnTo>
                    <a:pt x="276034" y="776211"/>
                  </a:lnTo>
                  <a:lnTo>
                    <a:pt x="274485" y="777481"/>
                  </a:lnTo>
                  <a:lnTo>
                    <a:pt x="272262" y="780021"/>
                  </a:lnTo>
                  <a:lnTo>
                    <a:pt x="272046" y="778751"/>
                  </a:lnTo>
                  <a:lnTo>
                    <a:pt x="273380" y="776211"/>
                  </a:lnTo>
                  <a:lnTo>
                    <a:pt x="274040" y="773671"/>
                  </a:lnTo>
                  <a:lnTo>
                    <a:pt x="275374" y="772401"/>
                  </a:lnTo>
                  <a:lnTo>
                    <a:pt x="276707" y="773671"/>
                  </a:lnTo>
                  <a:lnTo>
                    <a:pt x="276707" y="749452"/>
                  </a:lnTo>
                  <a:lnTo>
                    <a:pt x="274713" y="748271"/>
                  </a:lnTo>
                  <a:lnTo>
                    <a:pt x="268046" y="747001"/>
                  </a:lnTo>
                  <a:lnTo>
                    <a:pt x="265391" y="745731"/>
                  </a:lnTo>
                  <a:lnTo>
                    <a:pt x="263169" y="747001"/>
                  </a:lnTo>
                  <a:lnTo>
                    <a:pt x="263169" y="750811"/>
                  </a:lnTo>
                  <a:lnTo>
                    <a:pt x="253847" y="748271"/>
                  </a:lnTo>
                  <a:lnTo>
                    <a:pt x="251523" y="744461"/>
                  </a:lnTo>
                  <a:lnTo>
                    <a:pt x="250748" y="743191"/>
                  </a:lnTo>
                  <a:lnTo>
                    <a:pt x="249631" y="743191"/>
                  </a:lnTo>
                  <a:lnTo>
                    <a:pt x="249631" y="758431"/>
                  </a:lnTo>
                  <a:lnTo>
                    <a:pt x="249415" y="758431"/>
                  </a:lnTo>
                  <a:lnTo>
                    <a:pt x="246532" y="757161"/>
                  </a:lnTo>
                  <a:lnTo>
                    <a:pt x="244017" y="754621"/>
                  </a:lnTo>
                  <a:lnTo>
                    <a:pt x="242760" y="753351"/>
                  </a:lnTo>
                  <a:lnTo>
                    <a:pt x="242316" y="752081"/>
                  </a:lnTo>
                  <a:lnTo>
                    <a:pt x="246303" y="752081"/>
                  </a:lnTo>
                  <a:lnTo>
                    <a:pt x="247853" y="753351"/>
                  </a:lnTo>
                  <a:lnTo>
                    <a:pt x="248526" y="755891"/>
                  </a:lnTo>
                  <a:lnTo>
                    <a:pt x="249631" y="758431"/>
                  </a:lnTo>
                  <a:lnTo>
                    <a:pt x="249631" y="743191"/>
                  </a:lnTo>
                  <a:lnTo>
                    <a:pt x="249415" y="743191"/>
                  </a:lnTo>
                  <a:lnTo>
                    <a:pt x="247637" y="744461"/>
                  </a:lnTo>
                  <a:lnTo>
                    <a:pt x="244525" y="743191"/>
                  </a:lnTo>
                  <a:lnTo>
                    <a:pt x="241642" y="741921"/>
                  </a:lnTo>
                  <a:lnTo>
                    <a:pt x="238760" y="739381"/>
                  </a:lnTo>
                  <a:lnTo>
                    <a:pt x="236537" y="739381"/>
                  </a:lnTo>
                  <a:lnTo>
                    <a:pt x="236537" y="741921"/>
                  </a:lnTo>
                  <a:lnTo>
                    <a:pt x="234099" y="741921"/>
                  </a:lnTo>
                  <a:lnTo>
                    <a:pt x="230987" y="739381"/>
                  </a:lnTo>
                  <a:lnTo>
                    <a:pt x="228104" y="738111"/>
                  </a:lnTo>
                  <a:lnTo>
                    <a:pt x="224561" y="736841"/>
                  </a:lnTo>
                  <a:lnTo>
                    <a:pt x="223443" y="736841"/>
                  </a:lnTo>
                  <a:lnTo>
                    <a:pt x="222123" y="738111"/>
                  </a:lnTo>
                  <a:lnTo>
                    <a:pt x="219227" y="736841"/>
                  </a:lnTo>
                  <a:lnTo>
                    <a:pt x="216789" y="735571"/>
                  </a:lnTo>
                  <a:lnTo>
                    <a:pt x="213690" y="731761"/>
                  </a:lnTo>
                  <a:lnTo>
                    <a:pt x="213017" y="730491"/>
                  </a:lnTo>
                  <a:lnTo>
                    <a:pt x="215239" y="724141"/>
                  </a:lnTo>
                  <a:lnTo>
                    <a:pt x="215684" y="722871"/>
                  </a:lnTo>
                  <a:lnTo>
                    <a:pt x="215239" y="721601"/>
                  </a:lnTo>
                  <a:lnTo>
                    <a:pt x="208800" y="721601"/>
                  </a:lnTo>
                  <a:lnTo>
                    <a:pt x="204368" y="720331"/>
                  </a:lnTo>
                  <a:lnTo>
                    <a:pt x="201485" y="720331"/>
                  </a:lnTo>
                  <a:lnTo>
                    <a:pt x="198589" y="719061"/>
                  </a:lnTo>
                  <a:lnTo>
                    <a:pt x="197040" y="719061"/>
                  </a:lnTo>
                  <a:lnTo>
                    <a:pt x="197700" y="720331"/>
                  </a:lnTo>
                  <a:lnTo>
                    <a:pt x="198589" y="721601"/>
                  </a:lnTo>
                  <a:lnTo>
                    <a:pt x="197485" y="722871"/>
                  </a:lnTo>
                  <a:lnTo>
                    <a:pt x="193484" y="722871"/>
                  </a:lnTo>
                  <a:lnTo>
                    <a:pt x="192824" y="721601"/>
                  </a:lnTo>
                  <a:lnTo>
                    <a:pt x="193484" y="719061"/>
                  </a:lnTo>
                  <a:lnTo>
                    <a:pt x="194373" y="717791"/>
                  </a:lnTo>
                  <a:lnTo>
                    <a:pt x="193929" y="716521"/>
                  </a:lnTo>
                  <a:lnTo>
                    <a:pt x="191719" y="717791"/>
                  </a:lnTo>
                  <a:lnTo>
                    <a:pt x="189941" y="717791"/>
                  </a:lnTo>
                  <a:lnTo>
                    <a:pt x="187058" y="716521"/>
                  </a:lnTo>
                  <a:lnTo>
                    <a:pt x="185496" y="715251"/>
                  </a:lnTo>
                  <a:lnTo>
                    <a:pt x="183946" y="712711"/>
                  </a:lnTo>
                  <a:lnTo>
                    <a:pt x="180403" y="711441"/>
                  </a:lnTo>
                  <a:lnTo>
                    <a:pt x="172402" y="711441"/>
                  </a:lnTo>
                  <a:lnTo>
                    <a:pt x="173520" y="708901"/>
                  </a:lnTo>
                  <a:lnTo>
                    <a:pt x="174625" y="707631"/>
                  </a:lnTo>
                  <a:lnTo>
                    <a:pt x="171526" y="707631"/>
                  </a:lnTo>
                  <a:lnTo>
                    <a:pt x="169519" y="708901"/>
                  </a:lnTo>
                  <a:lnTo>
                    <a:pt x="167970" y="708418"/>
                  </a:lnTo>
                  <a:lnTo>
                    <a:pt x="167970" y="731761"/>
                  </a:lnTo>
                  <a:lnTo>
                    <a:pt x="167309" y="733031"/>
                  </a:lnTo>
                  <a:lnTo>
                    <a:pt x="163753" y="735571"/>
                  </a:lnTo>
                  <a:lnTo>
                    <a:pt x="161315" y="736841"/>
                  </a:lnTo>
                  <a:lnTo>
                    <a:pt x="158877" y="736841"/>
                  </a:lnTo>
                  <a:lnTo>
                    <a:pt x="159321" y="735571"/>
                  </a:lnTo>
                  <a:lnTo>
                    <a:pt x="162864" y="733031"/>
                  </a:lnTo>
                  <a:lnTo>
                    <a:pt x="165531" y="731761"/>
                  </a:lnTo>
                  <a:lnTo>
                    <a:pt x="167970" y="731761"/>
                  </a:lnTo>
                  <a:lnTo>
                    <a:pt x="167970" y="708418"/>
                  </a:lnTo>
                  <a:lnTo>
                    <a:pt x="165531" y="707631"/>
                  </a:lnTo>
                  <a:lnTo>
                    <a:pt x="162648" y="705091"/>
                  </a:lnTo>
                  <a:lnTo>
                    <a:pt x="159537" y="702551"/>
                  </a:lnTo>
                  <a:lnTo>
                    <a:pt x="155765" y="700011"/>
                  </a:lnTo>
                  <a:lnTo>
                    <a:pt x="152209" y="700011"/>
                  </a:lnTo>
                  <a:lnTo>
                    <a:pt x="149555" y="698741"/>
                  </a:lnTo>
                  <a:lnTo>
                    <a:pt x="147993" y="697471"/>
                  </a:lnTo>
                  <a:lnTo>
                    <a:pt x="145783" y="694931"/>
                  </a:lnTo>
                  <a:lnTo>
                    <a:pt x="144665" y="694931"/>
                  </a:lnTo>
                  <a:lnTo>
                    <a:pt x="144005" y="697471"/>
                  </a:lnTo>
                  <a:lnTo>
                    <a:pt x="143560" y="698741"/>
                  </a:lnTo>
                  <a:lnTo>
                    <a:pt x="141566" y="700011"/>
                  </a:lnTo>
                  <a:lnTo>
                    <a:pt x="139788" y="698741"/>
                  </a:lnTo>
                  <a:lnTo>
                    <a:pt x="138239" y="698741"/>
                  </a:lnTo>
                  <a:lnTo>
                    <a:pt x="137375" y="696290"/>
                  </a:lnTo>
                  <a:lnTo>
                    <a:pt x="138239" y="694931"/>
                  </a:lnTo>
                  <a:lnTo>
                    <a:pt x="139115" y="693661"/>
                  </a:lnTo>
                  <a:lnTo>
                    <a:pt x="138239" y="693661"/>
                  </a:lnTo>
                  <a:lnTo>
                    <a:pt x="135572" y="694931"/>
                  </a:lnTo>
                  <a:lnTo>
                    <a:pt x="130695" y="694931"/>
                  </a:lnTo>
                  <a:lnTo>
                    <a:pt x="129806" y="693661"/>
                  </a:lnTo>
                  <a:lnTo>
                    <a:pt x="128244" y="691121"/>
                  </a:lnTo>
                  <a:lnTo>
                    <a:pt x="127139" y="691121"/>
                  </a:lnTo>
                  <a:lnTo>
                    <a:pt x="123139" y="693661"/>
                  </a:lnTo>
                  <a:lnTo>
                    <a:pt x="119595" y="695363"/>
                  </a:lnTo>
                  <a:lnTo>
                    <a:pt x="119595" y="698741"/>
                  </a:lnTo>
                  <a:lnTo>
                    <a:pt x="115379" y="700011"/>
                  </a:lnTo>
                  <a:lnTo>
                    <a:pt x="110718" y="702551"/>
                  </a:lnTo>
                  <a:lnTo>
                    <a:pt x="107162" y="701281"/>
                  </a:lnTo>
                  <a:lnTo>
                    <a:pt x="108940" y="698741"/>
                  </a:lnTo>
                  <a:lnTo>
                    <a:pt x="109613" y="697471"/>
                  </a:lnTo>
                  <a:lnTo>
                    <a:pt x="114935" y="697471"/>
                  </a:lnTo>
                  <a:lnTo>
                    <a:pt x="119595" y="698741"/>
                  </a:lnTo>
                  <a:lnTo>
                    <a:pt x="119595" y="695363"/>
                  </a:lnTo>
                  <a:lnTo>
                    <a:pt x="117805" y="696214"/>
                  </a:lnTo>
                  <a:lnTo>
                    <a:pt x="115595" y="689851"/>
                  </a:lnTo>
                  <a:lnTo>
                    <a:pt x="115214" y="688581"/>
                  </a:lnTo>
                  <a:lnTo>
                    <a:pt x="114046" y="684771"/>
                  </a:lnTo>
                  <a:lnTo>
                    <a:pt x="114274" y="683501"/>
                  </a:lnTo>
                  <a:lnTo>
                    <a:pt x="117157" y="686041"/>
                  </a:lnTo>
                  <a:lnTo>
                    <a:pt x="119811" y="688581"/>
                  </a:lnTo>
                  <a:lnTo>
                    <a:pt x="121145" y="688581"/>
                  </a:lnTo>
                  <a:lnTo>
                    <a:pt x="123139" y="686041"/>
                  </a:lnTo>
                  <a:lnTo>
                    <a:pt x="125361" y="683501"/>
                  </a:lnTo>
                  <a:lnTo>
                    <a:pt x="126479" y="682231"/>
                  </a:lnTo>
                  <a:lnTo>
                    <a:pt x="124256" y="680961"/>
                  </a:lnTo>
                  <a:lnTo>
                    <a:pt x="117373" y="682231"/>
                  </a:lnTo>
                  <a:lnTo>
                    <a:pt x="112496" y="682231"/>
                  </a:lnTo>
                  <a:lnTo>
                    <a:pt x="113385" y="679691"/>
                  </a:lnTo>
                  <a:lnTo>
                    <a:pt x="114046" y="679691"/>
                  </a:lnTo>
                  <a:lnTo>
                    <a:pt x="113931" y="678726"/>
                  </a:lnTo>
                  <a:lnTo>
                    <a:pt x="113601" y="675881"/>
                  </a:lnTo>
                  <a:lnTo>
                    <a:pt x="112268" y="674611"/>
                  </a:lnTo>
                  <a:lnTo>
                    <a:pt x="109829" y="670801"/>
                  </a:lnTo>
                  <a:lnTo>
                    <a:pt x="112090" y="678535"/>
                  </a:lnTo>
                  <a:lnTo>
                    <a:pt x="112141" y="678726"/>
                  </a:lnTo>
                  <a:lnTo>
                    <a:pt x="109169" y="675881"/>
                  </a:lnTo>
                  <a:lnTo>
                    <a:pt x="108280" y="675246"/>
                  </a:lnTo>
                  <a:lnTo>
                    <a:pt x="108280" y="692391"/>
                  </a:lnTo>
                  <a:lnTo>
                    <a:pt x="107162" y="692391"/>
                  </a:lnTo>
                  <a:lnTo>
                    <a:pt x="104279" y="693661"/>
                  </a:lnTo>
                  <a:lnTo>
                    <a:pt x="101625" y="694931"/>
                  </a:lnTo>
                  <a:lnTo>
                    <a:pt x="96202" y="696290"/>
                  </a:lnTo>
                  <a:lnTo>
                    <a:pt x="100507" y="692391"/>
                  </a:lnTo>
                  <a:lnTo>
                    <a:pt x="102730" y="689851"/>
                  </a:lnTo>
                  <a:lnTo>
                    <a:pt x="105397" y="688581"/>
                  </a:lnTo>
                  <a:lnTo>
                    <a:pt x="107607" y="691121"/>
                  </a:lnTo>
                  <a:lnTo>
                    <a:pt x="108280" y="692391"/>
                  </a:lnTo>
                  <a:lnTo>
                    <a:pt x="108280" y="675246"/>
                  </a:lnTo>
                  <a:lnTo>
                    <a:pt x="107391" y="674611"/>
                  </a:lnTo>
                  <a:lnTo>
                    <a:pt x="104724" y="673341"/>
                  </a:lnTo>
                  <a:lnTo>
                    <a:pt x="97840" y="674611"/>
                  </a:lnTo>
                  <a:lnTo>
                    <a:pt x="94513" y="673341"/>
                  </a:lnTo>
                  <a:lnTo>
                    <a:pt x="94513" y="670801"/>
                  </a:lnTo>
                  <a:lnTo>
                    <a:pt x="101625" y="670801"/>
                  </a:lnTo>
                  <a:lnTo>
                    <a:pt x="106946" y="672071"/>
                  </a:lnTo>
                  <a:lnTo>
                    <a:pt x="108280" y="670801"/>
                  </a:lnTo>
                  <a:lnTo>
                    <a:pt x="107391" y="668261"/>
                  </a:lnTo>
                  <a:lnTo>
                    <a:pt x="105676" y="664451"/>
                  </a:lnTo>
                  <a:lnTo>
                    <a:pt x="103403" y="659371"/>
                  </a:lnTo>
                  <a:lnTo>
                    <a:pt x="101676" y="655561"/>
                  </a:lnTo>
                  <a:lnTo>
                    <a:pt x="99377" y="650481"/>
                  </a:lnTo>
                  <a:lnTo>
                    <a:pt x="98374" y="649211"/>
                  </a:lnTo>
                  <a:lnTo>
                    <a:pt x="86753" y="640321"/>
                  </a:lnTo>
                  <a:lnTo>
                    <a:pt x="86309" y="640753"/>
                  </a:lnTo>
                  <a:lnTo>
                    <a:pt x="86309" y="659371"/>
                  </a:lnTo>
                  <a:lnTo>
                    <a:pt x="84531" y="661911"/>
                  </a:lnTo>
                  <a:lnTo>
                    <a:pt x="83870" y="663181"/>
                  </a:lnTo>
                  <a:lnTo>
                    <a:pt x="81864" y="664451"/>
                  </a:lnTo>
                  <a:lnTo>
                    <a:pt x="78981" y="664451"/>
                  </a:lnTo>
                  <a:lnTo>
                    <a:pt x="79209" y="663181"/>
                  </a:lnTo>
                  <a:lnTo>
                    <a:pt x="81203" y="661911"/>
                  </a:lnTo>
                  <a:lnTo>
                    <a:pt x="85420" y="659371"/>
                  </a:lnTo>
                  <a:lnTo>
                    <a:pt x="86309" y="659371"/>
                  </a:lnTo>
                  <a:lnTo>
                    <a:pt x="86309" y="640753"/>
                  </a:lnTo>
                  <a:lnTo>
                    <a:pt x="85420" y="641591"/>
                  </a:lnTo>
                  <a:lnTo>
                    <a:pt x="84086" y="641591"/>
                  </a:lnTo>
                  <a:lnTo>
                    <a:pt x="83426" y="640321"/>
                  </a:lnTo>
                  <a:lnTo>
                    <a:pt x="83870" y="639051"/>
                  </a:lnTo>
                  <a:lnTo>
                    <a:pt x="84023" y="637781"/>
                  </a:lnTo>
                  <a:lnTo>
                    <a:pt x="84315" y="635241"/>
                  </a:lnTo>
                  <a:lnTo>
                    <a:pt x="83197" y="633971"/>
                  </a:lnTo>
                  <a:lnTo>
                    <a:pt x="74764" y="633971"/>
                  </a:lnTo>
                  <a:lnTo>
                    <a:pt x="75209" y="632701"/>
                  </a:lnTo>
                  <a:lnTo>
                    <a:pt x="75882" y="631431"/>
                  </a:lnTo>
                  <a:lnTo>
                    <a:pt x="77216" y="630161"/>
                  </a:lnTo>
                  <a:lnTo>
                    <a:pt x="79654" y="630161"/>
                  </a:lnTo>
                  <a:lnTo>
                    <a:pt x="81432" y="628891"/>
                  </a:lnTo>
                  <a:lnTo>
                    <a:pt x="81864" y="627621"/>
                  </a:lnTo>
                  <a:lnTo>
                    <a:pt x="83870" y="622541"/>
                  </a:lnTo>
                  <a:lnTo>
                    <a:pt x="78994" y="623277"/>
                  </a:lnTo>
                  <a:lnTo>
                    <a:pt x="78994" y="619760"/>
                  </a:lnTo>
                  <a:lnTo>
                    <a:pt x="78994" y="618490"/>
                  </a:lnTo>
                  <a:lnTo>
                    <a:pt x="76771" y="617220"/>
                  </a:lnTo>
                  <a:lnTo>
                    <a:pt x="74104" y="615950"/>
                  </a:lnTo>
                  <a:lnTo>
                    <a:pt x="69443" y="614680"/>
                  </a:lnTo>
                  <a:lnTo>
                    <a:pt x="73672" y="613410"/>
                  </a:lnTo>
                  <a:lnTo>
                    <a:pt x="77216" y="610870"/>
                  </a:lnTo>
                  <a:lnTo>
                    <a:pt x="71894" y="610870"/>
                  </a:lnTo>
                  <a:lnTo>
                    <a:pt x="70116" y="609600"/>
                  </a:lnTo>
                  <a:lnTo>
                    <a:pt x="70116" y="607060"/>
                  </a:lnTo>
                  <a:lnTo>
                    <a:pt x="68567" y="607060"/>
                  </a:lnTo>
                  <a:lnTo>
                    <a:pt x="66789" y="609600"/>
                  </a:lnTo>
                  <a:lnTo>
                    <a:pt x="63906" y="613410"/>
                  </a:lnTo>
                  <a:lnTo>
                    <a:pt x="66344" y="607060"/>
                  </a:lnTo>
                  <a:lnTo>
                    <a:pt x="67538" y="603250"/>
                  </a:lnTo>
                  <a:lnTo>
                    <a:pt x="68338" y="600710"/>
                  </a:lnTo>
                  <a:lnTo>
                    <a:pt x="68338" y="598170"/>
                  </a:lnTo>
                  <a:lnTo>
                    <a:pt x="66128" y="594360"/>
                  </a:lnTo>
                  <a:lnTo>
                    <a:pt x="64122" y="591820"/>
                  </a:lnTo>
                  <a:lnTo>
                    <a:pt x="63906" y="590550"/>
                  </a:lnTo>
                  <a:lnTo>
                    <a:pt x="65684" y="591820"/>
                  </a:lnTo>
                  <a:lnTo>
                    <a:pt x="67678" y="593090"/>
                  </a:lnTo>
                  <a:lnTo>
                    <a:pt x="67678" y="591820"/>
                  </a:lnTo>
                  <a:lnTo>
                    <a:pt x="67081" y="590550"/>
                  </a:lnTo>
                  <a:lnTo>
                    <a:pt x="65900" y="588010"/>
                  </a:lnTo>
                  <a:lnTo>
                    <a:pt x="64350" y="585470"/>
                  </a:lnTo>
                  <a:lnTo>
                    <a:pt x="62128" y="584200"/>
                  </a:lnTo>
                  <a:lnTo>
                    <a:pt x="59245" y="584200"/>
                  </a:lnTo>
                  <a:lnTo>
                    <a:pt x="59461" y="582930"/>
                  </a:lnTo>
                  <a:lnTo>
                    <a:pt x="61239" y="580390"/>
                  </a:lnTo>
                  <a:lnTo>
                    <a:pt x="63677" y="577850"/>
                  </a:lnTo>
                  <a:lnTo>
                    <a:pt x="56362" y="580390"/>
                  </a:lnTo>
                  <a:lnTo>
                    <a:pt x="56134" y="579120"/>
                  </a:lnTo>
                  <a:lnTo>
                    <a:pt x="58572" y="576580"/>
                  </a:lnTo>
                  <a:lnTo>
                    <a:pt x="59677" y="575310"/>
                  </a:lnTo>
                  <a:lnTo>
                    <a:pt x="60794" y="574040"/>
                  </a:lnTo>
                  <a:lnTo>
                    <a:pt x="60794" y="572770"/>
                  </a:lnTo>
                  <a:lnTo>
                    <a:pt x="57683" y="571500"/>
                  </a:lnTo>
                  <a:lnTo>
                    <a:pt x="55473" y="570230"/>
                  </a:lnTo>
                  <a:lnTo>
                    <a:pt x="53035" y="571500"/>
                  </a:lnTo>
                  <a:lnTo>
                    <a:pt x="51917" y="572770"/>
                  </a:lnTo>
                  <a:lnTo>
                    <a:pt x="50584" y="575310"/>
                  </a:lnTo>
                  <a:lnTo>
                    <a:pt x="50139" y="575310"/>
                  </a:lnTo>
                  <a:lnTo>
                    <a:pt x="50139" y="570230"/>
                  </a:lnTo>
                  <a:lnTo>
                    <a:pt x="51142" y="568960"/>
                  </a:lnTo>
                  <a:lnTo>
                    <a:pt x="52146" y="567690"/>
                  </a:lnTo>
                  <a:lnTo>
                    <a:pt x="54800" y="567690"/>
                  </a:lnTo>
                  <a:lnTo>
                    <a:pt x="59461" y="566420"/>
                  </a:lnTo>
                  <a:lnTo>
                    <a:pt x="57467" y="564261"/>
                  </a:lnTo>
                  <a:lnTo>
                    <a:pt x="54800" y="561340"/>
                  </a:lnTo>
                  <a:lnTo>
                    <a:pt x="52362" y="557530"/>
                  </a:lnTo>
                  <a:lnTo>
                    <a:pt x="47929" y="554812"/>
                  </a:lnTo>
                  <a:lnTo>
                    <a:pt x="47929" y="588010"/>
                  </a:lnTo>
                  <a:lnTo>
                    <a:pt x="47929" y="591820"/>
                  </a:lnTo>
                  <a:lnTo>
                    <a:pt x="45923" y="591820"/>
                  </a:lnTo>
                  <a:lnTo>
                    <a:pt x="41046" y="589280"/>
                  </a:lnTo>
                  <a:lnTo>
                    <a:pt x="39497" y="586740"/>
                  </a:lnTo>
                  <a:lnTo>
                    <a:pt x="40144" y="585470"/>
                  </a:lnTo>
                  <a:lnTo>
                    <a:pt x="41490" y="584200"/>
                  </a:lnTo>
                  <a:lnTo>
                    <a:pt x="47929" y="588010"/>
                  </a:lnTo>
                  <a:lnTo>
                    <a:pt x="47929" y="554812"/>
                  </a:lnTo>
                  <a:lnTo>
                    <a:pt x="46151" y="553720"/>
                  </a:lnTo>
                  <a:lnTo>
                    <a:pt x="40360" y="552500"/>
                  </a:lnTo>
                  <a:lnTo>
                    <a:pt x="40360" y="564261"/>
                  </a:lnTo>
                  <a:lnTo>
                    <a:pt x="39712" y="563880"/>
                  </a:lnTo>
                  <a:lnTo>
                    <a:pt x="35267" y="561340"/>
                  </a:lnTo>
                  <a:lnTo>
                    <a:pt x="29946" y="558800"/>
                  </a:lnTo>
                  <a:lnTo>
                    <a:pt x="28841" y="557530"/>
                  </a:lnTo>
                  <a:lnTo>
                    <a:pt x="33274" y="557530"/>
                  </a:lnTo>
                  <a:lnTo>
                    <a:pt x="35496" y="558800"/>
                  </a:lnTo>
                  <a:lnTo>
                    <a:pt x="37045" y="561340"/>
                  </a:lnTo>
                  <a:lnTo>
                    <a:pt x="40360" y="564261"/>
                  </a:lnTo>
                  <a:lnTo>
                    <a:pt x="40360" y="552500"/>
                  </a:lnTo>
                  <a:lnTo>
                    <a:pt x="40144" y="552450"/>
                  </a:lnTo>
                  <a:lnTo>
                    <a:pt x="34594" y="551180"/>
                  </a:lnTo>
                  <a:lnTo>
                    <a:pt x="32562" y="550011"/>
                  </a:lnTo>
                  <a:lnTo>
                    <a:pt x="30175" y="548640"/>
                  </a:lnTo>
                  <a:lnTo>
                    <a:pt x="30175" y="547370"/>
                  </a:lnTo>
                  <a:lnTo>
                    <a:pt x="30175" y="546100"/>
                  </a:lnTo>
                  <a:lnTo>
                    <a:pt x="31496" y="546100"/>
                  </a:lnTo>
                  <a:lnTo>
                    <a:pt x="33045" y="547370"/>
                  </a:lnTo>
                  <a:lnTo>
                    <a:pt x="34836" y="547370"/>
                  </a:lnTo>
                  <a:lnTo>
                    <a:pt x="36169" y="546100"/>
                  </a:lnTo>
                  <a:lnTo>
                    <a:pt x="36169" y="542290"/>
                  </a:lnTo>
                  <a:lnTo>
                    <a:pt x="35052" y="541020"/>
                  </a:lnTo>
                  <a:lnTo>
                    <a:pt x="32397" y="541020"/>
                  </a:lnTo>
                  <a:lnTo>
                    <a:pt x="33045" y="539750"/>
                  </a:lnTo>
                  <a:lnTo>
                    <a:pt x="39712" y="535940"/>
                  </a:lnTo>
                  <a:lnTo>
                    <a:pt x="43472" y="537210"/>
                  </a:lnTo>
                  <a:lnTo>
                    <a:pt x="43472" y="544830"/>
                  </a:lnTo>
                  <a:lnTo>
                    <a:pt x="46799" y="544830"/>
                  </a:lnTo>
                  <a:lnTo>
                    <a:pt x="49479" y="543560"/>
                  </a:lnTo>
                  <a:lnTo>
                    <a:pt x="48806" y="542290"/>
                  </a:lnTo>
                  <a:lnTo>
                    <a:pt x="43700" y="535940"/>
                  </a:lnTo>
                  <a:lnTo>
                    <a:pt x="39712" y="532130"/>
                  </a:lnTo>
                  <a:lnTo>
                    <a:pt x="37045" y="529590"/>
                  </a:lnTo>
                  <a:lnTo>
                    <a:pt x="36385" y="523240"/>
                  </a:lnTo>
                  <a:lnTo>
                    <a:pt x="46596" y="523240"/>
                  </a:lnTo>
                  <a:lnTo>
                    <a:pt x="45046" y="516890"/>
                  </a:lnTo>
                  <a:lnTo>
                    <a:pt x="43929" y="516064"/>
                  </a:lnTo>
                  <a:lnTo>
                    <a:pt x="43929" y="516890"/>
                  </a:lnTo>
                  <a:lnTo>
                    <a:pt x="40817" y="518160"/>
                  </a:lnTo>
                  <a:lnTo>
                    <a:pt x="38595" y="518160"/>
                  </a:lnTo>
                  <a:lnTo>
                    <a:pt x="36817" y="520700"/>
                  </a:lnTo>
                  <a:lnTo>
                    <a:pt x="36817" y="521970"/>
                  </a:lnTo>
                  <a:lnTo>
                    <a:pt x="35725" y="523240"/>
                  </a:lnTo>
                  <a:lnTo>
                    <a:pt x="32613" y="523240"/>
                  </a:lnTo>
                  <a:lnTo>
                    <a:pt x="32613" y="521970"/>
                  </a:lnTo>
                  <a:lnTo>
                    <a:pt x="36169" y="518160"/>
                  </a:lnTo>
                  <a:lnTo>
                    <a:pt x="39052" y="516890"/>
                  </a:lnTo>
                  <a:lnTo>
                    <a:pt x="43929" y="516890"/>
                  </a:lnTo>
                  <a:lnTo>
                    <a:pt x="43929" y="516064"/>
                  </a:lnTo>
                  <a:lnTo>
                    <a:pt x="39941" y="513080"/>
                  </a:lnTo>
                  <a:lnTo>
                    <a:pt x="36385" y="510540"/>
                  </a:lnTo>
                  <a:lnTo>
                    <a:pt x="36169" y="509270"/>
                  </a:lnTo>
                  <a:lnTo>
                    <a:pt x="40817" y="506730"/>
                  </a:lnTo>
                  <a:lnTo>
                    <a:pt x="41490" y="505460"/>
                  </a:lnTo>
                  <a:lnTo>
                    <a:pt x="39052" y="505460"/>
                  </a:lnTo>
                  <a:lnTo>
                    <a:pt x="39268" y="504190"/>
                  </a:lnTo>
                  <a:lnTo>
                    <a:pt x="42379" y="501650"/>
                  </a:lnTo>
                  <a:lnTo>
                    <a:pt x="43472" y="499110"/>
                  </a:lnTo>
                  <a:lnTo>
                    <a:pt x="43472" y="496570"/>
                  </a:lnTo>
                  <a:lnTo>
                    <a:pt x="42379" y="496570"/>
                  </a:lnTo>
                  <a:lnTo>
                    <a:pt x="39497" y="501650"/>
                  </a:lnTo>
                  <a:lnTo>
                    <a:pt x="39052" y="501650"/>
                  </a:lnTo>
                  <a:lnTo>
                    <a:pt x="39052" y="496570"/>
                  </a:lnTo>
                  <a:lnTo>
                    <a:pt x="38163" y="496570"/>
                  </a:lnTo>
                  <a:lnTo>
                    <a:pt x="35725" y="500380"/>
                  </a:lnTo>
                  <a:lnTo>
                    <a:pt x="31496" y="505460"/>
                  </a:lnTo>
                  <a:lnTo>
                    <a:pt x="31496" y="502920"/>
                  </a:lnTo>
                  <a:lnTo>
                    <a:pt x="33401" y="499110"/>
                  </a:lnTo>
                  <a:lnTo>
                    <a:pt x="35941" y="494030"/>
                  </a:lnTo>
                  <a:lnTo>
                    <a:pt x="38366" y="488950"/>
                  </a:lnTo>
                  <a:lnTo>
                    <a:pt x="38481" y="487680"/>
                  </a:lnTo>
                  <a:lnTo>
                    <a:pt x="38595" y="486410"/>
                  </a:lnTo>
                  <a:lnTo>
                    <a:pt x="37566" y="485140"/>
                  </a:lnTo>
                  <a:lnTo>
                    <a:pt x="35496" y="482600"/>
                  </a:lnTo>
                  <a:lnTo>
                    <a:pt x="35496" y="481330"/>
                  </a:lnTo>
                  <a:lnTo>
                    <a:pt x="36525" y="478790"/>
                  </a:lnTo>
                  <a:lnTo>
                    <a:pt x="37045" y="477520"/>
                  </a:lnTo>
                  <a:lnTo>
                    <a:pt x="38823" y="474980"/>
                  </a:lnTo>
                  <a:lnTo>
                    <a:pt x="38366" y="473710"/>
                  </a:lnTo>
                  <a:lnTo>
                    <a:pt x="31953" y="473710"/>
                  </a:lnTo>
                  <a:lnTo>
                    <a:pt x="39712" y="464820"/>
                  </a:lnTo>
                  <a:lnTo>
                    <a:pt x="40005" y="462280"/>
                  </a:lnTo>
                  <a:lnTo>
                    <a:pt x="40144" y="461010"/>
                  </a:lnTo>
                  <a:lnTo>
                    <a:pt x="34594" y="461010"/>
                  </a:lnTo>
                  <a:lnTo>
                    <a:pt x="34391" y="459740"/>
                  </a:lnTo>
                  <a:lnTo>
                    <a:pt x="35725" y="458470"/>
                  </a:lnTo>
                  <a:lnTo>
                    <a:pt x="37604" y="453390"/>
                  </a:lnTo>
                  <a:lnTo>
                    <a:pt x="38519" y="445770"/>
                  </a:lnTo>
                  <a:lnTo>
                    <a:pt x="38392" y="440690"/>
                  </a:lnTo>
                  <a:lnTo>
                    <a:pt x="38303" y="436880"/>
                  </a:lnTo>
                  <a:lnTo>
                    <a:pt x="36817" y="431800"/>
                  </a:lnTo>
                  <a:lnTo>
                    <a:pt x="35496" y="431800"/>
                  </a:lnTo>
                  <a:lnTo>
                    <a:pt x="35382" y="430530"/>
                  </a:lnTo>
                  <a:lnTo>
                    <a:pt x="35267" y="429260"/>
                  </a:lnTo>
                  <a:lnTo>
                    <a:pt x="37045" y="426720"/>
                  </a:lnTo>
                  <a:lnTo>
                    <a:pt x="37338" y="425450"/>
                  </a:lnTo>
                  <a:lnTo>
                    <a:pt x="37934" y="422910"/>
                  </a:lnTo>
                  <a:lnTo>
                    <a:pt x="38049" y="415290"/>
                  </a:lnTo>
                  <a:lnTo>
                    <a:pt x="38163" y="411480"/>
                  </a:lnTo>
                  <a:lnTo>
                    <a:pt x="35267" y="410210"/>
                  </a:lnTo>
                  <a:lnTo>
                    <a:pt x="31953" y="412051"/>
                  </a:lnTo>
                  <a:lnTo>
                    <a:pt x="31953" y="466090"/>
                  </a:lnTo>
                  <a:lnTo>
                    <a:pt x="31724" y="466725"/>
                  </a:lnTo>
                  <a:lnTo>
                    <a:pt x="31724" y="480060"/>
                  </a:lnTo>
                  <a:lnTo>
                    <a:pt x="31064" y="481330"/>
                  </a:lnTo>
                  <a:lnTo>
                    <a:pt x="30175" y="483870"/>
                  </a:lnTo>
                  <a:lnTo>
                    <a:pt x="29286" y="485140"/>
                  </a:lnTo>
                  <a:lnTo>
                    <a:pt x="28397" y="485140"/>
                  </a:lnTo>
                  <a:lnTo>
                    <a:pt x="27940" y="483870"/>
                  </a:lnTo>
                  <a:lnTo>
                    <a:pt x="27940" y="480060"/>
                  </a:lnTo>
                  <a:lnTo>
                    <a:pt x="28841" y="478790"/>
                  </a:lnTo>
                  <a:lnTo>
                    <a:pt x="31267" y="478790"/>
                  </a:lnTo>
                  <a:lnTo>
                    <a:pt x="31724" y="480060"/>
                  </a:lnTo>
                  <a:lnTo>
                    <a:pt x="31724" y="466725"/>
                  </a:lnTo>
                  <a:lnTo>
                    <a:pt x="31496" y="467360"/>
                  </a:lnTo>
                  <a:lnTo>
                    <a:pt x="29057" y="467360"/>
                  </a:lnTo>
                  <a:lnTo>
                    <a:pt x="27940" y="466090"/>
                  </a:lnTo>
                  <a:lnTo>
                    <a:pt x="27940" y="463550"/>
                  </a:lnTo>
                  <a:lnTo>
                    <a:pt x="28397" y="462280"/>
                  </a:lnTo>
                  <a:lnTo>
                    <a:pt x="29489" y="462280"/>
                  </a:lnTo>
                  <a:lnTo>
                    <a:pt x="30619" y="463550"/>
                  </a:lnTo>
                  <a:lnTo>
                    <a:pt x="31953" y="466090"/>
                  </a:lnTo>
                  <a:lnTo>
                    <a:pt x="31953" y="412051"/>
                  </a:lnTo>
                  <a:lnTo>
                    <a:pt x="28397" y="414020"/>
                  </a:lnTo>
                  <a:lnTo>
                    <a:pt x="26847" y="415290"/>
                  </a:lnTo>
                  <a:lnTo>
                    <a:pt x="25730" y="414388"/>
                  </a:lnTo>
                  <a:lnTo>
                    <a:pt x="25730" y="471170"/>
                  </a:lnTo>
                  <a:lnTo>
                    <a:pt x="24409" y="473710"/>
                  </a:lnTo>
                  <a:lnTo>
                    <a:pt x="23736" y="473710"/>
                  </a:lnTo>
                  <a:lnTo>
                    <a:pt x="23622" y="469900"/>
                  </a:lnTo>
                  <a:lnTo>
                    <a:pt x="23520" y="468630"/>
                  </a:lnTo>
                  <a:lnTo>
                    <a:pt x="24180" y="467360"/>
                  </a:lnTo>
                  <a:lnTo>
                    <a:pt x="24841" y="467360"/>
                  </a:lnTo>
                  <a:lnTo>
                    <a:pt x="25514" y="468630"/>
                  </a:lnTo>
                  <a:lnTo>
                    <a:pt x="25615" y="469900"/>
                  </a:lnTo>
                  <a:lnTo>
                    <a:pt x="25730" y="471170"/>
                  </a:lnTo>
                  <a:lnTo>
                    <a:pt x="25730" y="414388"/>
                  </a:lnTo>
                  <a:lnTo>
                    <a:pt x="25285" y="414020"/>
                  </a:lnTo>
                  <a:lnTo>
                    <a:pt x="24409" y="412750"/>
                  </a:lnTo>
                  <a:lnTo>
                    <a:pt x="24066" y="411480"/>
                  </a:lnTo>
                  <a:lnTo>
                    <a:pt x="23736" y="410210"/>
                  </a:lnTo>
                  <a:lnTo>
                    <a:pt x="21958" y="408940"/>
                  </a:lnTo>
                  <a:lnTo>
                    <a:pt x="20637" y="410210"/>
                  </a:lnTo>
                  <a:lnTo>
                    <a:pt x="19519" y="411480"/>
                  </a:lnTo>
                  <a:lnTo>
                    <a:pt x="19075" y="410210"/>
                  </a:lnTo>
                  <a:lnTo>
                    <a:pt x="19748" y="408940"/>
                  </a:lnTo>
                  <a:lnTo>
                    <a:pt x="20637" y="407670"/>
                  </a:lnTo>
                  <a:lnTo>
                    <a:pt x="29286" y="407670"/>
                  </a:lnTo>
                  <a:lnTo>
                    <a:pt x="36169" y="408940"/>
                  </a:lnTo>
                  <a:lnTo>
                    <a:pt x="37274" y="408940"/>
                  </a:lnTo>
                  <a:lnTo>
                    <a:pt x="36906" y="407670"/>
                  </a:lnTo>
                  <a:lnTo>
                    <a:pt x="36537" y="406400"/>
                  </a:lnTo>
                  <a:lnTo>
                    <a:pt x="36169" y="405130"/>
                  </a:lnTo>
                  <a:lnTo>
                    <a:pt x="35267" y="403860"/>
                  </a:lnTo>
                  <a:lnTo>
                    <a:pt x="35941" y="402590"/>
                  </a:lnTo>
                  <a:lnTo>
                    <a:pt x="39712" y="402590"/>
                  </a:lnTo>
                  <a:lnTo>
                    <a:pt x="40373" y="400050"/>
                  </a:lnTo>
                  <a:lnTo>
                    <a:pt x="39789" y="397510"/>
                  </a:lnTo>
                  <a:lnTo>
                    <a:pt x="39497" y="396240"/>
                  </a:lnTo>
                  <a:lnTo>
                    <a:pt x="38823" y="392430"/>
                  </a:lnTo>
                  <a:lnTo>
                    <a:pt x="37503" y="391160"/>
                  </a:lnTo>
                  <a:lnTo>
                    <a:pt x="35267" y="391160"/>
                  </a:lnTo>
                  <a:lnTo>
                    <a:pt x="32816" y="392430"/>
                  </a:lnTo>
                  <a:lnTo>
                    <a:pt x="34594" y="388620"/>
                  </a:lnTo>
                  <a:lnTo>
                    <a:pt x="36817" y="384810"/>
                  </a:lnTo>
                  <a:lnTo>
                    <a:pt x="36385" y="384810"/>
                  </a:lnTo>
                  <a:lnTo>
                    <a:pt x="25069" y="388620"/>
                  </a:lnTo>
                  <a:lnTo>
                    <a:pt x="24180" y="387350"/>
                  </a:lnTo>
                  <a:lnTo>
                    <a:pt x="30835" y="381000"/>
                  </a:lnTo>
                  <a:lnTo>
                    <a:pt x="31953" y="378460"/>
                  </a:lnTo>
                  <a:lnTo>
                    <a:pt x="31267" y="377190"/>
                  </a:lnTo>
                  <a:lnTo>
                    <a:pt x="30391" y="375920"/>
                  </a:lnTo>
                  <a:lnTo>
                    <a:pt x="31496" y="375920"/>
                  </a:lnTo>
                  <a:lnTo>
                    <a:pt x="33502" y="377190"/>
                  </a:lnTo>
                  <a:lnTo>
                    <a:pt x="36169" y="377190"/>
                  </a:lnTo>
                  <a:lnTo>
                    <a:pt x="36385" y="378460"/>
                  </a:lnTo>
                  <a:lnTo>
                    <a:pt x="32816" y="381000"/>
                  </a:lnTo>
                  <a:lnTo>
                    <a:pt x="33718" y="382270"/>
                  </a:lnTo>
                  <a:lnTo>
                    <a:pt x="36614" y="382270"/>
                  </a:lnTo>
                  <a:lnTo>
                    <a:pt x="41922" y="383540"/>
                  </a:lnTo>
                  <a:lnTo>
                    <a:pt x="42595" y="381000"/>
                  </a:lnTo>
                  <a:lnTo>
                    <a:pt x="36169" y="374650"/>
                  </a:lnTo>
                  <a:lnTo>
                    <a:pt x="35267" y="373380"/>
                  </a:lnTo>
                  <a:lnTo>
                    <a:pt x="36169" y="372110"/>
                  </a:lnTo>
                  <a:lnTo>
                    <a:pt x="36817" y="372110"/>
                  </a:lnTo>
                  <a:lnTo>
                    <a:pt x="35267" y="370840"/>
                  </a:lnTo>
                  <a:lnTo>
                    <a:pt x="30175" y="372110"/>
                  </a:lnTo>
                  <a:lnTo>
                    <a:pt x="27940" y="372110"/>
                  </a:lnTo>
                  <a:lnTo>
                    <a:pt x="27940" y="374650"/>
                  </a:lnTo>
                  <a:lnTo>
                    <a:pt x="27508" y="375920"/>
                  </a:lnTo>
                  <a:lnTo>
                    <a:pt x="26174" y="374650"/>
                  </a:lnTo>
                  <a:lnTo>
                    <a:pt x="27063" y="370840"/>
                  </a:lnTo>
                  <a:lnTo>
                    <a:pt x="28625" y="368300"/>
                  </a:lnTo>
                  <a:lnTo>
                    <a:pt x="30835" y="363220"/>
                  </a:lnTo>
                  <a:lnTo>
                    <a:pt x="32397" y="363220"/>
                  </a:lnTo>
                  <a:lnTo>
                    <a:pt x="35267" y="364490"/>
                  </a:lnTo>
                  <a:lnTo>
                    <a:pt x="37719" y="365760"/>
                  </a:lnTo>
                  <a:lnTo>
                    <a:pt x="40373" y="365760"/>
                  </a:lnTo>
                  <a:lnTo>
                    <a:pt x="43040" y="364490"/>
                  </a:lnTo>
                  <a:lnTo>
                    <a:pt x="46228" y="362064"/>
                  </a:lnTo>
                  <a:lnTo>
                    <a:pt x="45783" y="362064"/>
                  </a:lnTo>
                  <a:lnTo>
                    <a:pt x="41694" y="363220"/>
                  </a:lnTo>
                  <a:lnTo>
                    <a:pt x="36817" y="363220"/>
                  </a:lnTo>
                  <a:lnTo>
                    <a:pt x="37236" y="362064"/>
                  </a:lnTo>
                  <a:lnTo>
                    <a:pt x="38163" y="359410"/>
                  </a:lnTo>
                  <a:lnTo>
                    <a:pt x="39712" y="358140"/>
                  </a:lnTo>
                  <a:lnTo>
                    <a:pt x="41275" y="359410"/>
                  </a:lnTo>
                  <a:lnTo>
                    <a:pt x="43700" y="359410"/>
                  </a:lnTo>
                  <a:lnTo>
                    <a:pt x="41922" y="356870"/>
                  </a:lnTo>
                  <a:lnTo>
                    <a:pt x="40817" y="355600"/>
                  </a:lnTo>
                  <a:lnTo>
                    <a:pt x="39268" y="351790"/>
                  </a:lnTo>
                  <a:lnTo>
                    <a:pt x="38595" y="349250"/>
                  </a:lnTo>
                  <a:lnTo>
                    <a:pt x="37503" y="345440"/>
                  </a:lnTo>
                  <a:lnTo>
                    <a:pt x="38074" y="344347"/>
                  </a:lnTo>
                  <a:lnTo>
                    <a:pt x="38163" y="344170"/>
                  </a:lnTo>
                  <a:lnTo>
                    <a:pt x="41490" y="345440"/>
                  </a:lnTo>
                  <a:lnTo>
                    <a:pt x="43929" y="345440"/>
                  </a:lnTo>
                  <a:lnTo>
                    <a:pt x="46596" y="346710"/>
                  </a:lnTo>
                  <a:lnTo>
                    <a:pt x="47701" y="346710"/>
                  </a:lnTo>
                  <a:lnTo>
                    <a:pt x="50812" y="349250"/>
                  </a:lnTo>
                  <a:lnTo>
                    <a:pt x="52006" y="344347"/>
                  </a:lnTo>
                  <a:lnTo>
                    <a:pt x="52044" y="344170"/>
                  </a:lnTo>
                  <a:lnTo>
                    <a:pt x="52362" y="342900"/>
                  </a:lnTo>
                  <a:lnTo>
                    <a:pt x="47701" y="337820"/>
                  </a:lnTo>
                  <a:lnTo>
                    <a:pt x="47701" y="336550"/>
                  </a:lnTo>
                  <a:lnTo>
                    <a:pt x="51701" y="336550"/>
                  </a:lnTo>
                  <a:lnTo>
                    <a:pt x="52362" y="335280"/>
                  </a:lnTo>
                  <a:lnTo>
                    <a:pt x="51473" y="334010"/>
                  </a:lnTo>
                  <a:lnTo>
                    <a:pt x="50812" y="331470"/>
                  </a:lnTo>
                  <a:lnTo>
                    <a:pt x="51701" y="330200"/>
                  </a:lnTo>
                  <a:lnTo>
                    <a:pt x="53695" y="328930"/>
                  </a:lnTo>
                  <a:lnTo>
                    <a:pt x="56578" y="327660"/>
                  </a:lnTo>
                  <a:lnTo>
                    <a:pt x="54140" y="325120"/>
                  </a:lnTo>
                  <a:lnTo>
                    <a:pt x="51917" y="323850"/>
                  </a:lnTo>
                  <a:lnTo>
                    <a:pt x="56362" y="323850"/>
                  </a:lnTo>
                  <a:lnTo>
                    <a:pt x="59690" y="320040"/>
                  </a:lnTo>
                  <a:lnTo>
                    <a:pt x="61683" y="316230"/>
                  </a:lnTo>
                  <a:lnTo>
                    <a:pt x="62268" y="314960"/>
                  </a:lnTo>
                  <a:lnTo>
                    <a:pt x="65239" y="308610"/>
                  </a:lnTo>
                  <a:lnTo>
                    <a:pt x="61023" y="309880"/>
                  </a:lnTo>
                  <a:lnTo>
                    <a:pt x="58801" y="309880"/>
                  </a:lnTo>
                  <a:lnTo>
                    <a:pt x="56807" y="311150"/>
                  </a:lnTo>
                  <a:lnTo>
                    <a:pt x="56807" y="313690"/>
                  </a:lnTo>
                  <a:lnTo>
                    <a:pt x="55689" y="314960"/>
                  </a:lnTo>
                  <a:lnTo>
                    <a:pt x="51473" y="314960"/>
                  </a:lnTo>
                  <a:lnTo>
                    <a:pt x="52806" y="307340"/>
                  </a:lnTo>
                  <a:lnTo>
                    <a:pt x="55689" y="306070"/>
                  </a:lnTo>
                  <a:lnTo>
                    <a:pt x="62344" y="306070"/>
                  </a:lnTo>
                  <a:lnTo>
                    <a:pt x="64223" y="304800"/>
                  </a:lnTo>
                  <a:lnTo>
                    <a:pt x="69900" y="300990"/>
                  </a:lnTo>
                  <a:lnTo>
                    <a:pt x="70510" y="299720"/>
                  </a:lnTo>
                  <a:lnTo>
                    <a:pt x="72999" y="294640"/>
                  </a:lnTo>
                  <a:lnTo>
                    <a:pt x="73444" y="293370"/>
                  </a:lnTo>
                  <a:lnTo>
                    <a:pt x="74777" y="289560"/>
                  </a:lnTo>
                  <a:lnTo>
                    <a:pt x="75514" y="287020"/>
                  </a:lnTo>
                  <a:lnTo>
                    <a:pt x="75882" y="285750"/>
                  </a:lnTo>
                  <a:lnTo>
                    <a:pt x="75438" y="284480"/>
                  </a:lnTo>
                  <a:lnTo>
                    <a:pt x="75666" y="284480"/>
                  </a:lnTo>
                  <a:lnTo>
                    <a:pt x="79209" y="285750"/>
                  </a:lnTo>
                  <a:lnTo>
                    <a:pt x="80645" y="284480"/>
                  </a:lnTo>
                  <a:lnTo>
                    <a:pt x="82092" y="283210"/>
                  </a:lnTo>
                  <a:lnTo>
                    <a:pt x="83197" y="281940"/>
                  </a:lnTo>
                  <a:lnTo>
                    <a:pt x="84315" y="280670"/>
                  </a:lnTo>
                  <a:lnTo>
                    <a:pt x="88760" y="273050"/>
                  </a:lnTo>
                  <a:lnTo>
                    <a:pt x="88823" y="271780"/>
                  </a:lnTo>
                  <a:lnTo>
                    <a:pt x="88900" y="270510"/>
                  </a:lnTo>
                  <a:lnTo>
                    <a:pt x="88976" y="269240"/>
                  </a:lnTo>
                  <a:lnTo>
                    <a:pt x="84543" y="270510"/>
                  </a:lnTo>
                  <a:lnTo>
                    <a:pt x="79654" y="273050"/>
                  </a:lnTo>
                  <a:lnTo>
                    <a:pt x="80543" y="269240"/>
                  </a:lnTo>
                  <a:lnTo>
                    <a:pt x="85648" y="265430"/>
                  </a:lnTo>
                  <a:lnTo>
                    <a:pt x="88531" y="264160"/>
                  </a:lnTo>
                  <a:lnTo>
                    <a:pt x="90093" y="264160"/>
                  </a:lnTo>
                  <a:lnTo>
                    <a:pt x="90093" y="266700"/>
                  </a:lnTo>
                  <a:lnTo>
                    <a:pt x="90970" y="266700"/>
                  </a:lnTo>
                  <a:lnTo>
                    <a:pt x="93637" y="265430"/>
                  </a:lnTo>
                  <a:lnTo>
                    <a:pt x="93637" y="264160"/>
                  </a:lnTo>
                  <a:lnTo>
                    <a:pt x="93637" y="262890"/>
                  </a:lnTo>
                  <a:lnTo>
                    <a:pt x="92303" y="259080"/>
                  </a:lnTo>
                  <a:lnTo>
                    <a:pt x="90754" y="255270"/>
                  </a:lnTo>
                  <a:lnTo>
                    <a:pt x="90970" y="254000"/>
                  </a:lnTo>
                  <a:lnTo>
                    <a:pt x="95186" y="254000"/>
                  </a:lnTo>
                  <a:lnTo>
                    <a:pt x="96748" y="255270"/>
                  </a:lnTo>
                  <a:lnTo>
                    <a:pt x="96748" y="257810"/>
                  </a:lnTo>
                  <a:lnTo>
                    <a:pt x="98082" y="257810"/>
                  </a:lnTo>
                  <a:lnTo>
                    <a:pt x="99847" y="255270"/>
                  </a:lnTo>
                  <a:lnTo>
                    <a:pt x="101180" y="254000"/>
                  </a:lnTo>
                  <a:lnTo>
                    <a:pt x="102514" y="252730"/>
                  </a:lnTo>
                  <a:lnTo>
                    <a:pt x="99187" y="251460"/>
                  </a:lnTo>
                  <a:lnTo>
                    <a:pt x="96304" y="250190"/>
                  </a:lnTo>
                  <a:lnTo>
                    <a:pt x="100520" y="250190"/>
                  </a:lnTo>
                  <a:lnTo>
                    <a:pt x="104063" y="248920"/>
                  </a:lnTo>
                  <a:lnTo>
                    <a:pt x="105181" y="248920"/>
                  </a:lnTo>
                  <a:lnTo>
                    <a:pt x="104292" y="246380"/>
                  </a:lnTo>
                  <a:lnTo>
                    <a:pt x="103187" y="243840"/>
                  </a:lnTo>
                  <a:lnTo>
                    <a:pt x="104508" y="242570"/>
                  </a:lnTo>
                  <a:lnTo>
                    <a:pt x="115163" y="242570"/>
                  </a:lnTo>
                  <a:lnTo>
                    <a:pt x="117386" y="240030"/>
                  </a:lnTo>
                  <a:lnTo>
                    <a:pt x="115824" y="238760"/>
                  </a:lnTo>
                  <a:lnTo>
                    <a:pt x="114274" y="237490"/>
                  </a:lnTo>
                  <a:lnTo>
                    <a:pt x="112496" y="234950"/>
                  </a:lnTo>
                  <a:lnTo>
                    <a:pt x="112941" y="233680"/>
                  </a:lnTo>
                  <a:lnTo>
                    <a:pt x="116497" y="234950"/>
                  </a:lnTo>
                  <a:lnTo>
                    <a:pt x="119380" y="234950"/>
                  </a:lnTo>
                  <a:lnTo>
                    <a:pt x="122047" y="233680"/>
                  </a:lnTo>
                  <a:lnTo>
                    <a:pt x="123367" y="231140"/>
                  </a:lnTo>
                  <a:lnTo>
                    <a:pt x="124701" y="228600"/>
                  </a:lnTo>
                  <a:lnTo>
                    <a:pt x="124929" y="227330"/>
                  </a:lnTo>
                  <a:lnTo>
                    <a:pt x="123151" y="227330"/>
                  </a:lnTo>
                  <a:lnTo>
                    <a:pt x="124701" y="226060"/>
                  </a:lnTo>
                  <a:lnTo>
                    <a:pt x="127368" y="223520"/>
                  </a:lnTo>
                  <a:lnTo>
                    <a:pt x="130035" y="222250"/>
                  </a:lnTo>
                  <a:lnTo>
                    <a:pt x="132245" y="218440"/>
                  </a:lnTo>
                  <a:lnTo>
                    <a:pt x="132245" y="214630"/>
                  </a:lnTo>
                  <a:lnTo>
                    <a:pt x="133134" y="213360"/>
                  </a:lnTo>
                  <a:lnTo>
                    <a:pt x="135356" y="214630"/>
                  </a:lnTo>
                  <a:lnTo>
                    <a:pt x="137795" y="213360"/>
                  </a:lnTo>
                  <a:lnTo>
                    <a:pt x="139801" y="210820"/>
                  </a:lnTo>
                  <a:lnTo>
                    <a:pt x="141351" y="208280"/>
                  </a:lnTo>
                  <a:lnTo>
                    <a:pt x="142125" y="207010"/>
                  </a:lnTo>
                  <a:lnTo>
                    <a:pt x="142900" y="205740"/>
                  </a:lnTo>
                  <a:lnTo>
                    <a:pt x="142900" y="204470"/>
                  </a:lnTo>
                  <a:lnTo>
                    <a:pt x="140017" y="205740"/>
                  </a:lnTo>
                  <a:lnTo>
                    <a:pt x="138239" y="207010"/>
                  </a:lnTo>
                  <a:lnTo>
                    <a:pt x="136690" y="205740"/>
                  </a:lnTo>
                  <a:lnTo>
                    <a:pt x="136690" y="203200"/>
                  </a:lnTo>
                  <a:lnTo>
                    <a:pt x="139357" y="203200"/>
                  </a:lnTo>
                  <a:lnTo>
                    <a:pt x="142455" y="201930"/>
                  </a:lnTo>
                  <a:lnTo>
                    <a:pt x="145122" y="201930"/>
                  </a:lnTo>
                  <a:lnTo>
                    <a:pt x="149339" y="200660"/>
                  </a:lnTo>
                  <a:lnTo>
                    <a:pt x="149999" y="198120"/>
                  </a:lnTo>
                  <a:lnTo>
                    <a:pt x="149694" y="196850"/>
                  </a:lnTo>
                  <a:lnTo>
                    <a:pt x="149110" y="194310"/>
                  </a:lnTo>
                  <a:lnTo>
                    <a:pt x="148234" y="191770"/>
                  </a:lnTo>
                  <a:lnTo>
                    <a:pt x="148666" y="189230"/>
                  </a:lnTo>
                  <a:lnTo>
                    <a:pt x="151117" y="189230"/>
                  </a:lnTo>
                  <a:lnTo>
                    <a:pt x="152222" y="190500"/>
                  </a:lnTo>
                  <a:lnTo>
                    <a:pt x="152222" y="193040"/>
                  </a:lnTo>
                  <a:lnTo>
                    <a:pt x="154000" y="191770"/>
                  </a:lnTo>
                  <a:lnTo>
                    <a:pt x="156667" y="190500"/>
                  </a:lnTo>
                  <a:lnTo>
                    <a:pt x="158584" y="189230"/>
                  </a:lnTo>
                  <a:lnTo>
                    <a:pt x="162433" y="186690"/>
                  </a:lnTo>
                  <a:lnTo>
                    <a:pt x="162433" y="181610"/>
                  </a:lnTo>
                  <a:lnTo>
                    <a:pt x="156883" y="180340"/>
                  </a:lnTo>
                  <a:lnTo>
                    <a:pt x="154000" y="180340"/>
                  </a:lnTo>
                  <a:lnTo>
                    <a:pt x="152882" y="181610"/>
                  </a:lnTo>
                  <a:lnTo>
                    <a:pt x="154216" y="185420"/>
                  </a:lnTo>
                  <a:lnTo>
                    <a:pt x="152666" y="186690"/>
                  </a:lnTo>
                  <a:lnTo>
                    <a:pt x="150228" y="187960"/>
                  </a:lnTo>
                  <a:lnTo>
                    <a:pt x="147561" y="187960"/>
                  </a:lnTo>
                  <a:lnTo>
                    <a:pt x="145567" y="190500"/>
                  </a:lnTo>
                  <a:lnTo>
                    <a:pt x="145567" y="195580"/>
                  </a:lnTo>
                  <a:lnTo>
                    <a:pt x="142240" y="196850"/>
                  </a:lnTo>
                  <a:lnTo>
                    <a:pt x="140017" y="193040"/>
                  </a:lnTo>
                  <a:lnTo>
                    <a:pt x="139357" y="191770"/>
                  </a:lnTo>
                  <a:lnTo>
                    <a:pt x="140017" y="190500"/>
                  </a:lnTo>
                  <a:lnTo>
                    <a:pt x="143129" y="187960"/>
                  </a:lnTo>
                  <a:lnTo>
                    <a:pt x="144741" y="186690"/>
                  </a:lnTo>
                  <a:lnTo>
                    <a:pt x="148005" y="184150"/>
                  </a:lnTo>
                  <a:lnTo>
                    <a:pt x="156438" y="176530"/>
                  </a:lnTo>
                  <a:lnTo>
                    <a:pt x="158877" y="175260"/>
                  </a:lnTo>
                  <a:lnTo>
                    <a:pt x="161328" y="173990"/>
                  </a:lnTo>
                  <a:lnTo>
                    <a:pt x="164871" y="175260"/>
                  </a:lnTo>
                  <a:lnTo>
                    <a:pt x="167093" y="173990"/>
                  </a:lnTo>
                  <a:lnTo>
                    <a:pt x="168198" y="172720"/>
                  </a:lnTo>
                  <a:lnTo>
                    <a:pt x="169316" y="170180"/>
                  </a:lnTo>
                  <a:lnTo>
                    <a:pt x="169976" y="171450"/>
                  </a:lnTo>
                  <a:lnTo>
                    <a:pt x="169976" y="176530"/>
                  </a:lnTo>
                  <a:lnTo>
                    <a:pt x="168643" y="180340"/>
                  </a:lnTo>
                  <a:lnTo>
                    <a:pt x="167309" y="181610"/>
                  </a:lnTo>
                  <a:lnTo>
                    <a:pt x="164871" y="184150"/>
                  </a:lnTo>
                  <a:lnTo>
                    <a:pt x="165315" y="184150"/>
                  </a:lnTo>
                  <a:lnTo>
                    <a:pt x="169316" y="181610"/>
                  </a:lnTo>
                  <a:lnTo>
                    <a:pt x="171970" y="180340"/>
                  </a:lnTo>
                  <a:lnTo>
                    <a:pt x="173964" y="177800"/>
                  </a:lnTo>
                  <a:lnTo>
                    <a:pt x="173520" y="175260"/>
                  </a:lnTo>
                  <a:lnTo>
                    <a:pt x="175526" y="173990"/>
                  </a:lnTo>
                  <a:lnTo>
                    <a:pt x="178409" y="173990"/>
                  </a:lnTo>
                  <a:lnTo>
                    <a:pt x="181076" y="172720"/>
                  </a:lnTo>
                  <a:lnTo>
                    <a:pt x="184404" y="171450"/>
                  </a:lnTo>
                  <a:lnTo>
                    <a:pt x="189953" y="163830"/>
                  </a:lnTo>
                  <a:lnTo>
                    <a:pt x="197269" y="163830"/>
                  </a:lnTo>
                  <a:lnTo>
                    <a:pt x="195160" y="162560"/>
                  </a:lnTo>
                  <a:lnTo>
                    <a:pt x="193052" y="161290"/>
                  </a:lnTo>
                  <a:lnTo>
                    <a:pt x="189064" y="157480"/>
                  </a:lnTo>
                  <a:lnTo>
                    <a:pt x="193941" y="158750"/>
                  </a:lnTo>
                  <a:lnTo>
                    <a:pt x="199263" y="160020"/>
                  </a:lnTo>
                  <a:lnTo>
                    <a:pt x="204000" y="157480"/>
                  </a:lnTo>
                  <a:lnTo>
                    <a:pt x="206375" y="156210"/>
                  </a:lnTo>
                  <a:lnTo>
                    <a:pt x="205625" y="154940"/>
                  </a:lnTo>
                  <a:lnTo>
                    <a:pt x="204152" y="152400"/>
                  </a:lnTo>
                  <a:lnTo>
                    <a:pt x="203479" y="151130"/>
                  </a:lnTo>
                  <a:lnTo>
                    <a:pt x="204812" y="151130"/>
                  </a:lnTo>
                  <a:lnTo>
                    <a:pt x="209257" y="152400"/>
                  </a:lnTo>
                  <a:lnTo>
                    <a:pt x="212026" y="151130"/>
                  </a:lnTo>
                  <a:lnTo>
                    <a:pt x="217563" y="148590"/>
                  </a:lnTo>
                  <a:lnTo>
                    <a:pt x="220345" y="147320"/>
                  </a:lnTo>
                  <a:lnTo>
                    <a:pt x="225818" y="142240"/>
                  </a:lnTo>
                  <a:lnTo>
                    <a:pt x="228561" y="139700"/>
                  </a:lnTo>
                  <a:lnTo>
                    <a:pt x="229222" y="138430"/>
                  </a:lnTo>
                  <a:lnTo>
                    <a:pt x="229895" y="137160"/>
                  </a:lnTo>
                  <a:lnTo>
                    <a:pt x="228561" y="138430"/>
                  </a:lnTo>
                  <a:lnTo>
                    <a:pt x="225234" y="138430"/>
                  </a:lnTo>
                  <a:lnTo>
                    <a:pt x="223672" y="133350"/>
                  </a:lnTo>
                  <a:lnTo>
                    <a:pt x="224345" y="133350"/>
                  </a:lnTo>
                  <a:lnTo>
                    <a:pt x="227672" y="134620"/>
                  </a:lnTo>
                  <a:lnTo>
                    <a:pt x="232549" y="134620"/>
                  </a:lnTo>
                  <a:lnTo>
                    <a:pt x="232994" y="133350"/>
                  </a:lnTo>
                  <a:lnTo>
                    <a:pt x="233438" y="132080"/>
                  </a:lnTo>
                  <a:lnTo>
                    <a:pt x="233768" y="130810"/>
                  </a:lnTo>
                  <a:lnTo>
                    <a:pt x="234111" y="129540"/>
                  </a:lnTo>
                  <a:lnTo>
                    <a:pt x="245427" y="129540"/>
                  </a:lnTo>
                  <a:lnTo>
                    <a:pt x="245427" y="127000"/>
                  </a:lnTo>
                  <a:lnTo>
                    <a:pt x="248094" y="127000"/>
                  </a:lnTo>
                  <a:lnTo>
                    <a:pt x="249859" y="128270"/>
                  </a:lnTo>
                  <a:lnTo>
                    <a:pt x="250088" y="128270"/>
                  </a:lnTo>
                  <a:lnTo>
                    <a:pt x="249643" y="127000"/>
                  </a:lnTo>
                  <a:lnTo>
                    <a:pt x="249199" y="125730"/>
                  </a:lnTo>
                  <a:lnTo>
                    <a:pt x="248526" y="123190"/>
                  </a:lnTo>
                  <a:lnTo>
                    <a:pt x="248640" y="121920"/>
                  </a:lnTo>
                  <a:lnTo>
                    <a:pt x="248754" y="120650"/>
                  </a:lnTo>
                  <a:lnTo>
                    <a:pt x="250088" y="120650"/>
                  </a:lnTo>
                  <a:lnTo>
                    <a:pt x="251193" y="119380"/>
                  </a:lnTo>
                  <a:lnTo>
                    <a:pt x="252082" y="119380"/>
                  </a:lnTo>
                  <a:lnTo>
                    <a:pt x="250977" y="125730"/>
                  </a:lnTo>
                  <a:lnTo>
                    <a:pt x="252298" y="128270"/>
                  </a:lnTo>
                  <a:lnTo>
                    <a:pt x="255638" y="125730"/>
                  </a:lnTo>
                  <a:lnTo>
                    <a:pt x="256514" y="123190"/>
                  </a:lnTo>
                  <a:lnTo>
                    <a:pt x="255854" y="119380"/>
                  </a:lnTo>
                  <a:lnTo>
                    <a:pt x="255638" y="118110"/>
                  </a:lnTo>
                  <a:lnTo>
                    <a:pt x="256743" y="115570"/>
                  </a:lnTo>
                  <a:lnTo>
                    <a:pt x="258292" y="115570"/>
                  </a:lnTo>
                  <a:lnTo>
                    <a:pt x="259626" y="114300"/>
                  </a:lnTo>
                  <a:lnTo>
                    <a:pt x="260959" y="115570"/>
                  </a:lnTo>
                  <a:lnTo>
                    <a:pt x="260959" y="119380"/>
                  </a:lnTo>
                  <a:lnTo>
                    <a:pt x="262064" y="121920"/>
                  </a:lnTo>
                  <a:lnTo>
                    <a:pt x="265176" y="124460"/>
                  </a:lnTo>
                  <a:lnTo>
                    <a:pt x="265391" y="123190"/>
                  </a:lnTo>
                  <a:lnTo>
                    <a:pt x="264287" y="121920"/>
                  </a:lnTo>
                  <a:lnTo>
                    <a:pt x="262953" y="119380"/>
                  </a:lnTo>
                  <a:lnTo>
                    <a:pt x="268503" y="119380"/>
                  </a:lnTo>
                  <a:lnTo>
                    <a:pt x="274942" y="120650"/>
                  </a:lnTo>
                  <a:lnTo>
                    <a:pt x="275818" y="119380"/>
                  </a:lnTo>
                  <a:lnTo>
                    <a:pt x="276707" y="118110"/>
                  </a:lnTo>
                  <a:lnTo>
                    <a:pt x="270497" y="116840"/>
                  </a:lnTo>
                  <a:lnTo>
                    <a:pt x="267614" y="115570"/>
                  </a:lnTo>
                  <a:lnTo>
                    <a:pt x="268058" y="115570"/>
                  </a:lnTo>
                  <a:lnTo>
                    <a:pt x="272059" y="114300"/>
                  </a:lnTo>
                  <a:lnTo>
                    <a:pt x="283146" y="114300"/>
                  </a:lnTo>
                  <a:lnTo>
                    <a:pt x="283146" y="110490"/>
                  </a:lnTo>
                  <a:lnTo>
                    <a:pt x="284708" y="110490"/>
                  </a:lnTo>
                  <a:lnTo>
                    <a:pt x="285369" y="111760"/>
                  </a:lnTo>
                  <a:lnTo>
                    <a:pt x="287362" y="110490"/>
                  </a:lnTo>
                  <a:lnTo>
                    <a:pt x="289140" y="109220"/>
                  </a:lnTo>
                  <a:lnTo>
                    <a:pt x="290918" y="106680"/>
                  </a:lnTo>
                  <a:lnTo>
                    <a:pt x="291807" y="106680"/>
                  </a:lnTo>
                  <a:lnTo>
                    <a:pt x="290029" y="109220"/>
                  </a:lnTo>
                  <a:lnTo>
                    <a:pt x="290690" y="110490"/>
                  </a:lnTo>
                  <a:lnTo>
                    <a:pt x="293141" y="109220"/>
                  </a:lnTo>
                  <a:lnTo>
                    <a:pt x="295795" y="107950"/>
                  </a:lnTo>
                  <a:lnTo>
                    <a:pt x="296024" y="106680"/>
                  </a:lnTo>
                  <a:lnTo>
                    <a:pt x="294017" y="104140"/>
                  </a:lnTo>
                  <a:lnTo>
                    <a:pt x="292252" y="102870"/>
                  </a:lnTo>
                  <a:lnTo>
                    <a:pt x="292252" y="101600"/>
                  </a:lnTo>
                  <a:lnTo>
                    <a:pt x="295135" y="101600"/>
                  </a:lnTo>
                  <a:lnTo>
                    <a:pt x="296913" y="102870"/>
                  </a:lnTo>
                  <a:lnTo>
                    <a:pt x="297573" y="104140"/>
                  </a:lnTo>
                  <a:lnTo>
                    <a:pt x="299796" y="106680"/>
                  </a:lnTo>
                  <a:lnTo>
                    <a:pt x="309118" y="106680"/>
                  </a:lnTo>
                  <a:lnTo>
                    <a:pt x="313893" y="101600"/>
                  </a:lnTo>
                  <a:lnTo>
                    <a:pt x="315099" y="100330"/>
                  </a:lnTo>
                  <a:lnTo>
                    <a:pt x="320205" y="97790"/>
                  </a:lnTo>
                  <a:lnTo>
                    <a:pt x="324866" y="97790"/>
                  </a:lnTo>
                  <a:lnTo>
                    <a:pt x="328625" y="96520"/>
                  </a:lnTo>
                  <a:lnTo>
                    <a:pt x="332397" y="95250"/>
                  </a:lnTo>
                  <a:lnTo>
                    <a:pt x="336537" y="91440"/>
                  </a:lnTo>
                  <a:lnTo>
                    <a:pt x="336562" y="88900"/>
                  </a:lnTo>
                  <a:lnTo>
                    <a:pt x="336562" y="87630"/>
                  </a:lnTo>
                  <a:lnTo>
                    <a:pt x="334149" y="86360"/>
                  </a:lnTo>
                  <a:lnTo>
                    <a:pt x="331749" y="85090"/>
                  </a:lnTo>
                  <a:lnTo>
                    <a:pt x="329971" y="83820"/>
                  </a:lnTo>
                  <a:lnTo>
                    <a:pt x="329755" y="83820"/>
                  </a:lnTo>
                  <a:lnTo>
                    <a:pt x="329755" y="88900"/>
                  </a:lnTo>
                  <a:lnTo>
                    <a:pt x="329755" y="93980"/>
                  </a:lnTo>
                  <a:lnTo>
                    <a:pt x="327748" y="95250"/>
                  </a:lnTo>
                  <a:lnTo>
                    <a:pt x="325539" y="95250"/>
                  </a:lnTo>
                  <a:lnTo>
                    <a:pt x="322427" y="96520"/>
                  </a:lnTo>
                  <a:lnTo>
                    <a:pt x="321538" y="95250"/>
                  </a:lnTo>
                  <a:lnTo>
                    <a:pt x="323761" y="90170"/>
                  </a:lnTo>
                  <a:lnTo>
                    <a:pt x="329755" y="88900"/>
                  </a:lnTo>
                  <a:lnTo>
                    <a:pt x="329755" y="83820"/>
                  </a:lnTo>
                  <a:lnTo>
                    <a:pt x="326859" y="83820"/>
                  </a:lnTo>
                  <a:lnTo>
                    <a:pt x="324866" y="82550"/>
                  </a:lnTo>
                  <a:lnTo>
                    <a:pt x="322656" y="81280"/>
                  </a:lnTo>
                  <a:lnTo>
                    <a:pt x="319316" y="81280"/>
                  </a:lnTo>
                  <a:lnTo>
                    <a:pt x="317550" y="82550"/>
                  </a:lnTo>
                  <a:lnTo>
                    <a:pt x="314883" y="82550"/>
                  </a:lnTo>
                  <a:lnTo>
                    <a:pt x="314883" y="83820"/>
                  </a:lnTo>
                  <a:lnTo>
                    <a:pt x="307555" y="85090"/>
                  </a:lnTo>
                  <a:lnTo>
                    <a:pt x="290690" y="80010"/>
                  </a:lnTo>
                  <a:lnTo>
                    <a:pt x="289356" y="77470"/>
                  </a:lnTo>
                  <a:lnTo>
                    <a:pt x="298246" y="78740"/>
                  </a:lnTo>
                  <a:lnTo>
                    <a:pt x="302895" y="78740"/>
                  </a:lnTo>
                  <a:lnTo>
                    <a:pt x="301561" y="77470"/>
                  </a:lnTo>
                  <a:lnTo>
                    <a:pt x="300012" y="77470"/>
                  </a:lnTo>
                  <a:lnTo>
                    <a:pt x="298678" y="74930"/>
                  </a:lnTo>
                  <a:lnTo>
                    <a:pt x="298678" y="72390"/>
                  </a:lnTo>
                  <a:lnTo>
                    <a:pt x="299351" y="72390"/>
                  </a:lnTo>
                  <a:lnTo>
                    <a:pt x="302895" y="76200"/>
                  </a:lnTo>
                  <a:lnTo>
                    <a:pt x="304673" y="76200"/>
                  </a:lnTo>
                  <a:lnTo>
                    <a:pt x="304228" y="80010"/>
                  </a:lnTo>
                  <a:lnTo>
                    <a:pt x="308229" y="82550"/>
                  </a:lnTo>
                  <a:lnTo>
                    <a:pt x="314883" y="83820"/>
                  </a:lnTo>
                  <a:lnTo>
                    <a:pt x="314883" y="82550"/>
                  </a:lnTo>
                  <a:lnTo>
                    <a:pt x="313778" y="82550"/>
                  </a:lnTo>
                  <a:lnTo>
                    <a:pt x="313105" y="81280"/>
                  </a:lnTo>
                  <a:lnTo>
                    <a:pt x="312216" y="80010"/>
                  </a:lnTo>
                  <a:lnTo>
                    <a:pt x="312445" y="78740"/>
                  </a:lnTo>
                  <a:lnTo>
                    <a:pt x="313550" y="78740"/>
                  </a:lnTo>
                  <a:lnTo>
                    <a:pt x="318871" y="80010"/>
                  </a:lnTo>
                  <a:lnTo>
                    <a:pt x="325310" y="78740"/>
                  </a:lnTo>
                  <a:lnTo>
                    <a:pt x="323532" y="76200"/>
                  </a:lnTo>
                  <a:lnTo>
                    <a:pt x="323977" y="74930"/>
                  </a:lnTo>
                  <a:lnTo>
                    <a:pt x="325310" y="73660"/>
                  </a:lnTo>
                  <a:lnTo>
                    <a:pt x="326428" y="72390"/>
                  </a:lnTo>
                  <a:lnTo>
                    <a:pt x="327533" y="73660"/>
                  </a:lnTo>
                  <a:lnTo>
                    <a:pt x="327533" y="77470"/>
                  </a:lnTo>
                  <a:lnTo>
                    <a:pt x="329082" y="78740"/>
                  </a:lnTo>
                  <a:lnTo>
                    <a:pt x="331076" y="80010"/>
                  </a:lnTo>
                  <a:lnTo>
                    <a:pt x="335737" y="81280"/>
                  </a:lnTo>
                  <a:lnTo>
                    <a:pt x="336854" y="81280"/>
                  </a:lnTo>
                  <a:lnTo>
                    <a:pt x="335521" y="78740"/>
                  </a:lnTo>
                  <a:lnTo>
                    <a:pt x="334848" y="78740"/>
                  </a:lnTo>
                  <a:lnTo>
                    <a:pt x="336410" y="76200"/>
                  </a:lnTo>
                  <a:lnTo>
                    <a:pt x="342620" y="74930"/>
                  </a:lnTo>
                  <a:lnTo>
                    <a:pt x="343065" y="74930"/>
                  </a:lnTo>
                  <a:lnTo>
                    <a:pt x="339737" y="78740"/>
                  </a:lnTo>
                  <a:lnTo>
                    <a:pt x="338632" y="81280"/>
                  </a:lnTo>
                  <a:lnTo>
                    <a:pt x="338632" y="85090"/>
                  </a:lnTo>
                  <a:lnTo>
                    <a:pt x="339293" y="85090"/>
                  </a:lnTo>
                  <a:lnTo>
                    <a:pt x="342176" y="82550"/>
                  </a:lnTo>
                  <a:lnTo>
                    <a:pt x="346392" y="78740"/>
                  </a:lnTo>
                  <a:lnTo>
                    <a:pt x="347941" y="78740"/>
                  </a:lnTo>
                  <a:lnTo>
                    <a:pt x="351713" y="81280"/>
                  </a:lnTo>
                  <a:lnTo>
                    <a:pt x="354164" y="83820"/>
                  </a:lnTo>
                  <a:lnTo>
                    <a:pt x="354609" y="83820"/>
                  </a:lnTo>
                  <a:lnTo>
                    <a:pt x="352831" y="78740"/>
                  </a:lnTo>
                  <a:lnTo>
                    <a:pt x="352386" y="77470"/>
                  </a:lnTo>
                  <a:lnTo>
                    <a:pt x="357263" y="76200"/>
                  </a:lnTo>
                  <a:lnTo>
                    <a:pt x="371690" y="76200"/>
                  </a:lnTo>
                  <a:lnTo>
                    <a:pt x="373684" y="74930"/>
                  </a:lnTo>
                  <a:lnTo>
                    <a:pt x="373240" y="72390"/>
                  </a:lnTo>
                  <a:lnTo>
                    <a:pt x="374357" y="71120"/>
                  </a:lnTo>
                  <a:lnTo>
                    <a:pt x="376135" y="71120"/>
                  </a:lnTo>
                  <a:lnTo>
                    <a:pt x="378129" y="69850"/>
                  </a:lnTo>
                  <a:lnTo>
                    <a:pt x="378574" y="71120"/>
                  </a:lnTo>
                  <a:lnTo>
                    <a:pt x="377456" y="72390"/>
                  </a:lnTo>
                  <a:lnTo>
                    <a:pt x="376135" y="74930"/>
                  </a:lnTo>
                  <a:lnTo>
                    <a:pt x="377240" y="74930"/>
                  </a:lnTo>
                  <a:lnTo>
                    <a:pt x="383235" y="73660"/>
                  </a:lnTo>
                  <a:lnTo>
                    <a:pt x="387451" y="72390"/>
                  </a:lnTo>
                  <a:lnTo>
                    <a:pt x="393877" y="71120"/>
                  </a:lnTo>
                  <a:lnTo>
                    <a:pt x="401650" y="71120"/>
                  </a:lnTo>
                  <a:lnTo>
                    <a:pt x="404317" y="69850"/>
                  </a:lnTo>
                  <a:lnTo>
                    <a:pt x="404749" y="67310"/>
                  </a:lnTo>
                  <a:lnTo>
                    <a:pt x="405422" y="63500"/>
                  </a:lnTo>
                  <a:lnTo>
                    <a:pt x="405866" y="63500"/>
                  </a:lnTo>
                  <a:lnTo>
                    <a:pt x="408978" y="67310"/>
                  </a:lnTo>
                  <a:lnTo>
                    <a:pt x="411187" y="68580"/>
                  </a:lnTo>
                  <a:lnTo>
                    <a:pt x="414515" y="69850"/>
                  </a:lnTo>
                  <a:lnTo>
                    <a:pt x="419404" y="68580"/>
                  </a:lnTo>
                  <a:lnTo>
                    <a:pt x="423176" y="68580"/>
                  </a:lnTo>
                  <a:lnTo>
                    <a:pt x="429171" y="67310"/>
                  </a:lnTo>
                  <a:lnTo>
                    <a:pt x="438264" y="67310"/>
                  </a:lnTo>
                  <a:lnTo>
                    <a:pt x="437603" y="66040"/>
                  </a:lnTo>
                  <a:lnTo>
                    <a:pt x="437159" y="64770"/>
                  </a:lnTo>
                  <a:lnTo>
                    <a:pt x="442480" y="64770"/>
                  </a:lnTo>
                  <a:lnTo>
                    <a:pt x="448830" y="63500"/>
                  </a:lnTo>
                  <a:lnTo>
                    <a:pt x="456844" y="62230"/>
                  </a:lnTo>
                  <a:lnTo>
                    <a:pt x="464947" y="59690"/>
                  </a:lnTo>
                  <a:lnTo>
                    <a:pt x="471551" y="57150"/>
                  </a:lnTo>
                  <a:lnTo>
                    <a:pt x="474878" y="54610"/>
                  </a:lnTo>
                  <a:lnTo>
                    <a:pt x="476656" y="54610"/>
                  </a:lnTo>
                  <a:lnTo>
                    <a:pt x="478878" y="57150"/>
                  </a:lnTo>
                  <a:lnTo>
                    <a:pt x="480872" y="59690"/>
                  </a:lnTo>
                  <a:lnTo>
                    <a:pt x="483311" y="59690"/>
                  </a:lnTo>
                  <a:lnTo>
                    <a:pt x="486638" y="58420"/>
                  </a:lnTo>
                  <a:lnTo>
                    <a:pt x="489750" y="57150"/>
                  </a:lnTo>
                  <a:lnTo>
                    <a:pt x="491744" y="57150"/>
                  </a:lnTo>
                  <a:lnTo>
                    <a:pt x="492633" y="59690"/>
                  </a:lnTo>
                  <a:lnTo>
                    <a:pt x="493293" y="60960"/>
                  </a:lnTo>
                  <a:lnTo>
                    <a:pt x="493737" y="60960"/>
                  </a:lnTo>
                  <a:lnTo>
                    <a:pt x="493737" y="59690"/>
                  </a:lnTo>
                  <a:lnTo>
                    <a:pt x="493966" y="58420"/>
                  </a:lnTo>
                  <a:lnTo>
                    <a:pt x="495515" y="57150"/>
                  </a:lnTo>
                  <a:lnTo>
                    <a:pt x="499071" y="58420"/>
                  </a:lnTo>
                  <a:lnTo>
                    <a:pt x="501510" y="58420"/>
                  </a:lnTo>
                  <a:lnTo>
                    <a:pt x="503059" y="57150"/>
                  </a:lnTo>
                  <a:lnTo>
                    <a:pt x="504621" y="57150"/>
                  </a:lnTo>
                  <a:lnTo>
                    <a:pt x="502170" y="54610"/>
                  </a:lnTo>
                  <a:lnTo>
                    <a:pt x="491528" y="49530"/>
                  </a:lnTo>
                  <a:lnTo>
                    <a:pt x="490499" y="48374"/>
                  </a:lnTo>
                  <a:lnTo>
                    <a:pt x="494220" y="48374"/>
                  </a:lnTo>
                  <a:lnTo>
                    <a:pt x="497065" y="49530"/>
                  </a:lnTo>
                  <a:lnTo>
                    <a:pt x="500621" y="50800"/>
                  </a:lnTo>
                  <a:lnTo>
                    <a:pt x="503059" y="50800"/>
                  </a:lnTo>
                  <a:lnTo>
                    <a:pt x="505282" y="52070"/>
                  </a:lnTo>
                  <a:lnTo>
                    <a:pt x="506831" y="53340"/>
                  </a:lnTo>
                  <a:lnTo>
                    <a:pt x="511721" y="53340"/>
                  </a:lnTo>
                  <a:lnTo>
                    <a:pt x="513041" y="52070"/>
                  </a:lnTo>
                  <a:lnTo>
                    <a:pt x="513715" y="53340"/>
                  </a:lnTo>
                  <a:lnTo>
                    <a:pt x="512610" y="59690"/>
                  </a:lnTo>
                  <a:lnTo>
                    <a:pt x="524370" y="58420"/>
                  </a:lnTo>
                  <a:lnTo>
                    <a:pt x="530072" y="52070"/>
                  </a:lnTo>
                  <a:lnTo>
                    <a:pt x="532358" y="49530"/>
                  </a:lnTo>
                  <a:lnTo>
                    <a:pt x="531647" y="46990"/>
                  </a:lnTo>
                  <a:lnTo>
                    <a:pt x="530580" y="43180"/>
                  </a:lnTo>
                  <a:lnTo>
                    <a:pt x="525919" y="44450"/>
                  </a:lnTo>
                  <a:lnTo>
                    <a:pt x="525360" y="44919"/>
                  </a:lnTo>
                  <a:lnTo>
                    <a:pt x="525360" y="48374"/>
                  </a:lnTo>
                  <a:lnTo>
                    <a:pt x="525183" y="48374"/>
                  </a:lnTo>
                  <a:lnTo>
                    <a:pt x="524370" y="49530"/>
                  </a:lnTo>
                  <a:lnTo>
                    <a:pt x="520153" y="49530"/>
                  </a:lnTo>
                  <a:lnTo>
                    <a:pt x="518515" y="48374"/>
                  </a:lnTo>
                  <a:lnTo>
                    <a:pt x="521258" y="48374"/>
                  </a:lnTo>
                  <a:lnTo>
                    <a:pt x="523925" y="46990"/>
                  </a:lnTo>
                  <a:lnTo>
                    <a:pt x="525360" y="48374"/>
                  </a:lnTo>
                  <a:lnTo>
                    <a:pt x="525360" y="44919"/>
                  </a:lnTo>
                  <a:lnTo>
                    <a:pt x="524357" y="45732"/>
                  </a:lnTo>
                  <a:lnTo>
                    <a:pt x="522147" y="44450"/>
                  </a:lnTo>
                  <a:lnTo>
                    <a:pt x="521703" y="43180"/>
                  </a:lnTo>
                  <a:lnTo>
                    <a:pt x="520852" y="40754"/>
                  </a:lnTo>
                  <a:lnTo>
                    <a:pt x="519036" y="39370"/>
                  </a:lnTo>
                  <a:lnTo>
                    <a:pt x="517575" y="40754"/>
                  </a:lnTo>
                  <a:lnTo>
                    <a:pt x="516064" y="40754"/>
                  </a:lnTo>
                  <a:lnTo>
                    <a:pt x="517042" y="39370"/>
                  </a:lnTo>
                  <a:lnTo>
                    <a:pt x="519264" y="35560"/>
                  </a:lnTo>
                  <a:lnTo>
                    <a:pt x="522808" y="35560"/>
                  </a:lnTo>
                  <a:lnTo>
                    <a:pt x="522897" y="42024"/>
                  </a:lnTo>
                  <a:lnTo>
                    <a:pt x="523925" y="43180"/>
                  </a:lnTo>
                  <a:lnTo>
                    <a:pt x="526364" y="43180"/>
                  </a:lnTo>
                  <a:lnTo>
                    <a:pt x="526770" y="42024"/>
                  </a:lnTo>
                  <a:lnTo>
                    <a:pt x="525843" y="40513"/>
                  </a:lnTo>
                  <a:lnTo>
                    <a:pt x="524751" y="38430"/>
                  </a:lnTo>
                  <a:lnTo>
                    <a:pt x="524637" y="38214"/>
                  </a:lnTo>
                  <a:lnTo>
                    <a:pt x="525145" y="38214"/>
                  </a:lnTo>
                  <a:lnTo>
                    <a:pt x="527545" y="40513"/>
                  </a:lnTo>
                  <a:lnTo>
                    <a:pt x="527850" y="40754"/>
                  </a:lnTo>
                  <a:lnTo>
                    <a:pt x="529615" y="42024"/>
                  </a:lnTo>
                  <a:lnTo>
                    <a:pt x="529755" y="42024"/>
                  </a:lnTo>
                  <a:lnTo>
                    <a:pt x="533019" y="43180"/>
                  </a:lnTo>
                  <a:lnTo>
                    <a:pt x="535051" y="42024"/>
                  </a:lnTo>
                  <a:lnTo>
                    <a:pt x="539165" y="40513"/>
                  </a:lnTo>
                  <a:lnTo>
                    <a:pt x="536130" y="43180"/>
                  </a:lnTo>
                  <a:lnTo>
                    <a:pt x="533590" y="45808"/>
                  </a:lnTo>
                  <a:lnTo>
                    <a:pt x="535686" y="46990"/>
                  </a:lnTo>
                  <a:lnTo>
                    <a:pt x="537019" y="46990"/>
                  </a:lnTo>
                  <a:lnTo>
                    <a:pt x="538340" y="49530"/>
                  </a:lnTo>
                  <a:lnTo>
                    <a:pt x="538416" y="54610"/>
                  </a:lnTo>
                  <a:lnTo>
                    <a:pt x="538492" y="55880"/>
                  </a:lnTo>
                  <a:lnTo>
                    <a:pt x="538568" y="57150"/>
                  </a:lnTo>
                  <a:lnTo>
                    <a:pt x="539013" y="57150"/>
                  </a:lnTo>
                  <a:lnTo>
                    <a:pt x="541667" y="50800"/>
                  </a:lnTo>
                  <a:lnTo>
                    <a:pt x="543674" y="46990"/>
                  </a:lnTo>
                  <a:lnTo>
                    <a:pt x="544703" y="45808"/>
                  </a:lnTo>
                  <a:lnTo>
                    <a:pt x="544893" y="49530"/>
                  </a:lnTo>
                  <a:lnTo>
                    <a:pt x="545007" y="50800"/>
                  </a:lnTo>
                  <a:lnTo>
                    <a:pt x="546112" y="52070"/>
                  </a:lnTo>
                  <a:lnTo>
                    <a:pt x="548551" y="52070"/>
                  </a:lnTo>
                  <a:lnTo>
                    <a:pt x="548995" y="50800"/>
                  </a:lnTo>
                  <a:lnTo>
                    <a:pt x="547712" y="48374"/>
                  </a:lnTo>
                  <a:lnTo>
                    <a:pt x="547560" y="48374"/>
                  </a:lnTo>
                  <a:lnTo>
                    <a:pt x="548779" y="46990"/>
                  </a:lnTo>
                  <a:lnTo>
                    <a:pt x="550849" y="45808"/>
                  </a:lnTo>
                  <a:lnTo>
                    <a:pt x="553123" y="45808"/>
                  </a:lnTo>
                  <a:lnTo>
                    <a:pt x="555879" y="43180"/>
                  </a:lnTo>
                  <a:lnTo>
                    <a:pt x="556691" y="42024"/>
                  </a:lnTo>
                  <a:lnTo>
                    <a:pt x="557161" y="40754"/>
                  </a:lnTo>
                  <a:lnTo>
                    <a:pt x="557250" y="40513"/>
                  </a:lnTo>
                  <a:lnTo>
                    <a:pt x="557657" y="39370"/>
                  </a:lnTo>
                  <a:lnTo>
                    <a:pt x="559257" y="38214"/>
                  </a:lnTo>
                  <a:lnTo>
                    <a:pt x="563194" y="38214"/>
                  </a:lnTo>
                  <a:lnTo>
                    <a:pt x="563232" y="39370"/>
                  </a:lnTo>
                  <a:lnTo>
                    <a:pt x="563333" y="42024"/>
                  </a:lnTo>
                  <a:lnTo>
                    <a:pt x="563422" y="44450"/>
                  </a:lnTo>
                  <a:lnTo>
                    <a:pt x="561124" y="45808"/>
                  </a:lnTo>
                  <a:lnTo>
                    <a:pt x="560095" y="46990"/>
                  </a:lnTo>
                  <a:lnTo>
                    <a:pt x="560984" y="46990"/>
                  </a:lnTo>
                  <a:lnTo>
                    <a:pt x="562635" y="45808"/>
                  </a:lnTo>
                  <a:lnTo>
                    <a:pt x="562432" y="45808"/>
                  </a:lnTo>
                  <a:lnTo>
                    <a:pt x="567639" y="44450"/>
                  </a:lnTo>
                  <a:lnTo>
                    <a:pt x="569861" y="44450"/>
                  </a:lnTo>
                  <a:lnTo>
                    <a:pt x="575640" y="45808"/>
                  </a:lnTo>
                  <a:lnTo>
                    <a:pt x="579399" y="46990"/>
                  </a:lnTo>
                  <a:lnTo>
                    <a:pt x="580288" y="46990"/>
                  </a:lnTo>
                  <a:lnTo>
                    <a:pt x="579983" y="44450"/>
                  </a:lnTo>
                  <a:lnTo>
                    <a:pt x="579843" y="43180"/>
                  </a:lnTo>
                  <a:lnTo>
                    <a:pt x="579729" y="42024"/>
                  </a:lnTo>
                  <a:lnTo>
                    <a:pt x="579615" y="40754"/>
                  </a:lnTo>
                  <a:lnTo>
                    <a:pt x="579551" y="40513"/>
                  </a:lnTo>
                  <a:lnTo>
                    <a:pt x="578637" y="38430"/>
                  </a:lnTo>
                  <a:lnTo>
                    <a:pt x="578548" y="38214"/>
                  </a:lnTo>
                  <a:lnTo>
                    <a:pt x="575716" y="38214"/>
                  </a:lnTo>
                  <a:lnTo>
                    <a:pt x="578510" y="35560"/>
                  </a:lnTo>
                  <a:lnTo>
                    <a:pt x="584949" y="39370"/>
                  </a:lnTo>
                  <a:lnTo>
                    <a:pt x="584949" y="43180"/>
                  </a:lnTo>
                  <a:lnTo>
                    <a:pt x="587235" y="45808"/>
                  </a:lnTo>
                  <a:lnTo>
                    <a:pt x="590308" y="45808"/>
                  </a:lnTo>
                  <a:lnTo>
                    <a:pt x="594271" y="46990"/>
                  </a:lnTo>
                  <a:lnTo>
                    <a:pt x="585609" y="46990"/>
                  </a:lnTo>
                  <a:lnTo>
                    <a:pt x="582002" y="48374"/>
                  </a:lnTo>
                  <a:lnTo>
                    <a:pt x="582218" y="48374"/>
                  </a:lnTo>
                  <a:lnTo>
                    <a:pt x="581621" y="49530"/>
                  </a:lnTo>
                  <a:lnTo>
                    <a:pt x="579843" y="53340"/>
                  </a:lnTo>
                  <a:lnTo>
                    <a:pt x="581837" y="53340"/>
                  </a:lnTo>
                  <a:lnTo>
                    <a:pt x="592493" y="49530"/>
                  </a:lnTo>
                  <a:lnTo>
                    <a:pt x="598589" y="48374"/>
                  </a:lnTo>
                  <a:lnTo>
                    <a:pt x="601687" y="48374"/>
                  </a:lnTo>
                  <a:lnTo>
                    <a:pt x="602919" y="49530"/>
                  </a:lnTo>
                  <a:lnTo>
                    <a:pt x="604037" y="52070"/>
                  </a:lnTo>
                  <a:lnTo>
                    <a:pt x="605358" y="52070"/>
                  </a:lnTo>
                  <a:lnTo>
                    <a:pt x="607580" y="50800"/>
                  </a:lnTo>
                  <a:lnTo>
                    <a:pt x="609130" y="49530"/>
                  </a:lnTo>
                  <a:lnTo>
                    <a:pt x="612457" y="46990"/>
                  </a:lnTo>
                  <a:lnTo>
                    <a:pt x="614908" y="46990"/>
                  </a:lnTo>
                  <a:lnTo>
                    <a:pt x="618439" y="45808"/>
                  </a:lnTo>
                  <a:lnTo>
                    <a:pt x="614184" y="45808"/>
                  </a:lnTo>
                  <a:lnTo>
                    <a:pt x="607364" y="44450"/>
                  </a:lnTo>
                  <a:lnTo>
                    <a:pt x="605942" y="45808"/>
                  </a:lnTo>
                  <a:lnTo>
                    <a:pt x="604862" y="45808"/>
                  </a:lnTo>
                  <a:lnTo>
                    <a:pt x="605586" y="44450"/>
                  </a:lnTo>
                  <a:lnTo>
                    <a:pt x="606691" y="43180"/>
                  </a:lnTo>
                  <a:lnTo>
                    <a:pt x="607707" y="42024"/>
                  </a:lnTo>
                  <a:lnTo>
                    <a:pt x="609612" y="40754"/>
                  </a:lnTo>
                  <a:lnTo>
                    <a:pt x="609892" y="40513"/>
                  </a:lnTo>
                  <a:lnTo>
                    <a:pt x="611492" y="38214"/>
                  </a:lnTo>
                  <a:lnTo>
                    <a:pt x="611581" y="35560"/>
                  </a:lnTo>
                  <a:lnTo>
                    <a:pt x="608685" y="35560"/>
                  </a:lnTo>
                  <a:lnTo>
                    <a:pt x="607364" y="35560"/>
                  </a:lnTo>
                  <a:lnTo>
                    <a:pt x="604697" y="35560"/>
                  </a:lnTo>
                  <a:lnTo>
                    <a:pt x="603808" y="36830"/>
                  </a:lnTo>
                  <a:lnTo>
                    <a:pt x="603084" y="38214"/>
                  </a:lnTo>
                  <a:lnTo>
                    <a:pt x="595833" y="38214"/>
                  </a:lnTo>
                  <a:lnTo>
                    <a:pt x="593826" y="39370"/>
                  </a:lnTo>
                  <a:lnTo>
                    <a:pt x="593115" y="42024"/>
                  </a:lnTo>
                  <a:lnTo>
                    <a:pt x="592709" y="43180"/>
                  </a:lnTo>
                  <a:lnTo>
                    <a:pt x="590499" y="43180"/>
                  </a:lnTo>
                  <a:lnTo>
                    <a:pt x="587603" y="39370"/>
                  </a:lnTo>
                  <a:lnTo>
                    <a:pt x="591604" y="36830"/>
                  </a:lnTo>
                  <a:lnTo>
                    <a:pt x="597814" y="35560"/>
                  </a:lnTo>
                  <a:lnTo>
                    <a:pt x="601141" y="35560"/>
                  </a:lnTo>
                  <a:lnTo>
                    <a:pt x="598487" y="34290"/>
                  </a:lnTo>
                  <a:lnTo>
                    <a:pt x="598919" y="31750"/>
                  </a:lnTo>
                  <a:lnTo>
                    <a:pt x="599592" y="27940"/>
                  </a:lnTo>
                  <a:lnTo>
                    <a:pt x="603148" y="27940"/>
                  </a:lnTo>
                  <a:lnTo>
                    <a:pt x="605142" y="29210"/>
                  </a:lnTo>
                  <a:lnTo>
                    <a:pt x="606691" y="31750"/>
                  </a:lnTo>
                  <a:lnTo>
                    <a:pt x="608469" y="34290"/>
                  </a:lnTo>
                  <a:lnTo>
                    <a:pt x="616013" y="34290"/>
                  </a:lnTo>
                  <a:lnTo>
                    <a:pt x="627113" y="31750"/>
                  </a:lnTo>
                  <a:lnTo>
                    <a:pt x="631545" y="30480"/>
                  </a:lnTo>
                  <a:lnTo>
                    <a:pt x="631545" y="26670"/>
                  </a:lnTo>
                  <a:lnTo>
                    <a:pt x="638873" y="25400"/>
                  </a:lnTo>
                  <a:lnTo>
                    <a:pt x="642416" y="27940"/>
                  </a:lnTo>
                  <a:lnTo>
                    <a:pt x="648855" y="34290"/>
                  </a:lnTo>
                  <a:lnTo>
                    <a:pt x="651522" y="34290"/>
                  </a:lnTo>
                  <a:lnTo>
                    <a:pt x="649960" y="30480"/>
                  </a:lnTo>
                  <a:lnTo>
                    <a:pt x="648855" y="27940"/>
                  </a:lnTo>
                  <a:lnTo>
                    <a:pt x="649300" y="26670"/>
                  </a:lnTo>
                  <a:lnTo>
                    <a:pt x="653072" y="29210"/>
                  </a:lnTo>
                  <a:lnTo>
                    <a:pt x="659726" y="33020"/>
                  </a:lnTo>
                  <a:lnTo>
                    <a:pt x="660857" y="38214"/>
                  </a:lnTo>
                  <a:lnTo>
                    <a:pt x="655701" y="38214"/>
                  </a:lnTo>
                  <a:lnTo>
                    <a:pt x="647750" y="36830"/>
                  </a:lnTo>
                  <a:lnTo>
                    <a:pt x="640207" y="34290"/>
                  </a:lnTo>
                  <a:lnTo>
                    <a:pt x="641527" y="31750"/>
                  </a:lnTo>
                  <a:lnTo>
                    <a:pt x="642416" y="30480"/>
                  </a:lnTo>
                  <a:lnTo>
                    <a:pt x="640867" y="29210"/>
                  </a:lnTo>
                  <a:lnTo>
                    <a:pt x="633984" y="29210"/>
                  </a:lnTo>
                  <a:lnTo>
                    <a:pt x="633984" y="30480"/>
                  </a:lnTo>
                  <a:lnTo>
                    <a:pt x="637755" y="34290"/>
                  </a:lnTo>
                  <a:lnTo>
                    <a:pt x="639762" y="36830"/>
                  </a:lnTo>
                  <a:lnTo>
                    <a:pt x="645312" y="39370"/>
                  </a:lnTo>
                  <a:lnTo>
                    <a:pt x="650621" y="40754"/>
                  </a:lnTo>
                  <a:lnTo>
                    <a:pt x="650862" y="40754"/>
                  </a:lnTo>
                  <a:lnTo>
                    <a:pt x="658456" y="42024"/>
                  </a:lnTo>
                  <a:lnTo>
                    <a:pt x="654621" y="44450"/>
                  </a:lnTo>
                  <a:lnTo>
                    <a:pt x="651967" y="46990"/>
                  </a:lnTo>
                  <a:lnTo>
                    <a:pt x="651725" y="48272"/>
                  </a:lnTo>
                  <a:lnTo>
                    <a:pt x="653732" y="46990"/>
                  </a:lnTo>
                  <a:lnTo>
                    <a:pt x="658393" y="46990"/>
                  </a:lnTo>
                  <a:lnTo>
                    <a:pt x="659955" y="49530"/>
                  </a:lnTo>
                  <a:lnTo>
                    <a:pt x="662838" y="52070"/>
                  </a:lnTo>
                  <a:lnTo>
                    <a:pt x="673265" y="50800"/>
                  </a:lnTo>
                  <a:lnTo>
                    <a:pt x="676592" y="46990"/>
                  </a:lnTo>
                  <a:lnTo>
                    <a:pt x="677633" y="45808"/>
                  </a:lnTo>
                  <a:lnTo>
                    <a:pt x="687019" y="45808"/>
                  </a:lnTo>
                  <a:lnTo>
                    <a:pt x="687019" y="49530"/>
                  </a:lnTo>
                  <a:lnTo>
                    <a:pt x="689241" y="49530"/>
                  </a:lnTo>
                  <a:lnTo>
                    <a:pt x="691464" y="48374"/>
                  </a:lnTo>
                  <a:lnTo>
                    <a:pt x="691311" y="48374"/>
                  </a:lnTo>
                  <a:lnTo>
                    <a:pt x="689292" y="45808"/>
                  </a:lnTo>
                  <a:lnTo>
                    <a:pt x="687247" y="43180"/>
                  </a:lnTo>
                  <a:lnTo>
                    <a:pt x="684491" y="40754"/>
                  </a:lnTo>
                  <a:lnTo>
                    <a:pt x="682764" y="40754"/>
                  </a:lnTo>
                  <a:lnTo>
                    <a:pt x="680593" y="39370"/>
                  </a:lnTo>
                  <a:lnTo>
                    <a:pt x="688352" y="39370"/>
                  </a:lnTo>
                  <a:lnTo>
                    <a:pt x="689559" y="40754"/>
                  </a:lnTo>
                  <a:lnTo>
                    <a:pt x="690587" y="42024"/>
                  </a:lnTo>
                  <a:lnTo>
                    <a:pt x="691019" y="44450"/>
                  </a:lnTo>
                  <a:lnTo>
                    <a:pt x="691464" y="48374"/>
                  </a:lnTo>
                  <a:lnTo>
                    <a:pt x="695236" y="46990"/>
                  </a:lnTo>
                  <a:lnTo>
                    <a:pt x="695947" y="48374"/>
                  </a:lnTo>
                  <a:lnTo>
                    <a:pt x="695794" y="48374"/>
                  </a:lnTo>
                  <a:lnTo>
                    <a:pt x="694791" y="49530"/>
                  </a:lnTo>
                  <a:lnTo>
                    <a:pt x="693458" y="52070"/>
                  </a:lnTo>
                  <a:lnTo>
                    <a:pt x="694131" y="52070"/>
                  </a:lnTo>
                  <a:lnTo>
                    <a:pt x="697014" y="50800"/>
                  </a:lnTo>
                  <a:lnTo>
                    <a:pt x="699770" y="48374"/>
                  </a:lnTo>
                  <a:lnTo>
                    <a:pt x="700100" y="48374"/>
                  </a:lnTo>
                  <a:lnTo>
                    <a:pt x="702335" y="49530"/>
                  </a:lnTo>
                  <a:lnTo>
                    <a:pt x="705002" y="50800"/>
                  </a:lnTo>
                  <a:lnTo>
                    <a:pt x="708101" y="52070"/>
                  </a:lnTo>
                  <a:lnTo>
                    <a:pt x="709879" y="52070"/>
                  </a:lnTo>
                  <a:lnTo>
                    <a:pt x="713435" y="49530"/>
                  </a:lnTo>
                  <a:lnTo>
                    <a:pt x="716089" y="46990"/>
                  </a:lnTo>
                  <a:lnTo>
                    <a:pt x="717969" y="45808"/>
                  </a:lnTo>
                  <a:lnTo>
                    <a:pt x="718096" y="45808"/>
                  </a:lnTo>
                  <a:lnTo>
                    <a:pt x="718096" y="46990"/>
                  </a:lnTo>
                  <a:lnTo>
                    <a:pt x="719429" y="46990"/>
                  </a:lnTo>
                  <a:lnTo>
                    <a:pt x="721080" y="45808"/>
                  </a:lnTo>
                  <a:lnTo>
                    <a:pt x="723201" y="43180"/>
                  </a:lnTo>
                  <a:lnTo>
                    <a:pt x="724750" y="43180"/>
                  </a:lnTo>
                  <a:lnTo>
                    <a:pt x="725690" y="45808"/>
                  </a:lnTo>
                  <a:lnTo>
                    <a:pt x="728078" y="49530"/>
                  </a:lnTo>
                  <a:lnTo>
                    <a:pt x="733285" y="45808"/>
                  </a:lnTo>
                  <a:lnTo>
                    <a:pt x="733425" y="45808"/>
                  </a:lnTo>
                  <a:lnTo>
                    <a:pt x="732358" y="43180"/>
                  </a:lnTo>
                  <a:lnTo>
                    <a:pt x="731888" y="42024"/>
                  </a:lnTo>
                  <a:lnTo>
                    <a:pt x="731507" y="40754"/>
                  </a:lnTo>
                  <a:lnTo>
                    <a:pt x="730834" y="38430"/>
                  </a:lnTo>
                  <a:lnTo>
                    <a:pt x="727925" y="40754"/>
                  </a:lnTo>
                  <a:lnTo>
                    <a:pt x="727430" y="40754"/>
                  </a:lnTo>
                  <a:lnTo>
                    <a:pt x="727138" y="39370"/>
                  </a:lnTo>
                  <a:lnTo>
                    <a:pt x="726922" y="38430"/>
                  </a:lnTo>
                  <a:lnTo>
                    <a:pt x="726871" y="38214"/>
                  </a:lnTo>
                  <a:lnTo>
                    <a:pt x="726300" y="35560"/>
                  </a:lnTo>
                  <a:lnTo>
                    <a:pt x="725855" y="34290"/>
                  </a:lnTo>
                  <a:lnTo>
                    <a:pt x="725411" y="33020"/>
                  </a:lnTo>
                  <a:lnTo>
                    <a:pt x="725639" y="31750"/>
                  </a:lnTo>
                  <a:lnTo>
                    <a:pt x="728738" y="35560"/>
                  </a:lnTo>
                  <a:lnTo>
                    <a:pt x="731405" y="35560"/>
                  </a:lnTo>
                  <a:lnTo>
                    <a:pt x="733399" y="34290"/>
                  </a:lnTo>
                  <a:lnTo>
                    <a:pt x="737171" y="33020"/>
                  </a:lnTo>
                  <a:lnTo>
                    <a:pt x="736955" y="34290"/>
                  </a:lnTo>
                  <a:lnTo>
                    <a:pt x="731088" y="38214"/>
                  </a:lnTo>
                  <a:lnTo>
                    <a:pt x="737171" y="43180"/>
                  </a:lnTo>
                  <a:lnTo>
                    <a:pt x="738289" y="43180"/>
                  </a:lnTo>
                  <a:lnTo>
                    <a:pt x="737260" y="42024"/>
                  </a:lnTo>
                  <a:lnTo>
                    <a:pt x="736765" y="40754"/>
                  </a:lnTo>
                  <a:lnTo>
                    <a:pt x="736295" y="39370"/>
                  </a:lnTo>
                  <a:lnTo>
                    <a:pt x="736447" y="38430"/>
                  </a:lnTo>
                  <a:lnTo>
                    <a:pt x="736485" y="38214"/>
                  </a:lnTo>
                  <a:lnTo>
                    <a:pt x="738695" y="38214"/>
                  </a:lnTo>
                  <a:lnTo>
                    <a:pt x="740727" y="39370"/>
                  </a:lnTo>
                  <a:lnTo>
                    <a:pt x="741565" y="40754"/>
                  </a:lnTo>
                  <a:lnTo>
                    <a:pt x="742429" y="42024"/>
                  </a:lnTo>
                  <a:lnTo>
                    <a:pt x="744270" y="43180"/>
                  </a:lnTo>
                  <a:lnTo>
                    <a:pt x="744943" y="43180"/>
                  </a:lnTo>
                  <a:lnTo>
                    <a:pt x="743927" y="42024"/>
                  </a:lnTo>
                  <a:lnTo>
                    <a:pt x="743292" y="40754"/>
                  </a:lnTo>
                  <a:lnTo>
                    <a:pt x="742200" y="38430"/>
                  </a:lnTo>
                  <a:lnTo>
                    <a:pt x="742111" y="38214"/>
                  </a:lnTo>
                  <a:lnTo>
                    <a:pt x="744270" y="33020"/>
                  </a:lnTo>
                  <a:lnTo>
                    <a:pt x="748271" y="30480"/>
                  </a:lnTo>
                  <a:lnTo>
                    <a:pt x="750938" y="30480"/>
                  </a:lnTo>
                  <a:lnTo>
                    <a:pt x="747610" y="35560"/>
                  </a:lnTo>
                  <a:lnTo>
                    <a:pt x="754316" y="45808"/>
                  </a:lnTo>
                  <a:lnTo>
                    <a:pt x="783818" y="45808"/>
                  </a:lnTo>
                  <a:lnTo>
                    <a:pt x="783107" y="44450"/>
                  </a:lnTo>
                  <a:lnTo>
                    <a:pt x="782662" y="43180"/>
                  </a:lnTo>
                  <a:lnTo>
                    <a:pt x="799312" y="43180"/>
                  </a:lnTo>
                  <a:lnTo>
                    <a:pt x="804811" y="42024"/>
                  </a:lnTo>
                  <a:lnTo>
                    <a:pt x="816419" y="42024"/>
                  </a:lnTo>
                  <a:lnTo>
                    <a:pt x="816838" y="43180"/>
                  </a:lnTo>
                  <a:lnTo>
                    <a:pt x="818388" y="45732"/>
                  </a:lnTo>
                  <a:lnTo>
                    <a:pt x="826833" y="43180"/>
                  </a:lnTo>
                  <a:lnTo>
                    <a:pt x="826617" y="42024"/>
                  </a:lnTo>
                  <a:lnTo>
                    <a:pt x="826160" y="39370"/>
                  </a:lnTo>
                  <a:lnTo>
                    <a:pt x="825995" y="38430"/>
                  </a:lnTo>
                  <a:lnTo>
                    <a:pt x="825957" y="38214"/>
                  </a:lnTo>
                  <a:lnTo>
                    <a:pt x="831062" y="38214"/>
                  </a:lnTo>
                  <a:lnTo>
                    <a:pt x="833488" y="36830"/>
                  </a:lnTo>
                  <a:lnTo>
                    <a:pt x="834377" y="35560"/>
                  </a:lnTo>
                  <a:lnTo>
                    <a:pt x="835037" y="33020"/>
                  </a:lnTo>
                  <a:lnTo>
                    <a:pt x="836815" y="31750"/>
                  </a:lnTo>
                  <a:lnTo>
                    <a:pt x="840587" y="31750"/>
                  </a:lnTo>
                  <a:lnTo>
                    <a:pt x="833932" y="36830"/>
                  </a:lnTo>
                  <a:lnTo>
                    <a:pt x="838809" y="39370"/>
                  </a:lnTo>
                  <a:lnTo>
                    <a:pt x="845680" y="38214"/>
                  </a:lnTo>
                  <a:lnTo>
                    <a:pt x="848067" y="38214"/>
                  </a:lnTo>
                  <a:lnTo>
                    <a:pt x="846861" y="40513"/>
                  </a:lnTo>
                  <a:lnTo>
                    <a:pt x="846797" y="45808"/>
                  </a:lnTo>
                  <a:lnTo>
                    <a:pt x="849680" y="45808"/>
                  </a:lnTo>
                  <a:lnTo>
                    <a:pt x="860475" y="42024"/>
                  </a:lnTo>
                  <a:lnTo>
                    <a:pt x="864806" y="40754"/>
                  </a:lnTo>
                  <a:lnTo>
                    <a:pt x="865619" y="40513"/>
                  </a:lnTo>
                  <a:lnTo>
                    <a:pt x="868984" y="39370"/>
                  </a:lnTo>
                  <a:lnTo>
                    <a:pt x="868984" y="44450"/>
                  </a:lnTo>
                  <a:lnTo>
                    <a:pt x="875652" y="43180"/>
                  </a:lnTo>
                  <a:lnTo>
                    <a:pt x="876973" y="39370"/>
                  </a:lnTo>
                  <a:lnTo>
                    <a:pt x="877773" y="38214"/>
                  </a:lnTo>
                  <a:lnTo>
                    <a:pt x="880084" y="36830"/>
                  </a:lnTo>
                  <a:lnTo>
                    <a:pt x="884529" y="36830"/>
                  </a:lnTo>
                  <a:lnTo>
                    <a:pt x="882827" y="38214"/>
                  </a:lnTo>
                  <a:lnTo>
                    <a:pt x="881291" y="38214"/>
                  </a:lnTo>
                  <a:lnTo>
                    <a:pt x="880084" y="39370"/>
                  </a:lnTo>
                  <a:lnTo>
                    <a:pt x="880084" y="42024"/>
                  </a:lnTo>
                  <a:lnTo>
                    <a:pt x="881405" y="42024"/>
                  </a:lnTo>
                  <a:lnTo>
                    <a:pt x="884059" y="40754"/>
                  </a:lnTo>
                  <a:lnTo>
                    <a:pt x="884542" y="40513"/>
                  </a:lnTo>
                  <a:lnTo>
                    <a:pt x="886523" y="39370"/>
                  </a:lnTo>
                  <a:lnTo>
                    <a:pt x="889406" y="39370"/>
                  </a:lnTo>
                  <a:lnTo>
                    <a:pt x="897242" y="40754"/>
                  </a:lnTo>
                  <a:lnTo>
                    <a:pt x="897801" y="40754"/>
                  </a:lnTo>
                  <a:lnTo>
                    <a:pt x="910056" y="41922"/>
                  </a:lnTo>
                  <a:lnTo>
                    <a:pt x="921905" y="40754"/>
                  </a:lnTo>
                  <a:lnTo>
                    <a:pt x="922553" y="40754"/>
                  </a:lnTo>
                  <a:lnTo>
                    <a:pt x="928903" y="39370"/>
                  </a:lnTo>
                  <a:lnTo>
                    <a:pt x="928903" y="38214"/>
                  </a:lnTo>
                  <a:lnTo>
                    <a:pt x="929792" y="39370"/>
                  </a:lnTo>
                  <a:lnTo>
                    <a:pt x="930973" y="40513"/>
                  </a:lnTo>
                  <a:lnTo>
                    <a:pt x="931176" y="40754"/>
                  </a:lnTo>
                  <a:lnTo>
                    <a:pt x="932459" y="43180"/>
                  </a:lnTo>
                  <a:lnTo>
                    <a:pt x="937120" y="44450"/>
                  </a:lnTo>
                  <a:lnTo>
                    <a:pt x="948880" y="43180"/>
                  </a:lnTo>
                  <a:lnTo>
                    <a:pt x="957757" y="43180"/>
                  </a:lnTo>
                  <a:lnTo>
                    <a:pt x="967295" y="44450"/>
                  </a:lnTo>
                  <a:lnTo>
                    <a:pt x="970381" y="45808"/>
                  </a:lnTo>
                  <a:lnTo>
                    <a:pt x="973505" y="46990"/>
                  </a:lnTo>
                  <a:lnTo>
                    <a:pt x="975512" y="46990"/>
                  </a:lnTo>
                  <a:lnTo>
                    <a:pt x="975512" y="44450"/>
                  </a:lnTo>
                  <a:lnTo>
                    <a:pt x="977950" y="44450"/>
                  </a:lnTo>
                  <a:lnTo>
                    <a:pt x="981430" y="45808"/>
                  </a:lnTo>
                  <a:lnTo>
                    <a:pt x="986358" y="48374"/>
                  </a:lnTo>
                  <a:lnTo>
                    <a:pt x="987386" y="48374"/>
                  </a:lnTo>
                  <a:lnTo>
                    <a:pt x="989634" y="45808"/>
                  </a:lnTo>
                  <a:lnTo>
                    <a:pt x="992073" y="42024"/>
                  </a:lnTo>
                  <a:lnTo>
                    <a:pt x="991933" y="42024"/>
                  </a:lnTo>
                  <a:lnTo>
                    <a:pt x="1002131" y="36830"/>
                  </a:lnTo>
                  <a:lnTo>
                    <a:pt x="1002131" y="40754"/>
                  </a:lnTo>
                  <a:lnTo>
                    <a:pt x="1001928" y="40754"/>
                  </a:lnTo>
                  <a:lnTo>
                    <a:pt x="999693" y="42024"/>
                  </a:lnTo>
                  <a:lnTo>
                    <a:pt x="997254" y="43180"/>
                  </a:lnTo>
                  <a:lnTo>
                    <a:pt x="992682" y="45808"/>
                  </a:lnTo>
                  <a:lnTo>
                    <a:pt x="992835" y="45808"/>
                  </a:lnTo>
                  <a:lnTo>
                    <a:pt x="999921" y="44450"/>
                  </a:lnTo>
                  <a:lnTo>
                    <a:pt x="1004798" y="44450"/>
                  </a:lnTo>
                  <a:lnTo>
                    <a:pt x="1007630" y="45808"/>
                  </a:lnTo>
                  <a:lnTo>
                    <a:pt x="1007440" y="45808"/>
                  </a:lnTo>
                  <a:lnTo>
                    <a:pt x="1007237" y="46990"/>
                  </a:lnTo>
                  <a:lnTo>
                    <a:pt x="1006754" y="48374"/>
                  </a:lnTo>
                  <a:lnTo>
                    <a:pt x="1006894" y="48374"/>
                  </a:lnTo>
                  <a:lnTo>
                    <a:pt x="1008126" y="49530"/>
                  </a:lnTo>
                  <a:lnTo>
                    <a:pt x="1010158" y="48374"/>
                  </a:lnTo>
                  <a:lnTo>
                    <a:pt x="1012786" y="46990"/>
                  </a:lnTo>
                  <a:lnTo>
                    <a:pt x="1013460" y="46990"/>
                  </a:lnTo>
                  <a:lnTo>
                    <a:pt x="1012342" y="49530"/>
                  </a:lnTo>
                  <a:lnTo>
                    <a:pt x="1010793" y="52070"/>
                  </a:lnTo>
                  <a:lnTo>
                    <a:pt x="1013460" y="53340"/>
                  </a:lnTo>
                  <a:lnTo>
                    <a:pt x="1019441" y="52070"/>
                  </a:lnTo>
                  <a:lnTo>
                    <a:pt x="1020775" y="52070"/>
                  </a:lnTo>
                  <a:lnTo>
                    <a:pt x="1022108" y="53340"/>
                  </a:lnTo>
                  <a:lnTo>
                    <a:pt x="1022108" y="58420"/>
                  </a:lnTo>
                  <a:lnTo>
                    <a:pt x="1035862" y="54610"/>
                  </a:lnTo>
                  <a:lnTo>
                    <a:pt x="1038377" y="52070"/>
                  </a:lnTo>
                  <a:lnTo>
                    <a:pt x="1039634" y="50800"/>
                  </a:lnTo>
                  <a:lnTo>
                    <a:pt x="1042517" y="46990"/>
                  </a:lnTo>
                  <a:lnTo>
                    <a:pt x="1041412" y="50800"/>
                  </a:lnTo>
                  <a:lnTo>
                    <a:pt x="1040079" y="53340"/>
                  </a:lnTo>
                  <a:lnTo>
                    <a:pt x="1040523" y="54610"/>
                  </a:lnTo>
                  <a:lnTo>
                    <a:pt x="1044295" y="52070"/>
                  </a:lnTo>
                  <a:lnTo>
                    <a:pt x="1047851" y="49530"/>
                  </a:lnTo>
                  <a:lnTo>
                    <a:pt x="1048296" y="50800"/>
                  </a:lnTo>
                  <a:lnTo>
                    <a:pt x="1047178" y="53340"/>
                  </a:lnTo>
                  <a:lnTo>
                    <a:pt x="1046289" y="55880"/>
                  </a:lnTo>
                  <a:lnTo>
                    <a:pt x="1046746" y="57150"/>
                  </a:lnTo>
                  <a:lnTo>
                    <a:pt x="1048956" y="55880"/>
                  </a:lnTo>
                  <a:lnTo>
                    <a:pt x="1050734" y="55880"/>
                  </a:lnTo>
                  <a:lnTo>
                    <a:pt x="1051839" y="53340"/>
                  </a:lnTo>
                  <a:lnTo>
                    <a:pt x="1051394" y="49530"/>
                  </a:lnTo>
                  <a:lnTo>
                    <a:pt x="1050734" y="46990"/>
                  </a:lnTo>
                  <a:lnTo>
                    <a:pt x="1051560" y="45808"/>
                  </a:lnTo>
                  <a:lnTo>
                    <a:pt x="1053706" y="45808"/>
                  </a:lnTo>
                  <a:lnTo>
                    <a:pt x="1055166" y="46990"/>
                  </a:lnTo>
                  <a:lnTo>
                    <a:pt x="1056259" y="48374"/>
                  </a:lnTo>
                  <a:lnTo>
                    <a:pt x="1055611" y="52070"/>
                  </a:lnTo>
                  <a:lnTo>
                    <a:pt x="1056944" y="54610"/>
                  </a:lnTo>
                  <a:lnTo>
                    <a:pt x="1059167" y="57150"/>
                  </a:lnTo>
                  <a:lnTo>
                    <a:pt x="1061161" y="58420"/>
                  </a:lnTo>
                  <a:lnTo>
                    <a:pt x="1062278" y="58420"/>
                  </a:lnTo>
                  <a:lnTo>
                    <a:pt x="1060945" y="55880"/>
                  </a:lnTo>
                  <a:lnTo>
                    <a:pt x="1061046" y="54610"/>
                  </a:lnTo>
                  <a:lnTo>
                    <a:pt x="1061161" y="53340"/>
                  </a:lnTo>
                  <a:lnTo>
                    <a:pt x="1062278" y="50800"/>
                  </a:lnTo>
                  <a:lnTo>
                    <a:pt x="1063828" y="46990"/>
                  </a:lnTo>
                  <a:lnTo>
                    <a:pt x="1064044" y="46990"/>
                  </a:lnTo>
                  <a:lnTo>
                    <a:pt x="1064158" y="54610"/>
                  </a:lnTo>
                  <a:lnTo>
                    <a:pt x="1064272" y="55880"/>
                  </a:lnTo>
                  <a:lnTo>
                    <a:pt x="1065161" y="58420"/>
                  </a:lnTo>
                  <a:lnTo>
                    <a:pt x="1066266" y="57150"/>
                  </a:lnTo>
                  <a:lnTo>
                    <a:pt x="1067384" y="57150"/>
                  </a:lnTo>
                  <a:lnTo>
                    <a:pt x="1069594" y="58420"/>
                  </a:lnTo>
                  <a:lnTo>
                    <a:pt x="1071372" y="59690"/>
                  </a:lnTo>
                  <a:lnTo>
                    <a:pt x="1072921" y="60960"/>
                  </a:lnTo>
                  <a:lnTo>
                    <a:pt x="1075804" y="62230"/>
                  </a:lnTo>
                  <a:lnTo>
                    <a:pt x="1085799" y="62230"/>
                  </a:lnTo>
                  <a:lnTo>
                    <a:pt x="1099781" y="66040"/>
                  </a:lnTo>
                  <a:lnTo>
                    <a:pt x="1099781" y="68580"/>
                  </a:lnTo>
                  <a:lnTo>
                    <a:pt x="1101547" y="69850"/>
                  </a:lnTo>
                  <a:lnTo>
                    <a:pt x="1105992" y="69850"/>
                  </a:lnTo>
                  <a:lnTo>
                    <a:pt x="1106436" y="68580"/>
                  </a:lnTo>
                  <a:lnTo>
                    <a:pt x="1103325" y="68580"/>
                  </a:lnTo>
                  <a:lnTo>
                    <a:pt x="1102436" y="66040"/>
                  </a:lnTo>
                  <a:lnTo>
                    <a:pt x="1103325" y="64770"/>
                  </a:lnTo>
                  <a:lnTo>
                    <a:pt x="1106436" y="64770"/>
                  </a:lnTo>
                  <a:lnTo>
                    <a:pt x="1109319" y="66040"/>
                  </a:lnTo>
                  <a:lnTo>
                    <a:pt x="1112875" y="67310"/>
                  </a:lnTo>
                  <a:lnTo>
                    <a:pt x="1114196" y="67310"/>
                  </a:lnTo>
                  <a:lnTo>
                    <a:pt x="1115314" y="64770"/>
                  </a:lnTo>
                  <a:lnTo>
                    <a:pt x="1117752" y="63500"/>
                  </a:lnTo>
                  <a:lnTo>
                    <a:pt x="1124407" y="63500"/>
                  </a:lnTo>
                  <a:lnTo>
                    <a:pt x="1121524" y="64770"/>
                  </a:lnTo>
                  <a:lnTo>
                    <a:pt x="1116647" y="66040"/>
                  </a:lnTo>
                  <a:lnTo>
                    <a:pt x="1116203" y="69850"/>
                  </a:lnTo>
                  <a:lnTo>
                    <a:pt x="1122629" y="69850"/>
                  </a:lnTo>
                  <a:lnTo>
                    <a:pt x="1124191" y="71120"/>
                  </a:lnTo>
                  <a:lnTo>
                    <a:pt x="1124292" y="73660"/>
                  </a:lnTo>
                  <a:lnTo>
                    <a:pt x="1124407" y="74930"/>
                  </a:lnTo>
                  <a:lnTo>
                    <a:pt x="1125524" y="73660"/>
                  </a:lnTo>
                  <a:lnTo>
                    <a:pt x="1127290" y="71120"/>
                  </a:lnTo>
                  <a:lnTo>
                    <a:pt x="1128839" y="69850"/>
                  </a:lnTo>
                  <a:lnTo>
                    <a:pt x="1132179" y="67310"/>
                  </a:lnTo>
                  <a:lnTo>
                    <a:pt x="1134389" y="68580"/>
                  </a:lnTo>
                  <a:lnTo>
                    <a:pt x="1137500" y="68580"/>
                  </a:lnTo>
                  <a:lnTo>
                    <a:pt x="1133068" y="69850"/>
                  </a:lnTo>
                  <a:lnTo>
                    <a:pt x="1127734" y="72390"/>
                  </a:lnTo>
                  <a:lnTo>
                    <a:pt x="1131735" y="76200"/>
                  </a:lnTo>
                  <a:lnTo>
                    <a:pt x="1134173" y="77470"/>
                  </a:lnTo>
                  <a:lnTo>
                    <a:pt x="1138389" y="78740"/>
                  </a:lnTo>
                  <a:lnTo>
                    <a:pt x="1144155" y="78740"/>
                  </a:lnTo>
                  <a:lnTo>
                    <a:pt x="1146378" y="80010"/>
                  </a:lnTo>
                  <a:lnTo>
                    <a:pt x="1146378" y="82550"/>
                  </a:lnTo>
                  <a:lnTo>
                    <a:pt x="1147038" y="83820"/>
                  </a:lnTo>
                  <a:lnTo>
                    <a:pt x="1148156" y="83820"/>
                  </a:lnTo>
                  <a:lnTo>
                    <a:pt x="1149045" y="82550"/>
                  </a:lnTo>
                  <a:lnTo>
                    <a:pt x="1151699" y="82550"/>
                  </a:lnTo>
                  <a:lnTo>
                    <a:pt x="1154150" y="83820"/>
                  </a:lnTo>
                  <a:lnTo>
                    <a:pt x="1158582" y="83820"/>
                  </a:lnTo>
                  <a:lnTo>
                    <a:pt x="1154150" y="85090"/>
                  </a:lnTo>
                  <a:lnTo>
                    <a:pt x="1150594" y="86360"/>
                  </a:lnTo>
                  <a:lnTo>
                    <a:pt x="1151928" y="87630"/>
                  </a:lnTo>
                  <a:lnTo>
                    <a:pt x="1161249" y="90170"/>
                  </a:lnTo>
                  <a:lnTo>
                    <a:pt x="1167676" y="91440"/>
                  </a:lnTo>
                  <a:lnTo>
                    <a:pt x="1172337" y="93980"/>
                  </a:lnTo>
                  <a:lnTo>
                    <a:pt x="1171892" y="95250"/>
                  </a:lnTo>
                  <a:lnTo>
                    <a:pt x="1187208" y="95250"/>
                  </a:lnTo>
                  <a:lnTo>
                    <a:pt x="1180769" y="96520"/>
                  </a:lnTo>
                  <a:lnTo>
                    <a:pt x="1174115" y="99060"/>
                  </a:lnTo>
                  <a:lnTo>
                    <a:pt x="1184986" y="99060"/>
                  </a:lnTo>
                  <a:lnTo>
                    <a:pt x="1188986" y="100330"/>
                  </a:lnTo>
                  <a:lnTo>
                    <a:pt x="1190320" y="102870"/>
                  </a:lnTo>
                  <a:lnTo>
                    <a:pt x="1192974" y="104140"/>
                  </a:lnTo>
                  <a:lnTo>
                    <a:pt x="1199413" y="104140"/>
                  </a:lnTo>
                  <a:lnTo>
                    <a:pt x="1198308" y="106680"/>
                  </a:lnTo>
                  <a:lnTo>
                    <a:pt x="1197419" y="107950"/>
                  </a:lnTo>
                  <a:lnTo>
                    <a:pt x="1197419" y="109220"/>
                  </a:lnTo>
                  <a:lnTo>
                    <a:pt x="1198524" y="107950"/>
                  </a:lnTo>
                  <a:lnTo>
                    <a:pt x="1199413" y="106680"/>
                  </a:lnTo>
                  <a:lnTo>
                    <a:pt x="1203185" y="107950"/>
                  </a:lnTo>
                  <a:lnTo>
                    <a:pt x="1206512" y="109220"/>
                  </a:lnTo>
                  <a:lnTo>
                    <a:pt x="1211618" y="113030"/>
                  </a:lnTo>
                  <a:lnTo>
                    <a:pt x="1213396" y="113030"/>
                  </a:lnTo>
                  <a:lnTo>
                    <a:pt x="1217612" y="109220"/>
                  </a:lnTo>
                  <a:lnTo>
                    <a:pt x="1216952" y="107950"/>
                  </a:lnTo>
                  <a:lnTo>
                    <a:pt x="1208951" y="107950"/>
                  </a:lnTo>
                  <a:lnTo>
                    <a:pt x="1206296" y="106680"/>
                  </a:lnTo>
                  <a:lnTo>
                    <a:pt x="1206296" y="105410"/>
                  </a:lnTo>
                  <a:lnTo>
                    <a:pt x="1217168" y="105410"/>
                  </a:lnTo>
                  <a:lnTo>
                    <a:pt x="1218501" y="106680"/>
                  </a:lnTo>
                  <a:lnTo>
                    <a:pt x="1218565" y="107950"/>
                  </a:lnTo>
                  <a:lnTo>
                    <a:pt x="1218641" y="109220"/>
                  </a:lnTo>
                  <a:lnTo>
                    <a:pt x="1218717" y="110490"/>
                  </a:lnTo>
                  <a:lnTo>
                    <a:pt x="1218819" y="111760"/>
                  </a:lnTo>
                  <a:lnTo>
                    <a:pt x="1218933" y="113030"/>
                  </a:lnTo>
                  <a:lnTo>
                    <a:pt x="1219047" y="114300"/>
                  </a:lnTo>
                  <a:lnTo>
                    <a:pt x="1219161" y="115570"/>
                  </a:lnTo>
                  <a:lnTo>
                    <a:pt x="1224051" y="121920"/>
                  </a:lnTo>
                  <a:lnTo>
                    <a:pt x="1229372" y="121920"/>
                  </a:lnTo>
                  <a:lnTo>
                    <a:pt x="1231595" y="123190"/>
                  </a:lnTo>
                  <a:lnTo>
                    <a:pt x="1234033" y="124460"/>
                  </a:lnTo>
                  <a:lnTo>
                    <a:pt x="1234694" y="125730"/>
                  </a:lnTo>
                  <a:lnTo>
                    <a:pt x="1236256" y="128270"/>
                  </a:lnTo>
                  <a:lnTo>
                    <a:pt x="1242910" y="130810"/>
                  </a:lnTo>
                  <a:lnTo>
                    <a:pt x="1248460" y="132080"/>
                  </a:lnTo>
                  <a:lnTo>
                    <a:pt x="1250226" y="132080"/>
                  </a:lnTo>
                  <a:lnTo>
                    <a:pt x="1252004" y="133350"/>
                  </a:lnTo>
                  <a:lnTo>
                    <a:pt x="1252893" y="135890"/>
                  </a:lnTo>
                  <a:lnTo>
                    <a:pt x="1254671" y="135890"/>
                  </a:lnTo>
                  <a:lnTo>
                    <a:pt x="1258214" y="134620"/>
                  </a:lnTo>
                  <a:lnTo>
                    <a:pt x="1259547" y="135890"/>
                  </a:lnTo>
                  <a:lnTo>
                    <a:pt x="1259547" y="138430"/>
                  </a:lnTo>
                  <a:lnTo>
                    <a:pt x="1261110" y="139700"/>
                  </a:lnTo>
                  <a:lnTo>
                    <a:pt x="1263103" y="140970"/>
                  </a:lnTo>
                  <a:lnTo>
                    <a:pt x="1265986" y="140970"/>
                  </a:lnTo>
                  <a:lnTo>
                    <a:pt x="1264881" y="138430"/>
                  </a:lnTo>
                  <a:lnTo>
                    <a:pt x="1263992" y="137160"/>
                  </a:lnTo>
                  <a:lnTo>
                    <a:pt x="1265326" y="138430"/>
                  </a:lnTo>
                  <a:lnTo>
                    <a:pt x="1267764" y="139700"/>
                  </a:lnTo>
                  <a:lnTo>
                    <a:pt x="1270419" y="142240"/>
                  </a:lnTo>
                  <a:lnTo>
                    <a:pt x="1273759" y="143510"/>
                  </a:lnTo>
                  <a:lnTo>
                    <a:pt x="1276197" y="142240"/>
                  </a:lnTo>
                  <a:lnTo>
                    <a:pt x="1279740" y="142240"/>
                  </a:lnTo>
                  <a:lnTo>
                    <a:pt x="1278636" y="143510"/>
                  </a:lnTo>
                  <a:lnTo>
                    <a:pt x="1277531" y="146050"/>
                  </a:lnTo>
                  <a:lnTo>
                    <a:pt x="1290840" y="146050"/>
                  </a:lnTo>
                  <a:lnTo>
                    <a:pt x="1287284" y="152400"/>
                  </a:lnTo>
                  <a:lnTo>
                    <a:pt x="1295501" y="153670"/>
                  </a:lnTo>
                  <a:lnTo>
                    <a:pt x="1298168" y="151130"/>
                  </a:lnTo>
                  <a:lnTo>
                    <a:pt x="1299718" y="148590"/>
                  </a:lnTo>
                  <a:lnTo>
                    <a:pt x="1302359" y="147320"/>
                  </a:lnTo>
                  <a:lnTo>
                    <a:pt x="1306156" y="148590"/>
                  </a:lnTo>
                  <a:lnTo>
                    <a:pt x="1309255" y="149860"/>
                  </a:lnTo>
                  <a:lnTo>
                    <a:pt x="1310119" y="151130"/>
                  </a:lnTo>
                  <a:lnTo>
                    <a:pt x="1306372" y="151130"/>
                  </a:lnTo>
                  <a:lnTo>
                    <a:pt x="1312583" y="154940"/>
                  </a:lnTo>
                  <a:lnTo>
                    <a:pt x="1308595" y="154940"/>
                  </a:lnTo>
                  <a:lnTo>
                    <a:pt x="1305687" y="153670"/>
                  </a:lnTo>
                  <a:lnTo>
                    <a:pt x="1302131" y="149860"/>
                  </a:lnTo>
                  <a:lnTo>
                    <a:pt x="1301026" y="149860"/>
                  </a:lnTo>
                  <a:lnTo>
                    <a:pt x="1299476" y="153670"/>
                  </a:lnTo>
                  <a:lnTo>
                    <a:pt x="1297025" y="157480"/>
                  </a:lnTo>
                  <a:lnTo>
                    <a:pt x="1296581" y="161290"/>
                  </a:lnTo>
                  <a:lnTo>
                    <a:pt x="1298803" y="158750"/>
                  </a:lnTo>
                  <a:lnTo>
                    <a:pt x="1301496" y="158750"/>
                  </a:lnTo>
                  <a:lnTo>
                    <a:pt x="1303020" y="160020"/>
                  </a:lnTo>
                  <a:lnTo>
                    <a:pt x="1304798" y="161290"/>
                  </a:lnTo>
                  <a:lnTo>
                    <a:pt x="1307465" y="162560"/>
                  </a:lnTo>
                  <a:lnTo>
                    <a:pt x="1309230" y="161290"/>
                  </a:lnTo>
                  <a:lnTo>
                    <a:pt x="1311452" y="160020"/>
                  </a:lnTo>
                  <a:lnTo>
                    <a:pt x="1311897" y="161290"/>
                  </a:lnTo>
                  <a:lnTo>
                    <a:pt x="1311236" y="165100"/>
                  </a:lnTo>
                  <a:lnTo>
                    <a:pt x="1310347" y="167640"/>
                  </a:lnTo>
                  <a:lnTo>
                    <a:pt x="1311236" y="168910"/>
                  </a:lnTo>
                  <a:lnTo>
                    <a:pt x="1315669" y="168910"/>
                  </a:lnTo>
                  <a:lnTo>
                    <a:pt x="1317218" y="170180"/>
                  </a:lnTo>
                  <a:lnTo>
                    <a:pt x="1317218" y="172720"/>
                  </a:lnTo>
                  <a:lnTo>
                    <a:pt x="1319225" y="172720"/>
                  </a:lnTo>
                  <a:lnTo>
                    <a:pt x="1320330" y="171450"/>
                  </a:lnTo>
                  <a:lnTo>
                    <a:pt x="1321879" y="171450"/>
                  </a:lnTo>
                  <a:lnTo>
                    <a:pt x="1323289" y="173469"/>
                  </a:lnTo>
                  <a:lnTo>
                    <a:pt x="1323886" y="179070"/>
                  </a:lnTo>
                  <a:lnTo>
                    <a:pt x="1330985" y="185420"/>
                  </a:lnTo>
                  <a:lnTo>
                    <a:pt x="1338973" y="191770"/>
                  </a:lnTo>
                  <a:lnTo>
                    <a:pt x="1341640" y="193040"/>
                  </a:lnTo>
                  <a:lnTo>
                    <a:pt x="1347622" y="186690"/>
                  </a:lnTo>
                  <a:lnTo>
                    <a:pt x="1348295" y="186690"/>
                  </a:lnTo>
                  <a:lnTo>
                    <a:pt x="1348295" y="190500"/>
                  </a:lnTo>
                  <a:lnTo>
                    <a:pt x="1347177" y="191770"/>
                  </a:lnTo>
                  <a:lnTo>
                    <a:pt x="1342961" y="191770"/>
                  </a:lnTo>
                  <a:lnTo>
                    <a:pt x="1344079" y="198120"/>
                  </a:lnTo>
                  <a:lnTo>
                    <a:pt x="1351178" y="198120"/>
                  </a:lnTo>
                  <a:lnTo>
                    <a:pt x="1355178" y="203200"/>
                  </a:lnTo>
                  <a:lnTo>
                    <a:pt x="1353400" y="208280"/>
                  </a:lnTo>
                  <a:lnTo>
                    <a:pt x="1353845" y="208280"/>
                  </a:lnTo>
                  <a:lnTo>
                    <a:pt x="1356055" y="207010"/>
                  </a:lnTo>
                  <a:lnTo>
                    <a:pt x="1358950" y="208280"/>
                  </a:lnTo>
                  <a:lnTo>
                    <a:pt x="1360944" y="209550"/>
                  </a:lnTo>
                  <a:lnTo>
                    <a:pt x="1363827" y="210820"/>
                  </a:lnTo>
                  <a:lnTo>
                    <a:pt x="1359611" y="210820"/>
                  </a:lnTo>
                  <a:lnTo>
                    <a:pt x="1360716" y="213360"/>
                  </a:lnTo>
                  <a:lnTo>
                    <a:pt x="1364932" y="218440"/>
                  </a:lnTo>
                  <a:lnTo>
                    <a:pt x="1368259" y="222250"/>
                  </a:lnTo>
                  <a:lnTo>
                    <a:pt x="1371815" y="224790"/>
                  </a:lnTo>
                  <a:lnTo>
                    <a:pt x="1372920" y="223520"/>
                  </a:lnTo>
                  <a:lnTo>
                    <a:pt x="1373809" y="223520"/>
                  </a:lnTo>
                  <a:lnTo>
                    <a:pt x="1376248" y="226060"/>
                  </a:lnTo>
                  <a:lnTo>
                    <a:pt x="1378699" y="231140"/>
                  </a:lnTo>
                  <a:lnTo>
                    <a:pt x="1380909" y="236220"/>
                  </a:lnTo>
                  <a:lnTo>
                    <a:pt x="1384020" y="240030"/>
                  </a:lnTo>
                  <a:lnTo>
                    <a:pt x="1385570" y="238760"/>
                  </a:lnTo>
                  <a:lnTo>
                    <a:pt x="1387144" y="238760"/>
                  </a:lnTo>
                  <a:lnTo>
                    <a:pt x="1388262" y="240030"/>
                  </a:lnTo>
                  <a:lnTo>
                    <a:pt x="1388262" y="245110"/>
                  </a:lnTo>
                  <a:lnTo>
                    <a:pt x="1390256" y="248920"/>
                  </a:lnTo>
                  <a:lnTo>
                    <a:pt x="1392694" y="250190"/>
                  </a:lnTo>
                  <a:lnTo>
                    <a:pt x="1396022" y="254000"/>
                  </a:lnTo>
                  <a:lnTo>
                    <a:pt x="1396466" y="255270"/>
                  </a:lnTo>
                  <a:lnTo>
                    <a:pt x="1394447" y="256540"/>
                  </a:lnTo>
                  <a:lnTo>
                    <a:pt x="1390904" y="259080"/>
                  </a:lnTo>
                  <a:lnTo>
                    <a:pt x="1396225" y="265430"/>
                  </a:lnTo>
                  <a:lnTo>
                    <a:pt x="1400238" y="264160"/>
                  </a:lnTo>
                  <a:lnTo>
                    <a:pt x="1402219" y="262890"/>
                  </a:lnTo>
                  <a:lnTo>
                    <a:pt x="1402905" y="264160"/>
                  </a:lnTo>
                  <a:lnTo>
                    <a:pt x="1402829" y="265430"/>
                  </a:lnTo>
                  <a:lnTo>
                    <a:pt x="1402753" y="266700"/>
                  </a:lnTo>
                  <a:lnTo>
                    <a:pt x="1402689" y="267970"/>
                  </a:lnTo>
                  <a:lnTo>
                    <a:pt x="1402219" y="271780"/>
                  </a:lnTo>
                  <a:lnTo>
                    <a:pt x="1402689" y="274320"/>
                  </a:lnTo>
                  <a:lnTo>
                    <a:pt x="1403794" y="273050"/>
                  </a:lnTo>
                  <a:lnTo>
                    <a:pt x="1405547" y="271780"/>
                  </a:lnTo>
                  <a:lnTo>
                    <a:pt x="1408455" y="276860"/>
                  </a:lnTo>
                  <a:lnTo>
                    <a:pt x="1410677" y="289560"/>
                  </a:lnTo>
                  <a:lnTo>
                    <a:pt x="1417104" y="294640"/>
                  </a:lnTo>
                  <a:lnTo>
                    <a:pt x="1420876" y="293370"/>
                  </a:lnTo>
                  <a:lnTo>
                    <a:pt x="1422438" y="293370"/>
                  </a:lnTo>
                  <a:lnTo>
                    <a:pt x="1423327" y="294640"/>
                  </a:lnTo>
                  <a:lnTo>
                    <a:pt x="1423250" y="300990"/>
                  </a:lnTo>
                  <a:lnTo>
                    <a:pt x="1423174" y="302260"/>
                  </a:lnTo>
                  <a:lnTo>
                    <a:pt x="1423098" y="303530"/>
                  </a:lnTo>
                  <a:lnTo>
                    <a:pt x="1424647" y="307340"/>
                  </a:lnTo>
                  <a:lnTo>
                    <a:pt x="1427975" y="309880"/>
                  </a:lnTo>
                  <a:lnTo>
                    <a:pt x="1431747" y="312420"/>
                  </a:lnTo>
                  <a:lnTo>
                    <a:pt x="1432420" y="313690"/>
                  </a:lnTo>
                  <a:lnTo>
                    <a:pt x="1426425" y="317500"/>
                  </a:lnTo>
                  <a:lnTo>
                    <a:pt x="1435087" y="321310"/>
                  </a:lnTo>
                  <a:lnTo>
                    <a:pt x="1441297" y="320040"/>
                  </a:lnTo>
                  <a:lnTo>
                    <a:pt x="1445514" y="320040"/>
                  </a:lnTo>
                  <a:lnTo>
                    <a:pt x="1444840" y="321310"/>
                  </a:lnTo>
                  <a:lnTo>
                    <a:pt x="1443964" y="322580"/>
                  </a:lnTo>
                  <a:lnTo>
                    <a:pt x="1442186" y="323850"/>
                  </a:lnTo>
                  <a:lnTo>
                    <a:pt x="1435963" y="323850"/>
                  </a:lnTo>
                  <a:lnTo>
                    <a:pt x="1434642" y="330200"/>
                  </a:lnTo>
                  <a:lnTo>
                    <a:pt x="1438414" y="332740"/>
                  </a:lnTo>
                  <a:lnTo>
                    <a:pt x="1440192" y="334010"/>
                  </a:lnTo>
                  <a:lnTo>
                    <a:pt x="1441069" y="336550"/>
                  </a:lnTo>
                  <a:lnTo>
                    <a:pt x="1439075" y="337820"/>
                  </a:lnTo>
                  <a:lnTo>
                    <a:pt x="1444625" y="344170"/>
                  </a:lnTo>
                  <a:lnTo>
                    <a:pt x="1446618" y="341630"/>
                  </a:lnTo>
                  <a:lnTo>
                    <a:pt x="1447507" y="341630"/>
                  </a:lnTo>
                  <a:lnTo>
                    <a:pt x="1448181" y="342900"/>
                  </a:lnTo>
                  <a:lnTo>
                    <a:pt x="1448181" y="346710"/>
                  </a:lnTo>
                  <a:lnTo>
                    <a:pt x="1449285" y="347980"/>
                  </a:lnTo>
                  <a:lnTo>
                    <a:pt x="1452613" y="347980"/>
                  </a:lnTo>
                  <a:lnTo>
                    <a:pt x="1452613" y="345440"/>
                  </a:lnTo>
                  <a:lnTo>
                    <a:pt x="1454162" y="344170"/>
                  </a:lnTo>
                  <a:lnTo>
                    <a:pt x="1458163" y="344170"/>
                  </a:lnTo>
                  <a:lnTo>
                    <a:pt x="1459268" y="345440"/>
                  </a:lnTo>
                  <a:lnTo>
                    <a:pt x="1458607" y="347980"/>
                  </a:lnTo>
                  <a:lnTo>
                    <a:pt x="1457490" y="351790"/>
                  </a:lnTo>
                  <a:lnTo>
                    <a:pt x="1462379" y="358140"/>
                  </a:lnTo>
                  <a:lnTo>
                    <a:pt x="1465033" y="355600"/>
                  </a:lnTo>
                  <a:lnTo>
                    <a:pt x="1465922" y="354330"/>
                  </a:lnTo>
                  <a:lnTo>
                    <a:pt x="1465922" y="355600"/>
                  </a:lnTo>
                  <a:lnTo>
                    <a:pt x="1464602" y="359410"/>
                  </a:lnTo>
                  <a:lnTo>
                    <a:pt x="1465046" y="362064"/>
                  </a:lnTo>
                  <a:lnTo>
                    <a:pt x="1465287" y="362064"/>
                  </a:lnTo>
                  <a:lnTo>
                    <a:pt x="1468145" y="363220"/>
                  </a:lnTo>
                  <a:lnTo>
                    <a:pt x="1466367" y="363220"/>
                  </a:lnTo>
                  <a:lnTo>
                    <a:pt x="1462900" y="362064"/>
                  </a:lnTo>
                  <a:lnTo>
                    <a:pt x="1463128" y="362064"/>
                  </a:lnTo>
                  <a:lnTo>
                    <a:pt x="1455940" y="360680"/>
                  </a:lnTo>
                  <a:lnTo>
                    <a:pt x="1461262" y="367030"/>
                  </a:lnTo>
                  <a:lnTo>
                    <a:pt x="1465033" y="370840"/>
                  </a:lnTo>
                  <a:lnTo>
                    <a:pt x="1467485" y="372110"/>
                  </a:lnTo>
                  <a:lnTo>
                    <a:pt x="1471256" y="368300"/>
                  </a:lnTo>
                  <a:lnTo>
                    <a:pt x="1472361" y="369570"/>
                  </a:lnTo>
                  <a:lnTo>
                    <a:pt x="1473466" y="372110"/>
                  </a:lnTo>
                  <a:lnTo>
                    <a:pt x="1474355" y="374650"/>
                  </a:lnTo>
                  <a:lnTo>
                    <a:pt x="1463040" y="374650"/>
                  </a:lnTo>
                  <a:lnTo>
                    <a:pt x="1460385" y="382270"/>
                  </a:lnTo>
                  <a:lnTo>
                    <a:pt x="1465262" y="387350"/>
                  </a:lnTo>
                  <a:lnTo>
                    <a:pt x="1467040" y="389890"/>
                  </a:lnTo>
                  <a:lnTo>
                    <a:pt x="1467700" y="391160"/>
                  </a:lnTo>
                  <a:lnTo>
                    <a:pt x="1465707" y="391160"/>
                  </a:lnTo>
                  <a:lnTo>
                    <a:pt x="1466367" y="392430"/>
                  </a:lnTo>
                  <a:lnTo>
                    <a:pt x="1468145" y="393700"/>
                  </a:lnTo>
                  <a:lnTo>
                    <a:pt x="1470812" y="394970"/>
                  </a:lnTo>
                  <a:lnTo>
                    <a:pt x="1470812" y="396240"/>
                  </a:lnTo>
                  <a:lnTo>
                    <a:pt x="1468589" y="397510"/>
                  </a:lnTo>
                  <a:lnTo>
                    <a:pt x="1465707" y="398780"/>
                  </a:lnTo>
                  <a:lnTo>
                    <a:pt x="1467256" y="412750"/>
                  </a:lnTo>
                  <a:lnTo>
                    <a:pt x="1471028" y="412750"/>
                  </a:lnTo>
                  <a:lnTo>
                    <a:pt x="1471701" y="415290"/>
                  </a:lnTo>
                  <a:lnTo>
                    <a:pt x="1471803" y="416560"/>
                  </a:lnTo>
                  <a:lnTo>
                    <a:pt x="1471917" y="417830"/>
                  </a:lnTo>
                  <a:lnTo>
                    <a:pt x="1472018" y="424180"/>
                  </a:lnTo>
                  <a:lnTo>
                    <a:pt x="1472145" y="431800"/>
                  </a:lnTo>
                  <a:lnTo>
                    <a:pt x="1472361" y="431800"/>
                  </a:lnTo>
                  <a:lnTo>
                    <a:pt x="1476133" y="429260"/>
                  </a:lnTo>
                  <a:lnTo>
                    <a:pt x="1480134" y="425450"/>
                  </a:lnTo>
                  <a:lnTo>
                    <a:pt x="1489671" y="425450"/>
                  </a:lnTo>
                  <a:lnTo>
                    <a:pt x="1493888" y="429260"/>
                  </a:lnTo>
                  <a:lnTo>
                    <a:pt x="1495221" y="430530"/>
                  </a:lnTo>
                  <a:lnTo>
                    <a:pt x="1496999" y="430530"/>
                  </a:lnTo>
                  <a:lnTo>
                    <a:pt x="1497660" y="429260"/>
                  </a:lnTo>
                  <a:lnTo>
                    <a:pt x="1499209" y="429260"/>
                  </a:lnTo>
                  <a:lnTo>
                    <a:pt x="1499209" y="434340"/>
                  </a:lnTo>
                  <a:lnTo>
                    <a:pt x="1489887" y="434340"/>
                  </a:lnTo>
                  <a:lnTo>
                    <a:pt x="1489887" y="528320"/>
                  </a:lnTo>
                  <a:lnTo>
                    <a:pt x="1488782" y="529590"/>
                  </a:lnTo>
                  <a:lnTo>
                    <a:pt x="1487678" y="530123"/>
                  </a:lnTo>
                  <a:lnTo>
                    <a:pt x="1487678" y="537210"/>
                  </a:lnTo>
                  <a:lnTo>
                    <a:pt x="1487233" y="537845"/>
                  </a:lnTo>
                  <a:lnTo>
                    <a:pt x="1487233" y="554990"/>
                  </a:lnTo>
                  <a:lnTo>
                    <a:pt x="1485900" y="556260"/>
                  </a:lnTo>
                  <a:lnTo>
                    <a:pt x="1481455" y="556260"/>
                  </a:lnTo>
                  <a:lnTo>
                    <a:pt x="1480134" y="554990"/>
                  </a:lnTo>
                  <a:lnTo>
                    <a:pt x="1480578" y="553720"/>
                  </a:lnTo>
                  <a:lnTo>
                    <a:pt x="1481239" y="553720"/>
                  </a:lnTo>
                  <a:lnTo>
                    <a:pt x="1482572" y="552450"/>
                  </a:lnTo>
                  <a:lnTo>
                    <a:pt x="1484795" y="552450"/>
                  </a:lnTo>
                  <a:lnTo>
                    <a:pt x="1486115" y="553720"/>
                  </a:lnTo>
                  <a:lnTo>
                    <a:pt x="1486789" y="553720"/>
                  </a:lnTo>
                  <a:lnTo>
                    <a:pt x="1487233" y="554990"/>
                  </a:lnTo>
                  <a:lnTo>
                    <a:pt x="1487233" y="537845"/>
                  </a:lnTo>
                  <a:lnTo>
                    <a:pt x="1486789" y="538480"/>
                  </a:lnTo>
                  <a:lnTo>
                    <a:pt x="1485900" y="538480"/>
                  </a:lnTo>
                  <a:lnTo>
                    <a:pt x="1485900" y="547370"/>
                  </a:lnTo>
                  <a:lnTo>
                    <a:pt x="1484503" y="550011"/>
                  </a:lnTo>
                  <a:lnTo>
                    <a:pt x="1483906" y="550011"/>
                  </a:lnTo>
                  <a:lnTo>
                    <a:pt x="1483906" y="547370"/>
                  </a:lnTo>
                  <a:lnTo>
                    <a:pt x="1483791" y="546100"/>
                  </a:lnTo>
                  <a:lnTo>
                    <a:pt x="1483677" y="544830"/>
                  </a:lnTo>
                  <a:lnTo>
                    <a:pt x="1484350" y="543560"/>
                  </a:lnTo>
                  <a:lnTo>
                    <a:pt x="1485011" y="543560"/>
                  </a:lnTo>
                  <a:lnTo>
                    <a:pt x="1485684" y="544830"/>
                  </a:lnTo>
                  <a:lnTo>
                    <a:pt x="1485785" y="546100"/>
                  </a:lnTo>
                  <a:lnTo>
                    <a:pt x="1485900" y="547370"/>
                  </a:lnTo>
                  <a:lnTo>
                    <a:pt x="1485900" y="538480"/>
                  </a:lnTo>
                  <a:lnTo>
                    <a:pt x="1482788" y="538480"/>
                  </a:lnTo>
                  <a:lnTo>
                    <a:pt x="1481899" y="537210"/>
                  </a:lnTo>
                  <a:lnTo>
                    <a:pt x="1482572" y="537210"/>
                  </a:lnTo>
                  <a:lnTo>
                    <a:pt x="1483233" y="535940"/>
                  </a:lnTo>
                  <a:lnTo>
                    <a:pt x="1484350" y="534670"/>
                  </a:lnTo>
                  <a:lnTo>
                    <a:pt x="1485239" y="534670"/>
                  </a:lnTo>
                  <a:lnTo>
                    <a:pt x="1486344" y="535940"/>
                  </a:lnTo>
                  <a:lnTo>
                    <a:pt x="1487004" y="537210"/>
                  </a:lnTo>
                  <a:lnTo>
                    <a:pt x="1487678" y="537210"/>
                  </a:lnTo>
                  <a:lnTo>
                    <a:pt x="1487678" y="530123"/>
                  </a:lnTo>
                  <a:lnTo>
                    <a:pt x="1483461" y="532130"/>
                  </a:lnTo>
                  <a:lnTo>
                    <a:pt x="1476362" y="534276"/>
                  </a:lnTo>
                  <a:lnTo>
                    <a:pt x="1476362" y="553720"/>
                  </a:lnTo>
                  <a:lnTo>
                    <a:pt x="1473466" y="553720"/>
                  </a:lnTo>
                  <a:lnTo>
                    <a:pt x="1470367" y="551180"/>
                  </a:lnTo>
                  <a:lnTo>
                    <a:pt x="1470367" y="547370"/>
                  </a:lnTo>
                  <a:lnTo>
                    <a:pt x="1474139" y="547370"/>
                  </a:lnTo>
                  <a:lnTo>
                    <a:pt x="1476362" y="553720"/>
                  </a:lnTo>
                  <a:lnTo>
                    <a:pt x="1476362" y="534276"/>
                  </a:lnTo>
                  <a:lnTo>
                    <a:pt x="1475028" y="534670"/>
                  </a:lnTo>
                  <a:lnTo>
                    <a:pt x="1473250" y="533400"/>
                  </a:lnTo>
                  <a:lnTo>
                    <a:pt x="1478127" y="529590"/>
                  </a:lnTo>
                  <a:lnTo>
                    <a:pt x="1482344" y="524510"/>
                  </a:lnTo>
                  <a:lnTo>
                    <a:pt x="1483461" y="524510"/>
                  </a:lnTo>
                  <a:lnTo>
                    <a:pt x="1487678" y="527050"/>
                  </a:lnTo>
                  <a:lnTo>
                    <a:pt x="1489887" y="528320"/>
                  </a:lnTo>
                  <a:lnTo>
                    <a:pt x="1489887" y="434340"/>
                  </a:lnTo>
                  <a:lnTo>
                    <a:pt x="1486560" y="434340"/>
                  </a:lnTo>
                  <a:lnTo>
                    <a:pt x="1486039" y="433070"/>
                  </a:lnTo>
                  <a:lnTo>
                    <a:pt x="1485011" y="430530"/>
                  </a:lnTo>
                  <a:lnTo>
                    <a:pt x="1483906" y="427990"/>
                  </a:lnTo>
                  <a:lnTo>
                    <a:pt x="1483461" y="427990"/>
                  </a:lnTo>
                  <a:lnTo>
                    <a:pt x="1481683" y="431800"/>
                  </a:lnTo>
                  <a:lnTo>
                    <a:pt x="1481239" y="432168"/>
                  </a:lnTo>
                  <a:lnTo>
                    <a:pt x="1481239" y="471170"/>
                  </a:lnTo>
                  <a:lnTo>
                    <a:pt x="1477238" y="471170"/>
                  </a:lnTo>
                  <a:lnTo>
                    <a:pt x="1476133" y="472440"/>
                  </a:lnTo>
                  <a:lnTo>
                    <a:pt x="1476578" y="473710"/>
                  </a:lnTo>
                  <a:lnTo>
                    <a:pt x="1477238" y="476250"/>
                  </a:lnTo>
                  <a:lnTo>
                    <a:pt x="1476806" y="476250"/>
                  </a:lnTo>
                  <a:lnTo>
                    <a:pt x="1474800" y="474980"/>
                  </a:lnTo>
                  <a:lnTo>
                    <a:pt x="1471917" y="472440"/>
                  </a:lnTo>
                  <a:lnTo>
                    <a:pt x="1473466" y="467360"/>
                  </a:lnTo>
                  <a:lnTo>
                    <a:pt x="1478127" y="467360"/>
                  </a:lnTo>
                  <a:lnTo>
                    <a:pt x="1479689" y="468630"/>
                  </a:lnTo>
                  <a:lnTo>
                    <a:pt x="1480350" y="469900"/>
                  </a:lnTo>
                  <a:lnTo>
                    <a:pt x="1481239" y="471170"/>
                  </a:lnTo>
                  <a:lnTo>
                    <a:pt x="1481239" y="432168"/>
                  </a:lnTo>
                  <a:lnTo>
                    <a:pt x="1480134" y="433070"/>
                  </a:lnTo>
                  <a:lnTo>
                    <a:pt x="1479016" y="431800"/>
                  </a:lnTo>
                  <a:lnTo>
                    <a:pt x="1477022" y="431800"/>
                  </a:lnTo>
                  <a:lnTo>
                    <a:pt x="1477022" y="435610"/>
                  </a:lnTo>
                  <a:lnTo>
                    <a:pt x="1475473" y="435610"/>
                  </a:lnTo>
                  <a:lnTo>
                    <a:pt x="1473466" y="434340"/>
                  </a:lnTo>
                  <a:lnTo>
                    <a:pt x="1470139" y="434340"/>
                  </a:lnTo>
                  <a:lnTo>
                    <a:pt x="1471701" y="440690"/>
                  </a:lnTo>
                  <a:lnTo>
                    <a:pt x="1471028" y="443230"/>
                  </a:lnTo>
                  <a:lnTo>
                    <a:pt x="1468589" y="443230"/>
                  </a:lnTo>
                  <a:lnTo>
                    <a:pt x="1469250" y="445770"/>
                  </a:lnTo>
                  <a:lnTo>
                    <a:pt x="1471256" y="447040"/>
                  </a:lnTo>
                  <a:lnTo>
                    <a:pt x="1473466" y="448310"/>
                  </a:lnTo>
                  <a:lnTo>
                    <a:pt x="1474800" y="449580"/>
                  </a:lnTo>
                  <a:lnTo>
                    <a:pt x="1473911" y="447040"/>
                  </a:lnTo>
                  <a:lnTo>
                    <a:pt x="1474355" y="445770"/>
                  </a:lnTo>
                  <a:lnTo>
                    <a:pt x="1475473" y="445770"/>
                  </a:lnTo>
                  <a:lnTo>
                    <a:pt x="1479461" y="443230"/>
                  </a:lnTo>
                  <a:lnTo>
                    <a:pt x="1479689" y="444500"/>
                  </a:lnTo>
                  <a:lnTo>
                    <a:pt x="1472145" y="453390"/>
                  </a:lnTo>
                  <a:lnTo>
                    <a:pt x="1473250" y="454660"/>
                  </a:lnTo>
                  <a:lnTo>
                    <a:pt x="1479689" y="453390"/>
                  </a:lnTo>
                  <a:lnTo>
                    <a:pt x="1480578" y="453390"/>
                  </a:lnTo>
                  <a:lnTo>
                    <a:pt x="1480578" y="455930"/>
                  </a:lnTo>
                  <a:lnTo>
                    <a:pt x="1479905" y="457200"/>
                  </a:lnTo>
                  <a:lnTo>
                    <a:pt x="1479016" y="459740"/>
                  </a:lnTo>
                  <a:lnTo>
                    <a:pt x="1478127" y="461010"/>
                  </a:lnTo>
                  <a:lnTo>
                    <a:pt x="1477467" y="458470"/>
                  </a:lnTo>
                  <a:lnTo>
                    <a:pt x="1477022" y="457200"/>
                  </a:lnTo>
                  <a:lnTo>
                    <a:pt x="1475473" y="455930"/>
                  </a:lnTo>
                  <a:lnTo>
                    <a:pt x="1473022" y="455930"/>
                  </a:lnTo>
                  <a:lnTo>
                    <a:pt x="1472590" y="457200"/>
                  </a:lnTo>
                  <a:lnTo>
                    <a:pt x="1473250" y="457200"/>
                  </a:lnTo>
                  <a:lnTo>
                    <a:pt x="1474139" y="458470"/>
                  </a:lnTo>
                  <a:lnTo>
                    <a:pt x="1473695" y="459740"/>
                  </a:lnTo>
                  <a:lnTo>
                    <a:pt x="1472361" y="462280"/>
                  </a:lnTo>
                  <a:lnTo>
                    <a:pt x="1471256" y="463550"/>
                  </a:lnTo>
                  <a:lnTo>
                    <a:pt x="1471142" y="491490"/>
                  </a:lnTo>
                  <a:lnTo>
                    <a:pt x="1471028" y="492760"/>
                  </a:lnTo>
                  <a:lnTo>
                    <a:pt x="1470914" y="494030"/>
                  </a:lnTo>
                  <a:lnTo>
                    <a:pt x="1470812" y="495300"/>
                  </a:lnTo>
                  <a:lnTo>
                    <a:pt x="1469478" y="496570"/>
                  </a:lnTo>
                  <a:lnTo>
                    <a:pt x="1467700" y="499110"/>
                  </a:lnTo>
                  <a:lnTo>
                    <a:pt x="1469923" y="497840"/>
                  </a:lnTo>
                  <a:lnTo>
                    <a:pt x="1473022" y="495300"/>
                  </a:lnTo>
                  <a:lnTo>
                    <a:pt x="1473695" y="501650"/>
                  </a:lnTo>
                  <a:lnTo>
                    <a:pt x="1470367" y="504190"/>
                  </a:lnTo>
                  <a:lnTo>
                    <a:pt x="1469034" y="505460"/>
                  </a:lnTo>
                  <a:lnTo>
                    <a:pt x="1469034" y="508000"/>
                  </a:lnTo>
                  <a:lnTo>
                    <a:pt x="1470583" y="510540"/>
                  </a:lnTo>
                  <a:lnTo>
                    <a:pt x="1472361" y="515620"/>
                  </a:lnTo>
                  <a:lnTo>
                    <a:pt x="1472145" y="516890"/>
                  </a:lnTo>
                  <a:lnTo>
                    <a:pt x="1467485" y="514350"/>
                  </a:lnTo>
                  <a:lnTo>
                    <a:pt x="1465922" y="515620"/>
                  </a:lnTo>
                  <a:lnTo>
                    <a:pt x="1465707" y="515620"/>
                  </a:lnTo>
                  <a:lnTo>
                    <a:pt x="1465707" y="516890"/>
                  </a:lnTo>
                  <a:lnTo>
                    <a:pt x="1464818" y="521970"/>
                  </a:lnTo>
                  <a:lnTo>
                    <a:pt x="1464373" y="523240"/>
                  </a:lnTo>
                  <a:lnTo>
                    <a:pt x="1464818" y="525780"/>
                  </a:lnTo>
                  <a:lnTo>
                    <a:pt x="1465478" y="524510"/>
                  </a:lnTo>
                  <a:lnTo>
                    <a:pt x="1466367" y="524510"/>
                  </a:lnTo>
                  <a:lnTo>
                    <a:pt x="1468818" y="525780"/>
                  </a:lnTo>
                  <a:lnTo>
                    <a:pt x="1470812" y="525780"/>
                  </a:lnTo>
                  <a:lnTo>
                    <a:pt x="1473911" y="528320"/>
                  </a:lnTo>
                  <a:lnTo>
                    <a:pt x="1474139" y="529590"/>
                  </a:lnTo>
                  <a:lnTo>
                    <a:pt x="1472361" y="532130"/>
                  </a:lnTo>
                  <a:lnTo>
                    <a:pt x="1469923" y="537210"/>
                  </a:lnTo>
                  <a:lnTo>
                    <a:pt x="1465478" y="535940"/>
                  </a:lnTo>
                  <a:lnTo>
                    <a:pt x="1467485" y="530860"/>
                  </a:lnTo>
                  <a:lnTo>
                    <a:pt x="1468145" y="529590"/>
                  </a:lnTo>
                  <a:lnTo>
                    <a:pt x="1467256" y="528320"/>
                  </a:lnTo>
                  <a:lnTo>
                    <a:pt x="1463713" y="528320"/>
                  </a:lnTo>
                  <a:lnTo>
                    <a:pt x="1464373" y="529590"/>
                  </a:lnTo>
                  <a:lnTo>
                    <a:pt x="1465262" y="529590"/>
                  </a:lnTo>
                  <a:lnTo>
                    <a:pt x="1464818" y="532130"/>
                  </a:lnTo>
                  <a:lnTo>
                    <a:pt x="1463713" y="533400"/>
                  </a:lnTo>
                  <a:lnTo>
                    <a:pt x="1461262" y="535940"/>
                  </a:lnTo>
                  <a:lnTo>
                    <a:pt x="1461376" y="538480"/>
                  </a:lnTo>
                  <a:lnTo>
                    <a:pt x="1461490" y="541020"/>
                  </a:lnTo>
                  <a:lnTo>
                    <a:pt x="1464157" y="543560"/>
                  </a:lnTo>
                  <a:lnTo>
                    <a:pt x="1464818" y="543560"/>
                  </a:lnTo>
                  <a:lnTo>
                    <a:pt x="1465922" y="546100"/>
                  </a:lnTo>
                  <a:lnTo>
                    <a:pt x="1466367" y="548640"/>
                  </a:lnTo>
                  <a:lnTo>
                    <a:pt x="1466481" y="550011"/>
                  </a:lnTo>
                  <a:lnTo>
                    <a:pt x="1466596" y="551180"/>
                  </a:lnTo>
                  <a:lnTo>
                    <a:pt x="1467929" y="553720"/>
                  </a:lnTo>
                  <a:lnTo>
                    <a:pt x="1469034" y="554990"/>
                  </a:lnTo>
                  <a:lnTo>
                    <a:pt x="1469923" y="556260"/>
                  </a:lnTo>
                  <a:lnTo>
                    <a:pt x="1469694" y="557530"/>
                  </a:lnTo>
                  <a:lnTo>
                    <a:pt x="1468361" y="557530"/>
                  </a:lnTo>
                  <a:lnTo>
                    <a:pt x="1467040" y="558800"/>
                  </a:lnTo>
                  <a:lnTo>
                    <a:pt x="1465922" y="558800"/>
                  </a:lnTo>
                  <a:lnTo>
                    <a:pt x="1465922" y="556260"/>
                  </a:lnTo>
                  <a:lnTo>
                    <a:pt x="1465478" y="555904"/>
                  </a:lnTo>
                  <a:lnTo>
                    <a:pt x="1465478" y="589280"/>
                  </a:lnTo>
                  <a:lnTo>
                    <a:pt x="1462379" y="594360"/>
                  </a:lnTo>
                  <a:lnTo>
                    <a:pt x="1462379" y="612140"/>
                  </a:lnTo>
                  <a:lnTo>
                    <a:pt x="1461262" y="612140"/>
                  </a:lnTo>
                  <a:lnTo>
                    <a:pt x="1460157" y="613410"/>
                  </a:lnTo>
                  <a:lnTo>
                    <a:pt x="1459712" y="614680"/>
                  </a:lnTo>
                  <a:lnTo>
                    <a:pt x="1460601" y="615950"/>
                  </a:lnTo>
                  <a:lnTo>
                    <a:pt x="1461262" y="617220"/>
                  </a:lnTo>
                  <a:lnTo>
                    <a:pt x="1458607" y="617220"/>
                  </a:lnTo>
                  <a:lnTo>
                    <a:pt x="1457718" y="614680"/>
                  </a:lnTo>
                  <a:lnTo>
                    <a:pt x="1457718" y="608330"/>
                  </a:lnTo>
                  <a:lnTo>
                    <a:pt x="1458163" y="607060"/>
                  </a:lnTo>
                  <a:lnTo>
                    <a:pt x="1460385" y="609600"/>
                  </a:lnTo>
                  <a:lnTo>
                    <a:pt x="1461935" y="610870"/>
                  </a:lnTo>
                  <a:lnTo>
                    <a:pt x="1462379" y="612140"/>
                  </a:lnTo>
                  <a:lnTo>
                    <a:pt x="1462379" y="594360"/>
                  </a:lnTo>
                  <a:lnTo>
                    <a:pt x="1455051" y="589432"/>
                  </a:lnTo>
                  <a:lnTo>
                    <a:pt x="1455051" y="612140"/>
                  </a:lnTo>
                  <a:lnTo>
                    <a:pt x="1454391" y="614680"/>
                  </a:lnTo>
                  <a:lnTo>
                    <a:pt x="1452829" y="615950"/>
                  </a:lnTo>
                  <a:lnTo>
                    <a:pt x="1450619" y="618490"/>
                  </a:lnTo>
                  <a:lnTo>
                    <a:pt x="1450390" y="617220"/>
                  </a:lnTo>
                  <a:lnTo>
                    <a:pt x="1451724" y="614680"/>
                  </a:lnTo>
                  <a:lnTo>
                    <a:pt x="1452384" y="612140"/>
                  </a:lnTo>
                  <a:lnTo>
                    <a:pt x="1453718" y="610870"/>
                  </a:lnTo>
                  <a:lnTo>
                    <a:pt x="1455051" y="612140"/>
                  </a:lnTo>
                  <a:lnTo>
                    <a:pt x="1455051" y="589432"/>
                  </a:lnTo>
                  <a:lnTo>
                    <a:pt x="1454835" y="589280"/>
                  </a:lnTo>
                  <a:lnTo>
                    <a:pt x="1457934" y="580390"/>
                  </a:lnTo>
                  <a:lnTo>
                    <a:pt x="1458163" y="580390"/>
                  </a:lnTo>
                  <a:lnTo>
                    <a:pt x="1459268" y="586740"/>
                  </a:lnTo>
                  <a:lnTo>
                    <a:pt x="1461046" y="588010"/>
                  </a:lnTo>
                  <a:lnTo>
                    <a:pt x="1464602" y="588010"/>
                  </a:lnTo>
                  <a:lnTo>
                    <a:pt x="1465478" y="589280"/>
                  </a:lnTo>
                  <a:lnTo>
                    <a:pt x="1465478" y="555904"/>
                  </a:lnTo>
                  <a:lnTo>
                    <a:pt x="1464373" y="554990"/>
                  </a:lnTo>
                  <a:lnTo>
                    <a:pt x="1460601" y="554990"/>
                  </a:lnTo>
                  <a:lnTo>
                    <a:pt x="1459268" y="557530"/>
                  </a:lnTo>
                  <a:lnTo>
                    <a:pt x="1459268" y="563880"/>
                  </a:lnTo>
                  <a:lnTo>
                    <a:pt x="1458379" y="565150"/>
                  </a:lnTo>
                  <a:lnTo>
                    <a:pt x="1457274" y="565150"/>
                  </a:lnTo>
                  <a:lnTo>
                    <a:pt x="1454264" y="567690"/>
                  </a:lnTo>
                  <a:lnTo>
                    <a:pt x="1450365" y="576580"/>
                  </a:lnTo>
                  <a:lnTo>
                    <a:pt x="1447253" y="585470"/>
                  </a:lnTo>
                  <a:lnTo>
                    <a:pt x="1446618" y="591820"/>
                  </a:lnTo>
                  <a:lnTo>
                    <a:pt x="1447507" y="593090"/>
                  </a:lnTo>
                  <a:lnTo>
                    <a:pt x="1447063" y="595630"/>
                  </a:lnTo>
                  <a:lnTo>
                    <a:pt x="1445729" y="596900"/>
                  </a:lnTo>
                  <a:lnTo>
                    <a:pt x="1441983" y="600710"/>
                  </a:lnTo>
                  <a:lnTo>
                    <a:pt x="1441208" y="607060"/>
                  </a:lnTo>
                  <a:lnTo>
                    <a:pt x="1443139" y="610870"/>
                  </a:lnTo>
                  <a:lnTo>
                    <a:pt x="1450619" y="610870"/>
                  </a:lnTo>
                  <a:lnTo>
                    <a:pt x="1449501" y="612140"/>
                  </a:lnTo>
                  <a:lnTo>
                    <a:pt x="1448612" y="614680"/>
                  </a:lnTo>
                  <a:lnTo>
                    <a:pt x="1436408" y="614680"/>
                  </a:lnTo>
                  <a:lnTo>
                    <a:pt x="1441069" y="621030"/>
                  </a:lnTo>
                  <a:lnTo>
                    <a:pt x="1448612" y="621030"/>
                  </a:lnTo>
                  <a:lnTo>
                    <a:pt x="1452613" y="622300"/>
                  </a:lnTo>
                  <a:lnTo>
                    <a:pt x="1456169" y="622300"/>
                  </a:lnTo>
                  <a:lnTo>
                    <a:pt x="1458823" y="624840"/>
                  </a:lnTo>
                  <a:lnTo>
                    <a:pt x="1449730" y="631190"/>
                  </a:lnTo>
                  <a:lnTo>
                    <a:pt x="1447723" y="630377"/>
                  </a:lnTo>
                  <a:lnTo>
                    <a:pt x="1447723" y="638810"/>
                  </a:lnTo>
                  <a:lnTo>
                    <a:pt x="1446847" y="640080"/>
                  </a:lnTo>
                  <a:lnTo>
                    <a:pt x="1442847" y="640080"/>
                  </a:lnTo>
                  <a:lnTo>
                    <a:pt x="1441958" y="638810"/>
                  </a:lnTo>
                  <a:lnTo>
                    <a:pt x="1443291" y="636270"/>
                  </a:lnTo>
                  <a:lnTo>
                    <a:pt x="1444396" y="635000"/>
                  </a:lnTo>
                  <a:lnTo>
                    <a:pt x="1445285" y="635000"/>
                  </a:lnTo>
                  <a:lnTo>
                    <a:pt x="1446403" y="636270"/>
                  </a:lnTo>
                  <a:lnTo>
                    <a:pt x="1447723" y="638810"/>
                  </a:lnTo>
                  <a:lnTo>
                    <a:pt x="1447723" y="630377"/>
                  </a:lnTo>
                  <a:lnTo>
                    <a:pt x="1446618" y="629920"/>
                  </a:lnTo>
                  <a:lnTo>
                    <a:pt x="1442402" y="629920"/>
                  </a:lnTo>
                  <a:lnTo>
                    <a:pt x="1440408" y="632460"/>
                  </a:lnTo>
                  <a:lnTo>
                    <a:pt x="1438414" y="633730"/>
                  </a:lnTo>
                  <a:lnTo>
                    <a:pt x="1435303" y="635000"/>
                  </a:lnTo>
                  <a:lnTo>
                    <a:pt x="1431086" y="633730"/>
                  </a:lnTo>
                  <a:lnTo>
                    <a:pt x="1430197" y="633730"/>
                  </a:lnTo>
                  <a:lnTo>
                    <a:pt x="1431975" y="638810"/>
                  </a:lnTo>
                  <a:lnTo>
                    <a:pt x="1429308" y="638810"/>
                  </a:lnTo>
                  <a:lnTo>
                    <a:pt x="1424012" y="641350"/>
                  </a:lnTo>
                  <a:lnTo>
                    <a:pt x="1423758" y="641578"/>
                  </a:lnTo>
                  <a:lnTo>
                    <a:pt x="1423758" y="669290"/>
                  </a:lnTo>
                  <a:lnTo>
                    <a:pt x="1423758" y="670560"/>
                  </a:lnTo>
                  <a:lnTo>
                    <a:pt x="1422882" y="671830"/>
                  </a:lnTo>
                  <a:lnTo>
                    <a:pt x="1421549" y="671830"/>
                  </a:lnTo>
                  <a:lnTo>
                    <a:pt x="1420431" y="673100"/>
                  </a:lnTo>
                  <a:lnTo>
                    <a:pt x="1419326" y="673100"/>
                  </a:lnTo>
                  <a:lnTo>
                    <a:pt x="1419326" y="670560"/>
                  </a:lnTo>
                  <a:lnTo>
                    <a:pt x="1420431" y="669290"/>
                  </a:lnTo>
                  <a:lnTo>
                    <a:pt x="1423758" y="669290"/>
                  </a:lnTo>
                  <a:lnTo>
                    <a:pt x="1423758" y="641578"/>
                  </a:lnTo>
                  <a:lnTo>
                    <a:pt x="1415389" y="648970"/>
                  </a:lnTo>
                  <a:lnTo>
                    <a:pt x="1408226" y="655751"/>
                  </a:lnTo>
                  <a:lnTo>
                    <a:pt x="1408226" y="665480"/>
                  </a:lnTo>
                  <a:lnTo>
                    <a:pt x="1407566" y="666750"/>
                  </a:lnTo>
                  <a:lnTo>
                    <a:pt x="1406893" y="669290"/>
                  </a:lnTo>
                  <a:lnTo>
                    <a:pt x="1406232" y="668020"/>
                  </a:lnTo>
                  <a:lnTo>
                    <a:pt x="1406118" y="664210"/>
                  </a:lnTo>
                  <a:lnTo>
                    <a:pt x="1406017" y="662940"/>
                  </a:lnTo>
                  <a:lnTo>
                    <a:pt x="1406677" y="661670"/>
                  </a:lnTo>
                  <a:lnTo>
                    <a:pt x="1408010" y="664210"/>
                  </a:lnTo>
                  <a:lnTo>
                    <a:pt x="1408226" y="665480"/>
                  </a:lnTo>
                  <a:lnTo>
                    <a:pt x="1408226" y="655751"/>
                  </a:lnTo>
                  <a:lnTo>
                    <a:pt x="1407337" y="656590"/>
                  </a:lnTo>
                  <a:lnTo>
                    <a:pt x="1403794" y="662940"/>
                  </a:lnTo>
                  <a:lnTo>
                    <a:pt x="1403794" y="664210"/>
                  </a:lnTo>
                  <a:lnTo>
                    <a:pt x="1396695" y="664210"/>
                  </a:lnTo>
                  <a:lnTo>
                    <a:pt x="1391361" y="666750"/>
                  </a:lnTo>
                  <a:lnTo>
                    <a:pt x="1387589" y="669290"/>
                  </a:lnTo>
                  <a:lnTo>
                    <a:pt x="1383601" y="671830"/>
                  </a:lnTo>
                  <a:lnTo>
                    <a:pt x="1380045" y="674370"/>
                  </a:lnTo>
                  <a:lnTo>
                    <a:pt x="1381594" y="674370"/>
                  </a:lnTo>
                  <a:lnTo>
                    <a:pt x="1381594" y="676910"/>
                  </a:lnTo>
                  <a:lnTo>
                    <a:pt x="1384046" y="676910"/>
                  </a:lnTo>
                  <a:lnTo>
                    <a:pt x="1394256" y="675640"/>
                  </a:lnTo>
                  <a:lnTo>
                    <a:pt x="1398460" y="678180"/>
                  </a:lnTo>
                  <a:lnTo>
                    <a:pt x="1400022" y="679450"/>
                  </a:lnTo>
                  <a:lnTo>
                    <a:pt x="1402232" y="678180"/>
                  </a:lnTo>
                  <a:lnTo>
                    <a:pt x="1405343" y="675640"/>
                  </a:lnTo>
                  <a:lnTo>
                    <a:pt x="1407337" y="674370"/>
                  </a:lnTo>
                  <a:lnTo>
                    <a:pt x="1409560" y="675640"/>
                  </a:lnTo>
                  <a:lnTo>
                    <a:pt x="1410233" y="675640"/>
                  </a:lnTo>
                  <a:lnTo>
                    <a:pt x="1410004" y="674370"/>
                  </a:lnTo>
                  <a:lnTo>
                    <a:pt x="1409560" y="673100"/>
                  </a:lnTo>
                  <a:lnTo>
                    <a:pt x="1410233" y="671830"/>
                  </a:lnTo>
                  <a:lnTo>
                    <a:pt x="1411554" y="671830"/>
                  </a:lnTo>
                  <a:lnTo>
                    <a:pt x="1415110" y="670560"/>
                  </a:lnTo>
                  <a:lnTo>
                    <a:pt x="1415110" y="674370"/>
                  </a:lnTo>
                  <a:lnTo>
                    <a:pt x="1411554" y="679450"/>
                  </a:lnTo>
                  <a:lnTo>
                    <a:pt x="1409115" y="683260"/>
                  </a:lnTo>
                  <a:lnTo>
                    <a:pt x="1407782" y="683260"/>
                  </a:lnTo>
                  <a:lnTo>
                    <a:pt x="1406448" y="680720"/>
                  </a:lnTo>
                  <a:lnTo>
                    <a:pt x="1404899" y="678180"/>
                  </a:lnTo>
                  <a:lnTo>
                    <a:pt x="1404010" y="678180"/>
                  </a:lnTo>
                  <a:lnTo>
                    <a:pt x="1401800" y="680720"/>
                  </a:lnTo>
                  <a:lnTo>
                    <a:pt x="1400238" y="683260"/>
                  </a:lnTo>
                  <a:lnTo>
                    <a:pt x="1397584" y="684530"/>
                  </a:lnTo>
                  <a:lnTo>
                    <a:pt x="1396022" y="683260"/>
                  </a:lnTo>
                  <a:lnTo>
                    <a:pt x="1393367" y="681990"/>
                  </a:lnTo>
                  <a:lnTo>
                    <a:pt x="1393139" y="683260"/>
                  </a:lnTo>
                  <a:lnTo>
                    <a:pt x="1394688" y="690880"/>
                  </a:lnTo>
                  <a:lnTo>
                    <a:pt x="1394917" y="692150"/>
                  </a:lnTo>
                  <a:lnTo>
                    <a:pt x="1396250" y="690880"/>
                  </a:lnTo>
                  <a:lnTo>
                    <a:pt x="1397800" y="689610"/>
                  </a:lnTo>
                  <a:lnTo>
                    <a:pt x="1402016" y="685800"/>
                  </a:lnTo>
                  <a:lnTo>
                    <a:pt x="1410449" y="688340"/>
                  </a:lnTo>
                  <a:lnTo>
                    <a:pt x="1408899" y="693420"/>
                  </a:lnTo>
                  <a:lnTo>
                    <a:pt x="1407782" y="695960"/>
                  </a:lnTo>
                  <a:lnTo>
                    <a:pt x="1411109" y="695960"/>
                  </a:lnTo>
                  <a:lnTo>
                    <a:pt x="1413776" y="694690"/>
                  </a:lnTo>
                  <a:lnTo>
                    <a:pt x="1414449" y="694690"/>
                  </a:lnTo>
                  <a:lnTo>
                    <a:pt x="1413560" y="697230"/>
                  </a:lnTo>
                  <a:lnTo>
                    <a:pt x="1412443" y="701040"/>
                  </a:lnTo>
                  <a:lnTo>
                    <a:pt x="1412671" y="701040"/>
                  </a:lnTo>
                  <a:lnTo>
                    <a:pt x="1415554" y="697230"/>
                  </a:lnTo>
                  <a:lnTo>
                    <a:pt x="1417916" y="694690"/>
                  </a:lnTo>
                  <a:lnTo>
                    <a:pt x="1419098" y="693420"/>
                  </a:lnTo>
                  <a:lnTo>
                    <a:pt x="1422654" y="692150"/>
                  </a:lnTo>
                  <a:lnTo>
                    <a:pt x="1419326" y="698500"/>
                  </a:lnTo>
                  <a:lnTo>
                    <a:pt x="1419555" y="698500"/>
                  </a:lnTo>
                  <a:lnTo>
                    <a:pt x="1422654" y="695960"/>
                  </a:lnTo>
                  <a:lnTo>
                    <a:pt x="1423758" y="693420"/>
                  </a:lnTo>
                  <a:lnTo>
                    <a:pt x="1423758" y="692150"/>
                  </a:lnTo>
                  <a:lnTo>
                    <a:pt x="1423758" y="688340"/>
                  </a:lnTo>
                  <a:lnTo>
                    <a:pt x="1424647" y="687070"/>
                  </a:lnTo>
                  <a:lnTo>
                    <a:pt x="1426210" y="688340"/>
                  </a:lnTo>
                  <a:lnTo>
                    <a:pt x="1427530" y="689610"/>
                  </a:lnTo>
                  <a:lnTo>
                    <a:pt x="1430642" y="687070"/>
                  </a:lnTo>
                  <a:lnTo>
                    <a:pt x="1431861" y="685800"/>
                  </a:lnTo>
                  <a:lnTo>
                    <a:pt x="1433080" y="684530"/>
                  </a:lnTo>
                  <a:lnTo>
                    <a:pt x="1434338" y="683260"/>
                  </a:lnTo>
                  <a:lnTo>
                    <a:pt x="1436852" y="680720"/>
                  </a:lnTo>
                  <a:lnTo>
                    <a:pt x="1437081" y="679450"/>
                  </a:lnTo>
                  <a:lnTo>
                    <a:pt x="1434642" y="678180"/>
                  </a:lnTo>
                  <a:lnTo>
                    <a:pt x="1432636" y="676910"/>
                  </a:lnTo>
                  <a:lnTo>
                    <a:pt x="1437741" y="676910"/>
                  </a:lnTo>
                  <a:lnTo>
                    <a:pt x="1442402" y="678180"/>
                  </a:lnTo>
                  <a:lnTo>
                    <a:pt x="1443736" y="678180"/>
                  </a:lnTo>
                  <a:lnTo>
                    <a:pt x="1443736" y="676910"/>
                  </a:lnTo>
                  <a:lnTo>
                    <a:pt x="1443736" y="673100"/>
                  </a:lnTo>
                  <a:lnTo>
                    <a:pt x="1442402" y="671830"/>
                  </a:lnTo>
                  <a:lnTo>
                    <a:pt x="1438859" y="671830"/>
                  </a:lnTo>
                  <a:lnTo>
                    <a:pt x="1439075" y="670560"/>
                  </a:lnTo>
                  <a:lnTo>
                    <a:pt x="1441297" y="669290"/>
                  </a:lnTo>
                  <a:lnTo>
                    <a:pt x="1443736" y="668020"/>
                  </a:lnTo>
                  <a:lnTo>
                    <a:pt x="1443736" y="666750"/>
                  </a:lnTo>
                  <a:lnTo>
                    <a:pt x="1439519" y="665480"/>
                  </a:lnTo>
                  <a:lnTo>
                    <a:pt x="1440192" y="664210"/>
                  </a:lnTo>
                  <a:lnTo>
                    <a:pt x="1443291" y="664210"/>
                  </a:lnTo>
                  <a:lnTo>
                    <a:pt x="1445958" y="662940"/>
                  </a:lnTo>
                  <a:lnTo>
                    <a:pt x="1448181" y="664210"/>
                  </a:lnTo>
                  <a:lnTo>
                    <a:pt x="1448181" y="666750"/>
                  </a:lnTo>
                  <a:lnTo>
                    <a:pt x="1451279" y="665480"/>
                  </a:lnTo>
                  <a:lnTo>
                    <a:pt x="1454835" y="662940"/>
                  </a:lnTo>
                  <a:lnTo>
                    <a:pt x="1456093" y="661670"/>
                  </a:lnTo>
                  <a:lnTo>
                    <a:pt x="1458607" y="659130"/>
                  </a:lnTo>
                  <a:lnTo>
                    <a:pt x="1461046" y="656590"/>
                  </a:lnTo>
                  <a:lnTo>
                    <a:pt x="1460385" y="655320"/>
                  </a:lnTo>
                  <a:lnTo>
                    <a:pt x="1459496" y="654050"/>
                  </a:lnTo>
                  <a:lnTo>
                    <a:pt x="1459941" y="652780"/>
                  </a:lnTo>
                  <a:lnTo>
                    <a:pt x="1462151" y="652780"/>
                  </a:lnTo>
                  <a:lnTo>
                    <a:pt x="1463713" y="651510"/>
                  </a:lnTo>
                  <a:lnTo>
                    <a:pt x="1464373" y="648970"/>
                  </a:lnTo>
                  <a:lnTo>
                    <a:pt x="1465033" y="645160"/>
                  </a:lnTo>
                  <a:lnTo>
                    <a:pt x="1464373" y="643890"/>
                  </a:lnTo>
                  <a:lnTo>
                    <a:pt x="1459712" y="643890"/>
                  </a:lnTo>
                  <a:lnTo>
                    <a:pt x="1460385" y="642620"/>
                  </a:lnTo>
                  <a:lnTo>
                    <a:pt x="1463929" y="640080"/>
                  </a:lnTo>
                  <a:lnTo>
                    <a:pt x="1469250" y="636270"/>
                  </a:lnTo>
                  <a:lnTo>
                    <a:pt x="1459052" y="635000"/>
                  </a:lnTo>
                  <a:lnTo>
                    <a:pt x="1453502" y="635000"/>
                  </a:lnTo>
                  <a:lnTo>
                    <a:pt x="1455051" y="632460"/>
                  </a:lnTo>
                  <a:lnTo>
                    <a:pt x="1455712" y="631190"/>
                  </a:lnTo>
                  <a:lnTo>
                    <a:pt x="1457718" y="627380"/>
                  </a:lnTo>
                  <a:lnTo>
                    <a:pt x="1461262" y="622300"/>
                  </a:lnTo>
                  <a:lnTo>
                    <a:pt x="1463268" y="621030"/>
                  </a:lnTo>
                  <a:lnTo>
                    <a:pt x="1465478" y="622300"/>
                  </a:lnTo>
                  <a:lnTo>
                    <a:pt x="1467256" y="623570"/>
                  </a:lnTo>
                  <a:lnTo>
                    <a:pt x="1468145" y="623570"/>
                  </a:lnTo>
                  <a:lnTo>
                    <a:pt x="1468145" y="621030"/>
                  </a:lnTo>
                  <a:lnTo>
                    <a:pt x="1469694" y="619760"/>
                  </a:lnTo>
                  <a:lnTo>
                    <a:pt x="1471701" y="621030"/>
                  </a:lnTo>
                  <a:lnTo>
                    <a:pt x="1474355" y="621030"/>
                  </a:lnTo>
                  <a:lnTo>
                    <a:pt x="1473682" y="619760"/>
                  </a:lnTo>
                  <a:lnTo>
                    <a:pt x="1473022" y="618490"/>
                  </a:lnTo>
                  <a:lnTo>
                    <a:pt x="1474355" y="617220"/>
                  </a:lnTo>
                  <a:lnTo>
                    <a:pt x="1481455" y="617220"/>
                  </a:lnTo>
                  <a:lnTo>
                    <a:pt x="1480350" y="613410"/>
                  </a:lnTo>
                  <a:lnTo>
                    <a:pt x="1479689" y="610870"/>
                  </a:lnTo>
                  <a:lnTo>
                    <a:pt x="1479791" y="609600"/>
                  </a:lnTo>
                  <a:lnTo>
                    <a:pt x="1479905" y="608330"/>
                  </a:lnTo>
                  <a:lnTo>
                    <a:pt x="1482344" y="608330"/>
                  </a:lnTo>
                  <a:lnTo>
                    <a:pt x="1483017" y="607060"/>
                  </a:lnTo>
                  <a:lnTo>
                    <a:pt x="1482128" y="601980"/>
                  </a:lnTo>
                  <a:lnTo>
                    <a:pt x="1482572" y="599440"/>
                  </a:lnTo>
                  <a:lnTo>
                    <a:pt x="1486344" y="599440"/>
                  </a:lnTo>
                  <a:lnTo>
                    <a:pt x="1488198" y="594360"/>
                  </a:lnTo>
                  <a:lnTo>
                    <a:pt x="1491005" y="586740"/>
                  </a:lnTo>
                  <a:lnTo>
                    <a:pt x="1489227" y="584200"/>
                  </a:lnTo>
                  <a:lnTo>
                    <a:pt x="1488567" y="582930"/>
                  </a:lnTo>
                  <a:lnTo>
                    <a:pt x="1489227" y="581660"/>
                  </a:lnTo>
                  <a:lnTo>
                    <a:pt x="1490776" y="580390"/>
                  </a:lnTo>
                  <a:lnTo>
                    <a:pt x="1492554" y="580390"/>
                  </a:lnTo>
                  <a:lnTo>
                    <a:pt x="1493888" y="575310"/>
                  </a:lnTo>
                  <a:lnTo>
                    <a:pt x="1493977" y="572770"/>
                  </a:lnTo>
                  <a:lnTo>
                    <a:pt x="1494078" y="570230"/>
                  </a:lnTo>
                  <a:lnTo>
                    <a:pt x="1494180" y="567690"/>
                  </a:lnTo>
                  <a:lnTo>
                    <a:pt x="1494282" y="565150"/>
                  </a:lnTo>
                  <a:lnTo>
                    <a:pt x="1494332" y="563880"/>
                  </a:lnTo>
                  <a:lnTo>
                    <a:pt x="1495399" y="558800"/>
                  </a:lnTo>
                  <a:lnTo>
                    <a:pt x="1498765" y="551180"/>
                  </a:lnTo>
                  <a:lnTo>
                    <a:pt x="1489011" y="551180"/>
                  </a:lnTo>
                  <a:lnTo>
                    <a:pt x="1488948" y="550011"/>
                  </a:lnTo>
                  <a:lnTo>
                    <a:pt x="1488833" y="547370"/>
                  </a:lnTo>
                  <a:lnTo>
                    <a:pt x="1488782" y="546100"/>
                  </a:lnTo>
                  <a:lnTo>
                    <a:pt x="1488706" y="544830"/>
                  </a:lnTo>
                  <a:lnTo>
                    <a:pt x="1488630" y="543560"/>
                  </a:lnTo>
                  <a:lnTo>
                    <a:pt x="1488567" y="542290"/>
                  </a:lnTo>
                  <a:lnTo>
                    <a:pt x="1489011" y="541020"/>
                  </a:lnTo>
                  <a:lnTo>
                    <a:pt x="1489671" y="543560"/>
                  </a:lnTo>
                  <a:lnTo>
                    <a:pt x="1490116" y="544830"/>
                  </a:lnTo>
                  <a:lnTo>
                    <a:pt x="1492999" y="544830"/>
                  </a:lnTo>
                  <a:lnTo>
                    <a:pt x="1494332" y="543560"/>
                  </a:lnTo>
                  <a:lnTo>
                    <a:pt x="1496110" y="543560"/>
                  </a:lnTo>
                  <a:lnTo>
                    <a:pt x="1496999" y="546100"/>
                  </a:lnTo>
                  <a:lnTo>
                    <a:pt x="1498104" y="547370"/>
                  </a:lnTo>
                  <a:lnTo>
                    <a:pt x="1498993" y="547370"/>
                  </a:lnTo>
                  <a:lnTo>
                    <a:pt x="1500771" y="542290"/>
                  </a:lnTo>
                  <a:lnTo>
                    <a:pt x="1500543" y="542290"/>
                  </a:lnTo>
                  <a:lnTo>
                    <a:pt x="1497876" y="543560"/>
                  </a:lnTo>
                  <a:lnTo>
                    <a:pt x="1496999" y="542290"/>
                  </a:lnTo>
                  <a:lnTo>
                    <a:pt x="1496999" y="541020"/>
                  </a:lnTo>
                  <a:lnTo>
                    <a:pt x="1496999" y="539750"/>
                  </a:lnTo>
                  <a:lnTo>
                    <a:pt x="1495437" y="538480"/>
                  </a:lnTo>
                  <a:lnTo>
                    <a:pt x="1491894" y="538480"/>
                  </a:lnTo>
                  <a:lnTo>
                    <a:pt x="1491005" y="537210"/>
                  </a:lnTo>
                  <a:lnTo>
                    <a:pt x="1491665" y="535940"/>
                  </a:lnTo>
                  <a:lnTo>
                    <a:pt x="1493443" y="530860"/>
                  </a:lnTo>
                  <a:lnTo>
                    <a:pt x="1501216" y="532130"/>
                  </a:lnTo>
                  <a:lnTo>
                    <a:pt x="1499654" y="537210"/>
                  </a:lnTo>
                  <a:lnTo>
                    <a:pt x="1498993" y="538480"/>
                  </a:lnTo>
                  <a:lnTo>
                    <a:pt x="1499438" y="539750"/>
                  </a:lnTo>
                  <a:lnTo>
                    <a:pt x="1500327" y="538480"/>
                  </a:lnTo>
                  <a:lnTo>
                    <a:pt x="1503426" y="535940"/>
                  </a:lnTo>
                  <a:lnTo>
                    <a:pt x="1503527" y="532130"/>
                  </a:lnTo>
                  <a:lnTo>
                    <a:pt x="1503870" y="520700"/>
                  </a:lnTo>
                  <a:lnTo>
                    <a:pt x="1499209" y="523240"/>
                  </a:lnTo>
                  <a:lnTo>
                    <a:pt x="1500327" y="521970"/>
                  </a:lnTo>
                  <a:lnTo>
                    <a:pt x="1502981" y="518160"/>
                  </a:lnTo>
                  <a:lnTo>
                    <a:pt x="1503616" y="516890"/>
                  </a:lnTo>
                  <a:lnTo>
                    <a:pt x="1506816" y="510540"/>
                  </a:lnTo>
                  <a:lnTo>
                    <a:pt x="1509229" y="500380"/>
                  </a:lnTo>
                  <a:lnTo>
                    <a:pt x="1509306" y="497840"/>
                  </a:lnTo>
                  <a:lnTo>
                    <a:pt x="1509420" y="494030"/>
                  </a:lnTo>
                  <a:lnTo>
                    <a:pt x="1509509" y="491490"/>
                  </a:lnTo>
                  <a:lnTo>
                    <a:pt x="1506982" y="490220"/>
                  </a:lnTo>
                  <a:lnTo>
                    <a:pt x="1504988" y="491490"/>
                  </a:lnTo>
                  <a:lnTo>
                    <a:pt x="1503654" y="491490"/>
                  </a:lnTo>
                  <a:lnTo>
                    <a:pt x="1502537" y="490220"/>
                  </a:lnTo>
                  <a:lnTo>
                    <a:pt x="1501648" y="487680"/>
                  </a:lnTo>
                  <a:lnTo>
                    <a:pt x="1506308" y="487680"/>
                  </a:lnTo>
                  <a:lnTo>
                    <a:pt x="1508315" y="486410"/>
                  </a:lnTo>
                  <a:lnTo>
                    <a:pt x="1511198" y="485140"/>
                  </a:lnTo>
                  <a:lnTo>
                    <a:pt x="1511642" y="483870"/>
                  </a:lnTo>
                  <a:lnTo>
                    <a:pt x="1511109" y="481330"/>
                  </a:lnTo>
                  <a:lnTo>
                    <a:pt x="1510842" y="480060"/>
                  </a:lnTo>
                  <a:lnTo>
                    <a:pt x="1510576" y="478790"/>
                  </a:lnTo>
                  <a:lnTo>
                    <a:pt x="1510042" y="476250"/>
                  </a:lnTo>
                  <a:lnTo>
                    <a:pt x="1508975" y="471170"/>
                  </a:lnTo>
                  <a:lnTo>
                    <a:pt x="1509420" y="469900"/>
                  </a:lnTo>
                  <a:lnTo>
                    <a:pt x="1512303" y="468630"/>
                  </a:lnTo>
                  <a:lnTo>
                    <a:pt x="1515414" y="467360"/>
                  </a:lnTo>
                  <a:close/>
                </a:path>
              </a:pathLst>
            </a:custGeom>
            <a:solidFill>
              <a:srgbClr val="EBD0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0" name="object 100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382826" y="2001101"/>
              <a:ext cx="86093" cy="96381"/>
            </a:xfrm>
            <a:prstGeom prst="rect">
              <a:avLst/>
            </a:prstGeom>
          </p:spPr>
        </p:pic>
      </p:grpSp>
      <p:sp>
        <p:nvSpPr>
          <p:cNvPr id="101" name="object 101"/>
          <p:cNvSpPr/>
          <p:nvPr/>
        </p:nvSpPr>
        <p:spPr>
          <a:xfrm>
            <a:off x="763672" y="2973240"/>
            <a:ext cx="1021715" cy="301625"/>
          </a:xfrm>
          <a:custGeom>
            <a:avLst/>
            <a:gdLst/>
            <a:ahLst/>
            <a:cxnLst/>
            <a:rect l="l" t="t" r="r" b="b"/>
            <a:pathLst>
              <a:path w="1021714" h="301625">
                <a:moveTo>
                  <a:pt x="11602" y="0"/>
                </a:moveTo>
                <a:lnTo>
                  <a:pt x="4613" y="2889"/>
                </a:lnTo>
                <a:lnTo>
                  <a:pt x="0" y="8911"/>
                </a:lnTo>
                <a:lnTo>
                  <a:pt x="394" y="17971"/>
                </a:lnTo>
                <a:lnTo>
                  <a:pt x="18062" y="51759"/>
                </a:lnTo>
                <a:lnTo>
                  <a:pt x="51385" y="97829"/>
                </a:lnTo>
                <a:lnTo>
                  <a:pt x="86727" y="132763"/>
                </a:lnTo>
                <a:lnTo>
                  <a:pt x="126099" y="158233"/>
                </a:lnTo>
                <a:lnTo>
                  <a:pt x="171517" y="175914"/>
                </a:lnTo>
                <a:lnTo>
                  <a:pt x="220903" y="182683"/>
                </a:lnTo>
                <a:lnTo>
                  <a:pt x="236325" y="182163"/>
                </a:lnTo>
                <a:lnTo>
                  <a:pt x="265833" y="177147"/>
                </a:lnTo>
                <a:lnTo>
                  <a:pt x="293808" y="166734"/>
                </a:lnTo>
                <a:lnTo>
                  <a:pt x="324236" y="148960"/>
                </a:lnTo>
                <a:lnTo>
                  <a:pt x="367810" y="116967"/>
                </a:lnTo>
                <a:lnTo>
                  <a:pt x="374915" y="112265"/>
                </a:lnTo>
                <a:lnTo>
                  <a:pt x="381746" y="108186"/>
                </a:lnTo>
                <a:lnTo>
                  <a:pt x="387632" y="105162"/>
                </a:lnTo>
                <a:lnTo>
                  <a:pt x="406309" y="99379"/>
                </a:lnTo>
                <a:lnTo>
                  <a:pt x="425632" y="101189"/>
                </a:lnTo>
                <a:lnTo>
                  <a:pt x="450806" y="112097"/>
                </a:lnTo>
                <a:lnTo>
                  <a:pt x="507551" y="145999"/>
                </a:lnTo>
                <a:lnTo>
                  <a:pt x="524005" y="154780"/>
                </a:lnTo>
                <a:lnTo>
                  <a:pt x="537935" y="160662"/>
                </a:lnTo>
                <a:lnTo>
                  <a:pt x="550878" y="164357"/>
                </a:lnTo>
                <a:lnTo>
                  <a:pt x="567470" y="166009"/>
                </a:lnTo>
                <a:lnTo>
                  <a:pt x="583578" y="163316"/>
                </a:lnTo>
                <a:lnTo>
                  <a:pt x="600509" y="155831"/>
                </a:lnTo>
                <a:lnTo>
                  <a:pt x="619573" y="143110"/>
                </a:lnTo>
                <a:lnTo>
                  <a:pt x="639710" y="129062"/>
                </a:lnTo>
                <a:lnTo>
                  <a:pt x="656158" y="120318"/>
                </a:lnTo>
                <a:lnTo>
                  <a:pt x="671525" y="115773"/>
                </a:lnTo>
                <a:lnTo>
                  <a:pt x="688419" y="114319"/>
                </a:lnTo>
                <a:lnTo>
                  <a:pt x="713579" y="116376"/>
                </a:lnTo>
                <a:lnTo>
                  <a:pt x="770694" y="135166"/>
                </a:lnTo>
                <a:lnTo>
                  <a:pt x="832055" y="169319"/>
                </a:lnTo>
                <a:lnTo>
                  <a:pt x="888347" y="208769"/>
                </a:lnTo>
                <a:lnTo>
                  <a:pt x="914911" y="230994"/>
                </a:lnTo>
                <a:lnTo>
                  <a:pt x="876678" y="222462"/>
                </a:lnTo>
                <a:lnTo>
                  <a:pt x="867537" y="220818"/>
                </a:lnTo>
                <a:lnTo>
                  <a:pt x="859239" y="219598"/>
                </a:lnTo>
                <a:lnTo>
                  <a:pt x="852846" y="218954"/>
                </a:lnTo>
                <a:lnTo>
                  <a:pt x="840743" y="218319"/>
                </a:lnTo>
                <a:lnTo>
                  <a:pt x="835981" y="223018"/>
                </a:lnTo>
                <a:lnTo>
                  <a:pt x="832243" y="228800"/>
                </a:lnTo>
                <a:lnTo>
                  <a:pt x="831637" y="234693"/>
                </a:lnTo>
                <a:lnTo>
                  <a:pt x="834098" y="240181"/>
                </a:lnTo>
                <a:lnTo>
                  <a:pt x="839562" y="244748"/>
                </a:lnTo>
                <a:lnTo>
                  <a:pt x="843677" y="246273"/>
                </a:lnTo>
                <a:lnTo>
                  <a:pt x="851987" y="248742"/>
                </a:lnTo>
                <a:lnTo>
                  <a:pt x="912088" y="264492"/>
                </a:lnTo>
                <a:lnTo>
                  <a:pt x="940449" y="273195"/>
                </a:lnTo>
                <a:lnTo>
                  <a:pt x="964360" y="282304"/>
                </a:lnTo>
                <a:lnTo>
                  <a:pt x="986691" y="292805"/>
                </a:lnTo>
                <a:lnTo>
                  <a:pt x="995391" y="297136"/>
                </a:lnTo>
                <a:lnTo>
                  <a:pt x="1004268" y="300882"/>
                </a:lnTo>
                <a:lnTo>
                  <a:pt x="1009424" y="301085"/>
                </a:lnTo>
                <a:lnTo>
                  <a:pt x="1012447" y="299587"/>
                </a:lnTo>
                <a:lnTo>
                  <a:pt x="1020880" y="291776"/>
                </a:lnTo>
                <a:lnTo>
                  <a:pt x="1021528" y="290481"/>
                </a:lnTo>
                <a:lnTo>
                  <a:pt x="1020804" y="282467"/>
                </a:lnTo>
                <a:lnTo>
                  <a:pt x="1016879" y="273145"/>
                </a:lnTo>
                <a:lnTo>
                  <a:pt x="1012625" y="264992"/>
                </a:lnTo>
                <a:lnTo>
                  <a:pt x="1002292" y="244147"/>
                </a:lnTo>
                <a:lnTo>
                  <a:pt x="992427" y="221993"/>
                </a:lnTo>
                <a:lnTo>
                  <a:pt x="984070" y="201005"/>
                </a:lnTo>
                <a:lnTo>
                  <a:pt x="978259" y="183661"/>
                </a:lnTo>
                <a:lnTo>
                  <a:pt x="974335" y="170476"/>
                </a:lnTo>
                <a:lnTo>
                  <a:pt x="971367" y="162178"/>
                </a:lnTo>
                <a:lnTo>
                  <a:pt x="968531" y="156877"/>
                </a:lnTo>
                <a:lnTo>
                  <a:pt x="965000" y="152686"/>
                </a:lnTo>
                <a:lnTo>
                  <a:pt x="958891" y="146387"/>
                </a:lnTo>
                <a:lnTo>
                  <a:pt x="952567" y="145396"/>
                </a:lnTo>
                <a:lnTo>
                  <a:pt x="947804" y="149790"/>
                </a:lnTo>
                <a:lnTo>
                  <a:pt x="943933" y="157447"/>
                </a:lnTo>
                <a:lnTo>
                  <a:pt x="943583" y="169923"/>
                </a:lnTo>
                <a:lnTo>
                  <a:pt x="946759" y="187138"/>
                </a:lnTo>
                <a:lnTo>
                  <a:pt x="953468" y="209010"/>
                </a:lnTo>
                <a:lnTo>
                  <a:pt x="958777" y="224288"/>
                </a:lnTo>
                <a:lnTo>
                  <a:pt x="958739" y="225177"/>
                </a:lnTo>
                <a:lnTo>
                  <a:pt x="955297" y="222536"/>
                </a:lnTo>
                <a:lnTo>
                  <a:pt x="951309" y="218980"/>
                </a:lnTo>
                <a:lnTo>
                  <a:pt x="918358" y="191682"/>
                </a:lnTo>
                <a:lnTo>
                  <a:pt x="885960" y="167639"/>
                </a:lnTo>
                <a:lnTo>
                  <a:pt x="853102" y="146155"/>
                </a:lnTo>
                <a:lnTo>
                  <a:pt x="818772" y="126537"/>
                </a:lnTo>
                <a:lnTo>
                  <a:pt x="767877" y="103103"/>
                </a:lnTo>
                <a:lnTo>
                  <a:pt x="721896" y="90062"/>
                </a:lnTo>
                <a:lnTo>
                  <a:pt x="692042" y="88006"/>
                </a:lnTo>
                <a:lnTo>
                  <a:pt x="676512" y="88492"/>
                </a:lnTo>
                <a:lnTo>
                  <a:pt x="638496" y="99889"/>
                </a:lnTo>
                <a:lnTo>
                  <a:pt x="594001" y="128293"/>
                </a:lnTo>
                <a:lnTo>
                  <a:pt x="582674" y="134545"/>
                </a:lnTo>
                <a:lnTo>
                  <a:pt x="573284" y="137409"/>
                </a:lnTo>
                <a:lnTo>
                  <a:pt x="563756" y="137814"/>
                </a:lnTo>
                <a:lnTo>
                  <a:pt x="552603" y="136049"/>
                </a:lnTo>
                <a:lnTo>
                  <a:pt x="539758" y="131472"/>
                </a:lnTo>
                <a:lnTo>
                  <a:pt x="523939" y="123564"/>
                </a:lnTo>
                <a:lnTo>
                  <a:pt x="503863" y="111805"/>
                </a:lnTo>
                <a:lnTo>
                  <a:pt x="476758" y="95499"/>
                </a:lnTo>
                <a:lnTo>
                  <a:pt x="456684" y="84709"/>
                </a:lnTo>
                <a:lnTo>
                  <a:pt x="440689" y="78015"/>
                </a:lnTo>
                <a:lnTo>
                  <a:pt x="425821" y="73997"/>
                </a:lnTo>
                <a:lnTo>
                  <a:pt x="417020" y="72168"/>
                </a:lnTo>
                <a:lnTo>
                  <a:pt x="412588" y="71850"/>
                </a:lnTo>
                <a:lnTo>
                  <a:pt x="404117" y="72993"/>
                </a:lnTo>
                <a:lnTo>
                  <a:pt x="388909" y="76253"/>
                </a:lnTo>
                <a:lnTo>
                  <a:pt x="374013" y="82475"/>
                </a:lnTo>
                <a:lnTo>
                  <a:pt x="357377" y="92758"/>
                </a:lnTo>
                <a:lnTo>
                  <a:pt x="336947" y="108198"/>
                </a:lnTo>
                <a:lnTo>
                  <a:pt x="311076" y="127214"/>
                </a:lnTo>
                <a:lnTo>
                  <a:pt x="287690" y="140864"/>
                </a:lnTo>
                <a:lnTo>
                  <a:pt x="265713" y="149687"/>
                </a:lnTo>
                <a:lnTo>
                  <a:pt x="244072" y="154223"/>
                </a:lnTo>
                <a:lnTo>
                  <a:pt x="228890" y="154928"/>
                </a:lnTo>
                <a:lnTo>
                  <a:pt x="211191" y="154007"/>
                </a:lnTo>
                <a:lnTo>
                  <a:pt x="138732" y="131627"/>
                </a:lnTo>
                <a:lnTo>
                  <a:pt x="104405" y="108028"/>
                </a:lnTo>
                <a:lnTo>
                  <a:pt x="72147" y="74116"/>
                </a:lnTo>
                <a:lnTo>
                  <a:pt x="27203" y="10974"/>
                </a:lnTo>
                <a:lnTo>
                  <a:pt x="18747" y="2412"/>
                </a:lnTo>
                <a:lnTo>
                  <a:pt x="11602" y="0"/>
                </a:lnTo>
                <a:close/>
              </a:path>
            </a:pathLst>
          </a:custGeom>
          <a:solidFill>
            <a:srgbClr val="0084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49757" y="7292581"/>
            <a:ext cx="2310130" cy="561975"/>
          </a:xfrm>
          <a:custGeom>
            <a:avLst/>
            <a:gdLst/>
            <a:ahLst/>
            <a:cxnLst/>
            <a:rect l="l" t="t" r="r" b="b"/>
            <a:pathLst>
              <a:path w="2310130" h="561975">
                <a:moveTo>
                  <a:pt x="54508" y="531342"/>
                </a:moveTo>
                <a:lnTo>
                  <a:pt x="53695" y="531342"/>
                </a:lnTo>
                <a:lnTo>
                  <a:pt x="49796" y="533806"/>
                </a:lnTo>
                <a:lnTo>
                  <a:pt x="47955" y="535038"/>
                </a:lnTo>
                <a:lnTo>
                  <a:pt x="47752" y="535851"/>
                </a:lnTo>
                <a:lnTo>
                  <a:pt x="50406" y="535851"/>
                </a:lnTo>
                <a:lnTo>
                  <a:pt x="52260" y="534835"/>
                </a:lnTo>
                <a:lnTo>
                  <a:pt x="52870" y="533806"/>
                </a:lnTo>
                <a:lnTo>
                  <a:pt x="54508" y="531342"/>
                </a:lnTo>
                <a:close/>
              </a:path>
              <a:path w="2310130" h="561975">
                <a:moveTo>
                  <a:pt x="93637" y="130327"/>
                </a:moveTo>
                <a:lnTo>
                  <a:pt x="88315" y="130530"/>
                </a:lnTo>
                <a:lnTo>
                  <a:pt x="85039" y="130733"/>
                </a:lnTo>
                <a:lnTo>
                  <a:pt x="82575" y="132168"/>
                </a:lnTo>
                <a:lnTo>
                  <a:pt x="82575" y="137083"/>
                </a:lnTo>
                <a:lnTo>
                  <a:pt x="85039" y="136880"/>
                </a:lnTo>
                <a:lnTo>
                  <a:pt x="89954" y="133197"/>
                </a:lnTo>
                <a:lnTo>
                  <a:pt x="93637" y="130327"/>
                </a:lnTo>
                <a:close/>
              </a:path>
              <a:path w="2310130" h="561975">
                <a:moveTo>
                  <a:pt x="110858" y="135242"/>
                </a:moveTo>
                <a:lnTo>
                  <a:pt x="110032" y="133197"/>
                </a:lnTo>
                <a:lnTo>
                  <a:pt x="109220" y="131559"/>
                </a:lnTo>
                <a:lnTo>
                  <a:pt x="108597" y="130124"/>
                </a:lnTo>
                <a:lnTo>
                  <a:pt x="107988" y="130124"/>
                </a:lnTo>
                <a:lnTo>
                  <a:pt x="106553" y="131559"/>
                </a:lnTo>
                <a:lnTo>
                  <a:pt x="105117" y="133197"/>
                </a:lnTo>
                <a:lnTo>
                  <a:pt x="103073" y="135864"/>
                </a:lnTo>
                <a:lnTo>
                  <a:pt x="103276" y="136271"/>
                </a:lnTo>
                <a:lnTo>
                  <a:pt x="109829" y="136271"/>
                </a:lnTo>
                <a:lnTo>
                  <a:pt x="110858" y="135242"/>
                </a:lnTo>
                <a:close/>
              </a:path>
              <a:path w="2310130" h="561975">
                <a:moveTo>
                  <a:pt x="115366" y="130733"/>
                </a:moveTo>
                <a:lnTo>
                  <a:pt x="114350" y="128282"/>
                </a:lnTo>
                <a:lnTo>
                  <a:pt x="108204" y="121513"/>
                </a:lnTo>
                <a:lnTo>
                  <a:pt x="104914" y="120700"/>
                </a:lnTo>
                <a:lnTo>
                  <a:pt x="105740" y="124383"/>
                </a:lnTo>
                <a:lnTo>
                  <a:pt x="106146" y="126847"/>
                </a:lnTo>
                <a:lnTo>
                  <a:pt x="105130" y="127254"/>
                </a:lnTo>
                <a:lnTo>
                  <a:pt x="97955" y="127863"/>
                </a:lnTo>
                <a:lnTo>
                  <a:pt x="96316" y="127863"/>
                </a:lnTo>
                <a:lnTo>
                  <a:pt x="94881" y="128892"/>
                </a:lnTo>
                <a:lnTo>
                  <a:pt x="94881" y="132168"/>
                </a:lnTo>
                <a:lnTo>
                  <a:pt x="103073" y="131762"/>
                </a:lnTo>
                <a:lnTo>
                  <a:pt x="108610" y="128282"/>
                </a:lnTo>
                <a:lnTo>
                  <a:pt x="110451" y="128689"/>
                </a:lnTo>
                <a:lnTo>
                  <a:pt x="111480" y="130327"/>
                </a:lnTo>
                <a:lnTo>
                  <a:pt x="112293" y="131762"/>
                </a:lnTo>
                <a:lnTo>
                  <a:pt x="113728" y="132372"/>
                </a:lnTo>
                <a:lnTo>
                  <a:pt x="115366" y="130733"/>
                </a:lnTo>
                <a:close/>
              </a:path>
              <a:path w="2310130" h="561975">
                <a:moveTo>
                  <a:pt x="145859" y="239407"/>
                </a:moveTo>
                <a:lnTo>
                  <a:pt x="145834" y="239280"/>
                </a:lnTo>
                <a:lnTo>
                  <a:pt x="145694" y="239407"/>
                </a:lnTo>
                <a:lnTo>
                  <a:pt x="145859" y="239407"/>
                </a:lnTo>
                <a:close/>
              </a:path>
              <a:path w="2310130" h="561975">
                <a:moveTo>
                  <a:pt x="148259" y="245414"/>
                </a:moveTo>
                <a:lnTo>
                  <a:pt x="148043" y="245021"/>
                </a:lnTo>
                <a:lnTo>
                  <a:pt x="147154" y="245948"/>
                </a:lnTo>
                <a:lnTo>
                  <a:pt x="148259" y="245414"/>
                </a:lnTo>
                <a:close/>
              </a:path>
              <a:path w="2310130" h="561975">
                <a:moveTo>
                  <a:pt x="154914" y="239407"/>
                </a:moveTo>
                <a:lnTo>
                  <a:pt x="145859" y="239407"/>
                </a:lnTo>
                <a:lnTo>
                  <a:pt x="146443" y="241947"/>
                </a:lnTo>
                <a:lnTo>
                  <a:pt x="148043" y="245021"/>
                </a:lnTo>
                <a:lnTo>
                  <a:pt x="151015" y="241947"/>
                </a:lnTo>
                <a:lnTo>
                  <a:pt x="154914" y="239407"/>
                </a:lnTo>
                <a:close/>
              </a:path>
              <a:path w="2310130" h="561975">
                <a:moveTo>
                  <a:pt x="176834" y="222897"/>
                </a:moveTo>
                <a:lnTo>
                  <a:pt x="173151" y="222897"/>
                </a:lnTo>
                <a:lnTo>
                  <a:pt x="172745" y="224167"/>
                </a:lnTo>
                <a:lnTo>
                  <a:pt x="173355" y="225437"/>
                </a:lnTo>
                <a:lnTo>
                  <a:pt x="174180" y="227977"/>
                </a:lnTo>
                <a:lnTo>
                  <a:pt x="171513" y="227977"/>
                </a:lnTo>
                <a:lnTo>
                  <a:pt x="168846" y="226707"/>
                </a:lnTo>
                <a:lnTo>
                  <a:pt x="168846" y="225437"/>
                </a:lnTo>
                <a:lnTo>
                  <a:pt x="173151" y="221627"/>
                </a:lnTo>
                <a:lnTo>
                  <a:pt x="174586" y="220357"/>
                </a:lnTo>
                <a:lnTo>
                  <a:pt x="174586" y="219087"/>
                </a:lnTo>
                <a:lnTo>
                  <a:pt x="173215" y="216547"/>
                </a:lnTo>
                <a:lnTo>
                  <a:pt x="171856" y="214007"/>
                </a:lnTo>
                <a:lnTo>
                  <a:pt x="170484" y="211467"/>
                </a:lnTo>
                <a:lnTo>
                  <a:pt x="169049" y="211467"/>
                </a:lnTo>
                <a:lnTo>
                  <a:pt x="163309" y="214007"/>
                </a:lnTo>
                <a:lnTo>
                  <a:pt x="162496" y="214007"/>
                </a:lnTo>
                <a:lnTo>
                  <a:pt x="162496" y="210197"/>
                </a:lnTo>
                <a:lnTo>
                  <a:pt x="161671" y="208927"/>
                </a:lnTo>
                <a:lnTo>
                  <a:pt x="159423" y="208927"/>
                </a:lnTo>
                <a:lnTo>
                  <a:pt x="159219" y="210197"/>
                </a:lnTo>
                <a:lnTo>
                  <a:pt x="159829" y="211467"/>
                </a:lnTo>
                <a:lnTo>
                  <a:pt x="160655" y="214007"/>
                </a:lnTo>
                <a:lnTo>
                  <a:pt x="160235" y="215277"/>
                </a:lnTo>
                <a:lnTo>
                  <a:pt x="158800" y="214007"/>
                </a:lnTo>
                <a:lnTo>
                  <a:pt x="157581" y="212737"/>
                </a:lnTo>
                <a:lnTo>
                  <a:pt x="156959" y="208927"/>
                </a:lnTo>
                <a:lnTo>
                  <a:pt x="157213" y="205117"/>
                </a:lnTo>
                <a:lnTo>
                  <a:pt x="157289" y="203847"/>
                </a:lnTo>
                <a:lnTo>
                  <a:pt x="157378" y="202577"/>
                </a:lnTo>
                <a:lnTo>
                  <a:pt x="157454" y="201307"/>
                </a:lnTo>
                <a:lnTo>
                  <a:pt x="157543" y="200037"/>
                </a:lnTo>
                <a:lnTo>
                  <a:pt x="157619" y="198767"/>
                </a:lnTo>
                <a:lnTo>
                  <a:pt x="157708" y="197497"/>
                </a:lnTo>
                <a:lnTo>
                  <a:pt x="157784" y="196227"/>
                </a:lnTo>
                <a:lnTo>
                  <a:pt x="157162" y="191147"/>
                </a:lnTo>
                <a:lnTo>
                  <a:pt x="155117" y="189877"/>
                </a:lnTo>
                <a:lnTo>
                  <a:pt x="153682" y="188607"/>
                </a:lnTo>
                <a:lnTo>
                  <a:pt x="152857" y="187337"/>
                </a:lnTo>
                <a:lnTo>
                  <a:pt x="153276" y="186067"/>
                </a:lnTo>
                <a:lnTo>
                  <a:pt x="154508" y="183527"/>
                </a:lnTo>
                <a:lnTo>
                  <a:pt x="152247" y="182333"/>
                </a:lnTo>
                <a:lnTo>
                  <a:pt x="152247" y="212737"/>
                </a:lnTo>
                <a:lnTo>
                  <a:pt x="152247" y="214007"/>
                </a:lnTo>
                <a:lnTo>
                  <a:pt x="151434" y="215277"/>
                </a:lnTo>
                <a:lnTo>
                  <a:pt x="150202" y="215277"/>
                </a:lnTo>
                <a:lnTo>
                  <a:pt x="149174" y="216547"/>
                </a:lnTo>
                <a:lnTo>
                  <a:pt x="148145" y="216547"/>
                </a:lnTo>
                <a:lnTo>
                  <a:pt x="148145" y="214007"/>
                </a:lnTo>
                <a:lnTo>
                  <a:pt x="149174" y="212737"/>
                </a:lnTo>
                <a:lnTo>
                  <a:pt x="152247" y="212737"/>
                </a:lnTo>
                <a:lnTo>
                  <a:pt x="152247" y="182333"/>
                </a:lnTo>
                <a:lnTo>
                  <a:pt x="149720" y="180987"/>
                </a:lnTo>
                <a:lnTo>
                  <a:pt x="147332" y="179717"/>
                </a:lnTo>
                <a:lnTo>
                  <a:pt x="145694" y="180987"/>
                </a:lnTo>
                <a:lnTo>
                  <a:pt x="144665" y="180987"/>
                </a:lnTo>
                <a:lnTo>
                  <a:pt x="144665" y="179717"/>
                </a:lnTo>
                <a:lnTo>
                  <a:pt x="144665" y="178447"/>
                </a:lnTo>
                <a:lnTo>
                  <a:pt x="143027" y="174637"/>
                </a:lnTo>
                <a:lnTo>
                  <a:pt x="141998" y="173050"/>
                </a:lnTo>
                <a:lnTo>
                  <a:pt x="141998" y="184797"/>
                </a:lnTo>
                <a:lnTo>
                  <a:pt x="141998" y="186067"/>
                </a:lnTo>
                <a:lnTo>
                  <a:pt x="141185" y="186067"/>
                </a:lnTo>
                <a:lnTo>
                  <a:pt x="139954" y="187337"/>
                </a:lnTo>
                <a:lnTo>
                  <a:pt x="137909" y="187337"/>
                </a:lnTo>
                <a:lnTo>
                  <a:pt x="137909" y="186067"/>
                </a:lnTo>
                <a:lnTo>
                  <a:pt x="137909" y="184797"/>
                </a:lnTo>
                <a:lnTo>
                  <a:pt x="138925" y="183527"/>
                </a:lnTo>
                <a:lnTo>
                  <a:pt x="141185" y="183527"/>
                </a:lnTo>
                <a:lnTo>
                  <a:pt x="141998" y="184797"/>
                </a:lnTo>
                <a:lnTo>
                  <a:pt x="141998" y="173050"/>
                </a:lnTo>
                <a:lnTo>
                  <a:pt x="140576" y="170827"/>
                </a:lnTo>
                <a:lnTo>
                  <a:pt x="138112" y="167017"/>
                </a:lnTo>
                <a:lnTo>
                  <a:pt x="136677" y="165747"/>
                </a:lnTo>
                <a:lnTo>
                  <a:pt x="135445" y="167271"/>
                </a:lnTo>
                <a:lnTo>
                  <a:pt x="135445" y="198767"/>
                </a:lnTo>
                <a:lnTo>
                  <a:pt x="135039" y="200037"/>
                </a:lnTo>
                <a:lnTo>
                  <a:pt x="132778" y="200037"/>
                </a:lnTo>
                <a:lnTo>
                  <a:pt x="131749" y="198767"/>
                </a:lnTo>
                <a:lnTo>
                  <a:pt x="131749" y="197497"/>
                </a:lnTo>
                <a:lnTo>
                  <a:pt x="132168" y="196227"/>
                </a:lnTo>
                <a:lnTo>
                  <a:pt x="133184" y="196227"/>
                </a:lnTo>
                <a:lnTo>
                  <a:pt x="134213" y="197497"/>
                </a:lnTo>
                <a:lnTo>
                  <a:pt x="134835" y="198767"/>
                </a:lnTo>
                <a:lnTo>
                  <a:pt x="135445" y="198767"/>
                </a:lnTo>
                <a:lnTo>
                  <a:pt x="135445" y="167271"/>
                </a:lnTo>
                <a:lnTo>
                  <a:pt x="134620" y="168287"/>
                </a:lnTo>
                <a:lnTo>
                  <a:pt x="130937" y="170827"/>
                </a:lnTo>
                <a:lnTo>
                  <a:pt x="128676" y="165747"/>
                </a:lnTo>
                <a:lnTo>
                  <a:pt x="131140" y="160667"/>
                </a:lnTo>
                <a:lnTo>
                  <a:pt x="131622" y="159397"/>
                </a:lnTo>
                <a:lnTo>
                  <a:pt x="132575" y="156857"/>
                </a:lnTo>
                <a:lnTo>
                  <a:pt x="131965" y="155587"/>
                </a:lnTo>
                <a:lnTo>
                  <a:pt x="128473" y="151777"/>
                </a:lnTo>
                <a:lnTo>
                  <a:pt x="125818" y="149237"/>
                </a:lnTo>
                <a:lnTo>
                  <a:pt x="123355" y="147967"/>
                </a:lnTo>
                <a:lnTo>
                  <a:pt x="122123" y="149237"/>
                </a:lnTo>
                <a:lnTo>
                  <a:pt x="121513" y="147967"/>
                </a:lnTo>
                <a:lnTo>
                  <a:pt x="121513" y="146697"/>
                </a:lnTo>
                <a:lnTo>
                  <a:pt x="121513" y="142887"/>
                </a:lnTo>
                <a:lnTo>
                  <a:pt x="121107" y="142887"/>
                </a:lnTo>
                <a:lnTo>
                  <a:pt x="119672" y="144157"/>
                </a:lnTo>
                <a:lnTo>
                  <a:pt x="118237" y="146697"/>
                </a:lnTo>
                <a:lnTo>
                  <a:pt x="117817" y="146697"/>
                </a:lnTo>
                <a:lnTo>
                  <a:pt x="116801" y="144157"/>
                </a:lnTo>
                <a:lnTo>
                  <a:pt x="115976" y="141617"/>
                </a:lnTo>
                <a:lnTo>
                  <a:pt x="105321" y="141617"/>
                </a:lnTo>
                <a:lnTo>
                  <a:pt x="106756" y="142887"/>
                </a:lnTo>
                <a:lnTo>
                  <a:pt x="107988" y="142887"/>
                </a:lnTo>
                <a:lnTo>
                  <a:pt x="109220" y="144157"/>
                </a:lnTo>
                <a:lnTo>
                  <a:pt x="109220" y="147967"/>
                </a:lnTo>
                <a:lnTo>
                  <a:pt x="104914" y="147967"/>
                </a:lnTo>
                <a:lnTo>
                  <a:pt x="101219" y="142887"/>
                </a:lnTo>
                <a:lnTo>
                  <a:pt x="97739" y="139077"/>
                </a:lnTo>
                <a:lnTo>
                  <a:pt x="97536" y="139077"/>
                </a:lnTo>
                <a:lnTo>
                  <a:pt x="96100" y="141617"/>
                </a:lnTo>
                <a:lnTo>
                  <a:pt x="94869" y="145427"/>
                </a:lnTo>
                <a:lnTo>
                  <a:pt x="94259" y="145427"/>
                </a:lnTo>
                <a:lnTo>
                  <a:pt x="92824" y="142887"/>
                </a:lnTo>
                <a:lnTo>
                  <a:pt x="91186" y="140347"/>
                </a:lnTo>
                <a:lnTo>
                  <a:pt x="90360" y="140347"/>
                </a:lnTo>
                <a:lnTo>
                  <a:pt x="87287" y="144157"/>
                </a:lnTo>
                <a:lnTo>
                  <a:pt x="85242" y="145427"/>
                </a:lnTo>
                <a:lnTo>
                  <a:pt x="84620" y="146697"/>
                </a:lnTo>
                <a:lnTo>
                  <a:pt x="85648" y="146697"/>
                </a:lnTo>
                <a:lnTo>
                  <a:pt x="86880" y="145427"/>
                </a:lnTo>
                <a:lnTo>
                  <a:pt x="89547" y="149237"/>
                </a:lnTo>
                <a:lnTo>
                  <a:pt x="91592" y="153047"/>
                </a:lnTo>
                <a:lnTo>
                  <a:pt x="93637" y="158127"/>
                </a:lnTo>
                <a:lnTo>
                  <a:pt x="96304" y="160667"/>
                </a:lnTo>
                <a:lnTo>
                  <a:pt x="98348" y="159397"/>
                </a:lnTo>
                <a:lnTo>
                  <a:pt x="98971" y="159397"/>
                </a:lnTo>
                <a:lnTo>
                  <a:pt x="97942" y="165747"/>
                </a:lnTo>
                <a:lnTo>
                  <a:pt x="99377" y="169557"/>
                </a:lnTo>
                <a:lnTo>
                  <a:pt x="105321" y="169557"/>
                </a:lnTo>
                <a:lnTo>
                  <a:pt x="108191" y="174637"/>
                </a:lnTo>
                <a:lnTo>
                  <a:pt x="109220" y="183527"/>
                </a:lnTo>
                <a:lnTo>
                  <a:pt x="109321" y="184797"/>
                </a:lnTo>
                <a:lnTo>
                  <a:pt x="109423" y="186067"/>
                </a:lnTo>
                <a:lnTo>
                  <a:pt x="110032" y="186067"/>
                </a:lnTo>
                <a:lnTo>
                  <a:pt x="110439" y="184797"/>
                </a:lnTo>
                <a:lnTo>
                  <a:pt x="112496" y="179717"/>
                </a:lnTo>
                <a:lnTo>
                  <a:pt x="116801" y="184797"/>
                </a:lnTo>
                <a:lnTo>
                  <a:pt x="116725" y="186067"/>
                </a:lnTo>
                <a:lnTo>
                  <a:pt x="116636" y="187337"/>
                </a:lnTo>
                <a:lnTo>
                  <a:pt x="116547" y="188607"/>
                </a:lnTo>
                <a:lnTo>
                  <a:pt x="116471" y="189877"/>
                </a:lnTo>
                <a:lnTo>
                  <a:pt x="116382" y="194957"/>
                </a:lnTo>
                <a:lnTo>
                  <a:pt x="117005" y="198767"/>
                </a:lnTo>
                <a:lnTo>
                  <a:pt x="118643" y="198767"/>
                </a:lnTo>
                <a:lnTo>
                  <a:pt x="119456" y="197497"/>
                </a:lnTo>
                <a:lnTo>
                  <a:pt x="119570" y="194957"/>
                </a:lnTo>
                <a:lnTo>
                  <a:pt x="119672" y="193687"/>
                </a:lnTo>
                <a:lnTo>
                  <a:pt x="124790" y="188607"/>
                </a:lnTo>
                <a:lnTo>
                  <a:pt x="129501" y="187337"/>
                </a:lnTo>
                <a:lnTo>
                  <a:pt x="132981" y="186067"/>
                </a:lnTo>
                <a:lnTo>
                  <a:pt x="134010" y="186067"/>
                </a:lnTo>
                <a:lnTo>
                  <a:pt x="133400" y="188607"/>
                </a:lnTo>
                <a:lnTo>
                  <a:pt x="132778" y="189877"/>
                </a:lnTo>
                <a:lnTo>
                  <a:pt x="130733" y="191147"/>
                </a:lnTo>
                <a:lnTo>
                  <a:pt x="126631" y="191147"/>
                </a:lnTo>
                <a:lnTo>
                  <a:pt x="124383" y="193687"/>
                </a:lnTo>
                <a:lnTo>
                  <a:pt x="123355" y="196227"/>
                </a:lnTo>
                <a:lnTo>
                  <a:pt x="122123" y="198767"/>
                </a:lnTo>
                <a:lnTo>
                  <a:pt x="122326" y="200037"/>
                </a:lnTo>
                <a:lnTo>
                  <a:pt x="125818" y="200037"/>
                </a:lnTo>
                <a:lnTo>
                  <a:pt x="125603" y="201307"/>
                </a:lnTo>
                <a:lnTo>
                  <a:pt x="123558" y="202577"/>
                </a:lnTo>
                <a:lnTo>
                  <a:pt x="121310" y="203847"/>
                </a:lnTo>
                <a:lnTo>
                  <a:pt x="122529" y="203847"/>
                </a:lnTo>
                <a:lnTo>
                  <a:pt x="137083" y="202577"/>
                </a:lnTo>
                <a:lnTo>
                  <a:pt x="143230" y="205117"/>
                </a:lnTo>
                <a:lnTo>
                  <a:pt x="129705" y="208927"/>
                </a:lnTo>
                <a:lnTo>
                  <a:pt x="128676" y="214007"/>
                </a:lnTo>
                <a:lnTo>
                  <a:pt x="133604" y="217817"/>
                </a:lnTo>
                <a:lnTo>
                  <a:pt x="135445" y="220357"/>
                </a:lnTo>
                <a:lnTo>
                  <a:pt x="134213" y="220357"/>
                </a:lnTo>
                <a:lnTo>
                  <a:pt x="131965" y="219087"/>
                </a:lnTo>
                <a:lnTo>
                  <a:pt x="134213" y="222897"/>
                </a:lnTo>
                <a:lnTo>
                  <a:pt x="137083" y="227977"/>
                </a:lnTo>
                <a:lnTo>
                  <a:pt x="139128" y="227977"/>
                </a:lnTo>
                <a:lnTo>
                  <a:pt x="140982" y="225437"/>
                </a:lnTo>
                <a:lnTo>
                  <a:pt x="143027" y="221627"/>
                </a:lnTo>
                <a:lnTo>
                  <a:pt x="146100" y="222897"/>
                </a:lnTo>
                <a:lnTo>
                  <a:pt x="146100" y="229247"/>
                </a:lnTo>
                <a:lnTo>
                  <a:pt x="145694" y="229247"/>
                </a:lnTo>
                <a:lnTo>
                  <a:pt x="144259" y="227977"/>
                </a:lnTo>
                <a:lnTo>
                  <a:pt x="142824" y="225437"/>
                </a:lnTo>
                <a:lnTo>
                  <a:pt x="142417" y="225437"/>
                </a:lnTo>
                <a:lnTo>
                  <a:pt x="141389" y="227977"/>
                </a:lnTo>
                <a:lnTo>
                  <a:pt x="140563" y="230517"/>
                </a:lnTo>
                <a:lnTo>
                  <a:pt x="141185" y="231787"/>
                </a:lnTo>
                <a:lnTo>
                  <a:pt x="143230" y="233057"/>
                </a:lnTo>
                <a:lnTo>
                  <a:pt x="144868" y="233057"/>
                </a:lnTo>
                <a:lnTo>
                  <a:pt x="145897" y="235597"/>
                </a:lnTo>
                <a:lnTo>
                  <a:pt x="145275" y="236867"/>
                </a:lnTo>
                <a:lnTo>
                  <a:pt x="145834" y="239280"/>
                </a:lnTo>
                <a:lnTo>
                  <a:pt x="148145" y="236867"/>
                </a:lnTo>
                <a:lnTo>
                  <a:pt x="149783" y="236867"/>
                </a:lnTo>
                <a:lnTo>
                  <a:pt x="150406" y="235597"/>
                </a:lnTo>
                <a:lnTo>
                  <a:pt x="147942" y="235597"/>
                </a:lnTo>
                <a:lnTo>
                  <a:pt x="147942" y="234327"/>
                </a:lnTo>
                <a:lnTo>
                  <a:pt x="149174" y="233057"/>
                </a:lnTo>
                <a:lnTo>
                  <a:pt x="150406" y="233057"/>
                </a:lnTo>
                <a:lnTo>
                  <a:pt x="152450" y="230517"/>
                </a:lnTo>
                <a:lnTo>
                  <a:pt x="152933" y="229247"/>
                </a:lnTo>
                <a:lnTo>
                  <a:pt x="153885" y="226707"/>
                </a:lnTo>
                <a:lnTo>
                  <a:pt x="156146" y="221627"/>
                </a:lnTo>
                <a:lnTo>
                  <a:pt x="154914" y="227977"/>
                </a:lnTo>
                <a:lnTo>
                  <a:pt x="153885" y="233057"/>
                </a:lnTo>
                <a:lnTo>
                  <a:pt x="154292" y="233057"/>
                </a:lnTo>
                <a:lnTo>
                  <a:pt x="156552" y="231787"/>
                </a:lnTo>
                <a:lnTo>
                  <a:pt x="159004" y="230517"/>
                </a:lnTo>
                <a:lnTo>
                  <a:pt x="156756" y="233057"/>
                </a:lnTo>
                <a:lnTo>
                  <a:pt x="154711" y="236867"/>
                </a:lnTo>
                <a:lnTo>
                  <a:pt x="157365" y="238137"/>
                </a:lnTo>
                <a:lnTo>
                  <a:pt x="160235" y="238137"/>
                </a:lnTo>
                <a:lnTo>
                  <a:pt x="159004" y="236867"/>
                </a:lnTo>
                <a:lnTo>
                  <a:pt x="159829" y="235597"/>
                </a:lnTo>
                <a:lnTo>
                  <a:pt x="161467" y="234327"/>
                </a:lnTo>
                <a:lnTo>
                  <a:pt x="164541" y="234327"/>
                </a:lnTo>
                <a:lnTo>
                  <a:pt x="164541" y="238137"/>
                </a:lnTo>
                <a:lnTo>
                  <a:pt x="174180" y="238137"/>
                </a:lnTo>
                <a:lnTo>
                  <a:pt x="175818" y="235597"/>
                </a:lnTo>
                <a:lnTo>
                  <a:pt x="176428" y="234327"/>
                </a:lnTo>
                <a:lnTo>
                  <a:pt x="175818" y="233057"/>
                </a:lnTo>
                <a:lnTo>
                  <a:pt x="172529" y="233057"/>
                </a:lnTo>
                <a:lnTo>
                  <a:pt x="173964" y="231787"/>
                </a:lnTo>
                <a:lnTo>
                  <a:pt x="175298" y="230517"/>
                </a:lnTo>
                <a:lnTo>
                  <a:pt x="176631" y="229247"/>
                </a:lnTo>
                <a:lnTo>
                  <a:pt x="176669" y="227977"/>
                </a:lnTo>
                <a:lnTo>
                  <a:pt x="176796" y="224167"/>
                </a:lnTo>
                <a:lnTo>
                  <a:pt x="176834" y="222897"/>
                </a:lnTo>
                <a:close/>
              </a:path>
              <a:path w="2310130" h="561975">
                <a:moveTo>
                  <a:pt x="187083" y="519455"/>
                </a:moveTo>
                <a:lnTo>
                  <a:pt x="184835" y="518223"/>
                </a:lnTo>
                <a:lnTo>
                  <a:pt x="182372" y="520890"/>
                </a:lnTo>
                <a:lnTo>
                  <a:pt x="180124" y="522935"/>
                </a:lnTo>
                <a:lnTo>
                  <a:pt x="180733" y="524992"/>
                </a:lnTo>
                <a:lnTo>
                  <a:pt x="184010" y="526427"/>
                </a:lnTo>
                <a:lnTo>
                  <a:pt x="186055" y="527240"/>
                </a:lnTo>
                <a:lnTo>
                  <a:pt x="187083" y="526224"/>
                </a:lnTo>
                <a:lnTo>
                  <a:pt x="187083" y="519455"/>
                </a:lnTo>
                <a:close/>
              </a:path>
              <a:path w="2310130" h="561975">
                <a:moveTo>
                  <a:pt x="201625" y="339217"/>
                </a:moveTo>
                <a:lnTo>
                  <a:pt x="197332" y="336677"/>
                </a:lnTo>
                <a:lnTo>
                  <a:pt x="195275" y="336677"/>
                </a:lnTo>
                <a:lnTo>
                  <a:pt x="195275" y="339217"/>
                </a:lnTo>
                <a:lnTo>
                  <a:pt x="192201" y="339217"/>
                </a:lnTo>
                <a:lnTo>
                  <a:pt x="191795" y="337947"/>
                </a:lnTo>
                <a:lnTo>
                  <a:pt x="193027" y="335407"/>
                </a:lnTo>
                <a:lnTo>
                  <a:pt x="191795" y="332867"/>
                </a:lnTo>
                <a:lnTo>
                  <a:pt x="186880" y="330327"/>
                </a:lnTo>
                <a:lnTo>
                  <a:pt x="184823" y="330327"/>
                </a:lnTo>
                <a:lnTo>
                  <a:pt x="184416" y="332867"/>
                </a:lnTo>
                <a:lnTo>
                  <a:pt x="184213" y="332867"/>
                </a:lnTo>
                <a:lnTo>
                  <a:pt x="184213" y="334137"/>
                </a:lnTo>
                <a:lnTo>
                  <a:pt x="183184" y="336677"/>
                </a:lnTo>
                <a:lnTo>
                  <a:pt x="181140" y="337947"/>
                </a:lnTo>
                <a:lnTo>
                  <a:pt x="180936" y="337947"/>
                </a:lnTo>
                <a:lnTo>
                  <a:pt x="181749" y="336677"/>
                </a:lnTo>
                <a:lnTo>
                  <a:pt x="182981" y="334137"/>
                </a:lnTo>
                <a:lnTo>
                  <a:pt x="181952" y="332867"/>
                </a:lnTo>
                <a:lnTo>
                  <a:pt x="179095" y="333679"/>
                </a:lnTo>
                <a:lnTo>
                  <a:pt x="179095" y="353187"/>
                </a:lnTo>
                <a:lnTo>
                  <a:pt x="178269" y="353187"/>
                </a:lnTo>
                <a:lnTo>
                  <a:pt x="177660" y="354457"/>
                </a:lnTo>
                <a:lnTo>
                  <a:pt x="175806" y="354457"/>
                </a:lnTo>
                <a:lnTo>
                  <a:pt x="174371" y="353187"/>
                </a:lnTo>
                <a:lnTo>
                  <a:pt x="172732" y="353187"/>
                </a:lnTo>
                <a:lnTo>
                  <a:pt x="173355" y="351917"/>
                </a:lnTo>
                <a:lnTo>
                  <a:pt x="177863" y="351917"/>
                </a:lnTo>
                <a:lnTo>
                  <a:pt x="179095" y="353187"/>
                </a:lnTo>
                <a:lnTo>
                  <a:pt x="179095" y="333679"/>
                </a:lnTo>
                <a:lnTo>
                  <a:pt x="177457" y="334137"/>
                </a:lnTo>
                <a:lnTo>
                  <a:pt x="176428" y="334137"/>
                </a:lnTo>
                <a:lnTo>
                  <a:pt x="176022" y="335407"/>
                </a:lnTo>
                <a:lnTo>
                  <a:pt x="176428" y="335407"/>
                </a:lnTo>
                <a:lnTo>
                  <a:pt x="176631" y="336677"/>
                </a:lnTo>
                <a:lnTo>
                  <a:pt x="175806" y="337947"/>
                </a:lnTo>
                <a:lnTo>
                  <a:pt x="173151" y="337947"/>
                </a:lnTo>
                <a:lnTo>
                  <a:pt x="172732" y="335407"/>
                </a:lnTo>
                <a:lnTo>
                  <a:pt x="173558" y="331597"/>
                </a:lnTo>
                <a:lnTo>
                  <a:pt x="174586" y="326517"/>
                </a:lnTo>
                <a:lnTo>
                  <a:pt x="174167" y="325247"/>
                </a:lnTo>
                <a:lnTo>
                  <a:pt x="167614" y="325247"/>
                </a:lnTo>
                <a:lnTo>
                  <a:pt x="166585" y="326517"/>
                </a:lnTo>
                <a:lnTo>
                  <a:pt x="167614" y="326517"/>
                </a:lnTo>
                <a:lnTo>
                  <a:pt x="171297" y="330327"/>
                </a:lnTo>
                <a:lnTo>
                  <a:pt x="170891" y="334137"/>
                </a:lnTo>
                <a:lnTo>
                  <a:pt x="170688" y="334137"/>
                </a:lnTo>
                <a:lnTo>
                  <a:pt x="170688" y="350647"/>
                </a:lnTo>
                <a:lnTo>
                  <a:pt x="170688" y="353187"/>
                </a:lnTo>
                <a:lnTo>
                  <a:pt x="168846" y="353187"/>
                </a:lnTo>
                <a:lnTo>
                  <a:pt x="168846" y="359537"/>
                </a:lnTo>
                <a:lnTo>
                  <a:pt x="168224" y="360807"/>
                </a:lnTo>
                <a:lnTo>
                  <a:pt x="167005" y="360807"/>
                </a:lnTo>
                <a:lnTo>
                  <a:pt x="167005" y="379857"/>
                </a:lnTo>
                <a:lnTo>
                  <a:pt x="166585" y="381127"/>
                </a:lnTo>
                <a:lnTo>
                  <a:pt x="162902" y="379857"/>
                </a:lnTo>
                <a:lnTo>
                  <a:pt x="160439" y="379857"/>
                </a:lnTo>
                <a:lnTo>
                  <a:pt x="158394" y="378587"/>
                </a:lnTo>
                <a:lnTo>
                  <a:pt x="158394" y="376047"/>
                </a:lnTo>
                <a:lnTo>
                  <a:pt x="160858" y="376047"/>
                </a:lnTo>
                <a:lnTo>
                  <a:pt x="164541" y="378587"/>
                </a:lnTo>
                <a:lnTo>
                  <a:pt x="167005" y="379857"/>
                </a:lnTo>
                <a:lnTo>
                  <a:pt x="167005" y="360807"/>
                </a:lnTo>
                <a:lnTo>
                  <a:pt x="158597" y="360807"/>
                </a:lnTo>
                <a:lnTo>
                  <a:pt x="156959" y="358267"/>
                </a:lnTo>
                <a:lnTo>
                  <a:pt x="159829" y="355727"/>
                </a:lnTo>
                <a:lnTo>
                  <a:pt x="161874" y="353187"/>
                </a:lnTo>
                <a:lnTo>
                  <a:pt x="163715" y="354457"/>
                </a:lnTo>
                <a:lnTo>
                  <a:pt x="166585" y="356997"/>
                </a:lnTo>
                <a:lnTo>
                  <a:pt x="168846" y="359537"/>
                </a:lnTo>
                <a:lnTo>
                  <a:pt x="168846" y="353187"/>
                </a:lnTo>
                <a:lnTo>
                  <a:pt x="168643" y="353187"/>
                </a:lnTo>
                <a:lnTo>
                  <a:pt x="166585" y="350647"/>
                </a:lnTo>
                <a:lnTo>
                  <a:pt x="166585" y="348107"/>
                </a:lnTo>
                <a:lnTo>
                  <a:pt x="167614" y="348107"/>
                </a:lnTo>
                <a:lnTo>
                  <a:pt x="168643" y="349377"/>
                </a:lnTo>
                <a:lnTo>
                  <a:pt x="169862" y="349377"/>
                </a:lnTo>
                <a:lnTo>
                  <a:pt x="170688" y="350647"/>
                </a:lnTo>
                <a:lnTo>
                  <a:pt x="170688" y="334137"/>
                </a:lnTo>
                <a:lnTo>
                  <a:pt x="161264" y="334137"/>
                </a:lnTo>
                <a:lnTo>
                  <a:pt x="160032" y="335407"/>
                </a:lnTo>
                <a:lnTo>
                  <a:pt x="164134" y="339217"/>
                </a:lnTo>
                <a:lnTo>
                  <a:pt x="167411" y="341757"/>
                </a:lnTo>
                <a:lnTo>
                  <a:pt x="163106" y="341757"/>
                </a:lnTo>
                <a:lnTo>
                  <a:pt x="159207" y="340487"/>
                </a:lnTo>
                <a:lnTo>
                  <a:pt x="158394" y="340487"/>
                </a:lnTo>
                <a:lnTo>
                  <a:pt x="158394" y="349377"/>
                </a:lnTo>
                <a:lnTo>
                  <a:pt x="157988" y="350647"/>
                </a:lnTo>
                <a:lnTo>
                  <a:pt x="156349" y="348107"/>
                </a:lnTo>
                <a:lnTo>
                  <a:pt x="156349" y="383667"/>
                </a:lnTo>
                <a:lnTo>
                  <a:pt x="155727" y="384937"/>
                </a:lnTo>
                <a:lnTo>
                  <a:pt x="155117" y="387477"/>
                </a:lnTo>
                <a:lnTo>
                  <a:pt x="154495" y="386207"/>
                </a:lnTo>
                <a:lnTo>
                  <a:pt x="154495" y="383667"/>
                </a:lnTo>
                <a:lnTo>
                  <a:pt x="154292" y="382397"/>
                </a:lnTo>
                <a:lnTo>
                  <a:pt x="154914" y="381127"/>
                </a:lnTo>
                <a:lnTo>
                  <a:pt x="155524" y="381127"/>
                </a:lnTo>
                <a:lnTo>
                  <a:pt x="156133" y="382397"/>
                </a:lnTo>
                <a:lnTo>
                  <a:pt x="156349" y="383667"/>
                </a:lnTo>
                <a:lnTo>
                  <a:pt x="156349" y="348107"/>
                </a:lnTo>
                <a:lnTo>
                  <a:pt x="154292" y="345567"/>
                </a:lnTo>
                <a:lnTo>
                  <a:pt x="154292" y="348107"/>
                </a:lnTo>
                <a:lnTo>
                  <a:pt x="152654" y="349961"/>
                </a:lnTo>
                <a:lnTo>
                  <a:pt x="152654" y="387477"/>
                </a:lnTo>
                <a:lnTo>
                  <a:pt x="149174" y="388747"/>
                </a:lnTo>
                <a:lnTo>
                  <a:pt x="146913" y="390017"/>
                </a:lnTo>
                <a:lnTo>
                  <a:pt x="143637" y="391287"/>
                </a:lnTo>
                <a:lnTo>
                  <a:pt x="141998" y="391287"/>
                </a:lnTo>
                <a:lnTo>
                  <a:pt x="139954" y="390017"/>
                </a:lnTo>
                <a:lnTo>
                  <a:pt x="139954" y="392557"/>
                </a:lnTo>
                <a:lnTo>
                  <a:pt x="139954" y="401447"/>
                </a:lnTo>
                <a:lnTo>
                  <a:pt x="139331" y="401447"/>
                </a:lnTo>
                <a:lnTo>
                  <a:pt x="137083" y="398907"/>
                </a:lnTo>
                <a:lnTo>
                  <a:pt x="135445" y="397637"/>
                </a:lnTo>
                <a:lnTo>
                  <a:pt x="134620" y="395097"/>
                </a:lnTo>
                <a:lnTo>
                  <a:pt x="135242" y="393827"/>
                </a:lnTo>
                <a:lnTo>
                  <a:pt x="136677" y="390017"/>
                </a:lnTo>
                <a:lnTo>
                  <a:pt x="139954" y="392557"/>
                </a:lnTo>
                <a:lnTo>
                  <a:pt x="139954" y="390017"/>
                </a:lnTo>
                <a:lnTo>
                  <a:pt x="141592" y="390017"/>
                </a:lnTo>
                <a:lnTo>
                  <a:pt x="142824" y="388747"/>
                </a:lnTo>
                <a:lnTo>
                  <a:pt x="143637" y="387477"/>
                </a:lnTo>
                <a:lnTo>
                  <a:pt x="143027" y="387477"/>
                </a:lnTo>
                <a:lnTo>
                  <a:pt x="142621" y="386207"/>
                </a:lnTo>
                <a:lnTo>
                  <a:pt x="147739" y="386207"/>
                </a:lnTo>
                <a:lnTo>
                  <a:pt x="152654" y="387477"/>
                </a:lnTo>
                <a:lnTo>
                  <a:pt x="152654" y="349961"/>
                </a:lnTo>
                <a:lnTo>
                  <a:pt x="152044" y="350647"/>
                </a:lnTo>
                <a:lnTo>
                  <a:pt x="149377" y="351917"/>
                </a:lnTo>
                <a:lnTo>
                  <a:pt x="144208" y="355727"/>
                </a:lnTo>
                <a:lnTo>
                  <a:pt x="138417" y="363347"/>
                </a:lnTo>
                <a:lnTo>
                  <a:pt x="133705" y="369697"/>
                </a:lnTo>
                <a:lnTo>
                  <a:pt x="131749" y="374777"/>
                </a:lnTo>
                <a:lnTo>
                  <a:pt x="131749" y="376047"/>
                </a:lnTo>
                <a:lnTo>
                  <a:pt x="133807" y="378587"/>
                </a:lnTo>
                <a:lnTo>
                  <a:pt x="136461" y="381127"/>
                </a:lnTo>
                <a:lnTo>
                  <a:pt x="140970" y="382397"/>
                </a:lnTo>
                <a:lnTo>
                  <a:pt x="135648" y="382397"/>
                </a:lnTo>
                <a:lnTo>
                  <a:pt x="130733" y="381127"/>
                </a:lnTo>
                <a:lnTo>
                  <a:pt x="130314" y="381127"/>
                </a:lnTo>
                <a:lnTo>
                  <a:pt x="130403" y="382397"/>
                </a:lnTo>
                <a:lnTo>
                  <a:pt x="130479" y="383667"/>
                </a:lnTo>
                <a:lnTo>
                  <a:pt x="130568" y="384937"/>
                </a:lnTo>
                <a:lnTo>
                  <a:pt x="130644" y="386207"/>
                </a:lnTo>
                <a:lnTo>
                  <a:pt x="130733" y="387477"/>
                </a:lnTo>
                <a:lnTo>
                  <a:pt x="130810" y="388747"/>
                </a:lnTo>
                <a:lnTo>
                  <a:pt x="130898" y="390017"/>
                </a:lnTo>
                <a:lnTo>
                  <a:pt x="130975" y="391287"/>
                </a:lnTo>
                <a:lnTo>
                  <a:pt x="131064" y="392557"/>
                </a:lnTo>
                <a:lnTo>
                  <a:pt x="131140" y="393827"/>
                </a:lnTo>
                <a:lnTo>
                  <a:pt x="130937" y="395097"/>
                </a:lnTo>
                <a:lnTo>
                  <a:pt x="124993" y="393827"/>
                </a:lnTo>
                <a:lnTo>
                  <a:pt x="117411" y="393827"/>
                </a:lnTo>
                <a:lnTo>
                  <a:pt x="115366" y="390017"/>
                </a:lnTo>
                <a:lnTo>
                  <a:pt x="121297" y="387477"/>
                </a:lnTo>
                <a:lnTo>
                  <a:pt x="123761" y="387477"/>
                </a:lnTo>
                <a:lnTo>
                  <a:pt x="125603" y="384937"/>
                </a:lnTo>
                <a:lnTo>
                  <a:pt x="125603" y="379857"/>
                </a:lnTo>
                <a:lnTo>
                  <a:pt x="123558" y="381127"/>
                </a:lnTo>
                <a:lnTo>
                  <a:pt x="115976" y="387477"/>
                </a:lnTo>
                <a:lnTo>
                  <a:pt x="113512" y="390017"/>
                </a:lnTo>
                <a:lnTo>
                  <a:pt x="111874" y="392557"/>
                </a:lnTo>
                <a:lnTo>
                  <a:pt x="112699" y="393827"/>
                </a:lnTo>
                <a:lnTo>
                  <a:pt x="113309" y="395097"/>
                </a:lnTo>
                <a:lnTo>
                  <a:pt x="112903" y="395097"/>
                </a:lnTo>
                <a:lnTo>
                  <a:pt x="111671" y="393827"/>
                </a:lnTo>
                <a:lnTo>
                  <a:pt x="110439" y="393827"/>
                </a:lnTo>
                <a:lnTo>
                  <a:pt x="107569" y="395097"/>
                </a:lnTo>
                <a:lnTo>
                  <a:pt x="105117" y="398907"/>
                </a:lnTo>
                <a:lnTo>
                  <a:pt x="102044" y="403987"/>
                </a:lnTo>
                <a:lnTo>
                  <a:pt x="101638" y="405257"/>
                </a:lnTo>
                <a:lnTo>
                  <a:pt x="105524" y="405257"/>
                </a:lnTo>
                <a:lnTo>
                  <a:pt x="105321" y="406527"/>
                </a:lnTo>
                <a:lnTo>
                  <a:pt x="103060" y="407797"/>
                </a:lnTo>
                <a:lnTo>
                  <a:pt x="100609" y="409067"/>
                </a:lnTo>
                <a:lnTo>
                  <a:pt x="104711" y="409067"/>
                </a:lnTo>
                <a:lnTo>
                  <a:pt x="107162" y="407797"/>
                </a:lnTo>
                <a:lnTo>
                  <a:pt x="109220" y="409067"/>
                </a:lnTo>
                <a:lnTo>
                  <a:pt x="109220" y="410337"/>
                </a:lnTo>
                <a:lnTo>
                  <a:pt x="112077" y="410337"/>
                </a:lnTo>
                <a:lnTo>
                  <a:pt x="115366" y="407797"/>
                </a:lnTo>
                <a:lnTo>
                  <a:pt x="118846" y="406527"/>
                </a:lnTo>
                <a:lnTo>
                  <a:pt x="121513" y="405257"/>
                </a:lnTo>
                <a:lnTo>
                  <a:pt x="121513" y="407797"/>
                </a:lnTo>
                <a:lnTo>
                  <a:pt x="123151" y="406527"/>
                </a:lnTo>
                <a:lnTo>
                  <a:pt x="124993" y="405257"/>
                </a:lnTo>
                <a:lnTo>
                  <a:pt x="127457" y="402717"/>
                </a:lnTo>
                <a:lnTo>
                  <a:pt x="128066" y="402717"/>
                </a:lnTo>
                <a:lnTo>
                  <a:pt x="126834" y="405257"/>
                </a:lnTo>
                <a:lnTo>
                  <a:pt x="126022" y="406527"/>
                </a:lnTo>
                <a:lnTo>
                  <a:pt x="126834" y="407797"/>
                </a:lnTo>
                <a:lnTo>
                  <a:pt x="133807" y="415417"/>
                </a:lnTo>
                <a:lnTo>
                  <a:pt x="132981" y="415417"/>
                </a:lnTo>
                <a:lnTo>
                  <a:pt x="132562" y="415150"/>
                </a:lnTo>
                <a:lnTo>
                  <a:pt x="129095" y="412877"/>
                </a:lnTo>
                <a:lnTo>
                  <a:pt x="125399" y="410337"/>
                </a:lnTo>
                <a:lnTo>
                  <a:pt x="123558" y="410337"/>
                </a:lnTo>
                <a:lnTo>
                  <a:pt x="120078" y="414147"/>
                </a:lnTo>
                <a:lnTo>
                  <a:pt x="119456" y="414147"/>
                </a:lnTo>
                <a:lnTo>
                  <a:pt x="119456" y="410337"/>
                </a:lnTo>
                <a:lnTo>
                  <a:pt x="118440" y="410337"/>
                </a:lnTo>
                <a:lnTo>
                  <a:pt x="115976" y="411429"/>
                </a:lnTo>
                <a:lnTo>
                  <a:pt x="115976" y="421767"/>
                </a:lnTo>
                <a:lnTo>
                  <a:pt x="113309" y="421767"/>
                </a:lnTo>
                <a:lnTo>
                  <a:pt x="109220" y="419227"/>
                </a:lnTo>
                <a:lnTo>
                  <a:pt x="106553" y="417957"/>
                </a:lnTo>
                <a:lnTo>
                  <a:pt x="113728" y="417957"/>
                </a:lnTo>
                <a:lnTo>
                  <a:pt x="114338" y="419227"/>
                </a:lnTo>
                <a:lnTo>
                  <a:pt x="115976" y="421767"/>
                </a:lnTo>
                <a:lnTo>
                  <a:pt x="115976" y="411429"/>
                </a:lnTo>
                <a:lnTo>
                  <a:pt x="115570" y="411607"/>
                </a:lnTo>
                <a:lnTo>
                  <a:pt x="113309" y="412877"/>
                </a:lnTo>
                <a:lnTo>
                  <a:pt x="109220" y="414147"/>
                </a:lnTo>
                <a:lnTo>
                  <a:pt x="103276" y="414147"/>
                </a:lnTo>
                <a:lnTo>
                  <a:pt x="101015" y="415417"/>
                </a:lnTo>
                <a:lnTo>
                  <a:pt x="101015" y="417957"/>
                </a:lnTo>
                <a:lnTo>
                  <a:pt x="100406" y="419227"/>
                </a:lnTo>
                <a:lnTo>
                  <a:pt x="94259" y="419227"/>
                </a:lnTo>
                <a:lnTo>
                  <a:pt x="86677" y="420497"/>
                </a:lnTo>
                <a:lnTo>
                  <a:pt x="88315" y="423037"/>
                </a:lnTo>
                <a:lnTo>
                  <a:pt x="86880" y="424307"/>
                </a:lnTo>
                <a:lnTo>
                  <a:pt x="84620" y="424307"/>
                </a:lnTo>
                <a:lnTo>
                  <a:pt x="82372" y="425577"/>
                </a:lnTo>
                <a:lnTo>
                  <a:pt x="80733" y="426847"/>
                </a:lnTo>
                <a:lnTo>
                  <a:pt x="81546" y="430657"/>
                </a:lnTo>
                <a:lnTo>
                  <a:pt x="77863" y="435737"/>
                </a:lnTo>
                <a:lnTo>
                  <a:pt x="73558" y="435737"/>
                </a:lnTo>
                <a:lnTo>
                  <a:pt x="71716" y="437007"/>
                </a:lnTo>
                <a:lnTo>
                  <a:pt x="71094" y="439547"/>
                </a:lnTo>
                <a:lnTo>
                  <a:pt x="70281" y="440817"/>
                </a:lnTo>
                <a:lnTo>
                  <a:pt x="112496" y="440817"/>
                </a:lnTo>
                <a:lnTo>
                  <a:pt x="116179" y="437007"/>
                </a:lnTo>
                <a:lnTo>
                  <a:pt x="129095" y="423037"/>
                </a:lnTo>
                <a:lnTo>
                  <a:pt x="129298" y="423037"/>
                </a:lnTo>
                <a:lnTo>
                  <a:pt x="125196" y="421767"/>
                </a:lnTo>
                <a:lnTo>
                  <a:pt x="121094" y="420497"/>
                </a:lnTo>
                <a:lnTo>
                  <a:pt x="118440" y="419227"/>
                </a:lnTo>
                <a:lnTo>
                  <a:pt x="118021" y="417957"/>
                </a:lnTo>
                <a:lnTo>
                  <a:pt x="117411" y="415417"/>
                </a:lnTo>
                <a:lnTo>
                  <a:pt x="117348" y="415150"/>
                </a:lnTo>
                <a:lnTo>
                  <a:pt x="118846" y="416687"/>
                </a:lnTo>
                <a:lnTo>
                  <a:pt x="119875" y="417957"/>
                </a:lnTo>
                <a:lnTo>
                  <a:pt x="121716" y="419227"/>
                </a:lnTo>
                <a:lnTo>
                  <a:pt x="124587" y="416687"/>
                </a:lnTo>
                <a:lnTo>
                  <a:pt x="130937" y="416687"/>
                </a:lnTo>
                <a:lnTo>
                  <a:pt x="135242" y="417957"/>
                </a:lnTo>
                <a:lnTo>
                  <a:pt x="135851" y="417957"/>
                </a:lnTo>
                <a:lnTo>
                  <a:pt x="135851" y="416687"/>
                </a:lnTo>
                <a:lnTo>
                  <a:pt x="135851" y="415417"/>
                </a:lnTo>
                <a:lnTo>
                  <a:pt x="135851" y="407797"/>
                </a:lnTo>
                <a:lnTo>
                  <a:pt x="138925" y="407797"/>
                </a:lnTo>
                <a:lnTo>
                  <a:pt x="142621" y="409067"/>
                </a:lnTo>
                <a:lnTo>
                  <a:pt x="142824" y="407797"/>
                </a:lnTo>
                <a:lnTo>
                  <a:pt x="143027" y="406527"/>
                </a:lnTo>
                <a:lnTo>
                  <a:pt x="139547" y="403987"/>
                </a:lnTo>
                <a:lnTo>
                  <a:pt x="141592" y="403987"/>
                </a:lnTo>
                <a:lnTo>
                  <a:pt x="146100" y="405257"/>
                </a:lnTo>
                <a:lnTo>
                  <a:pt x="146519" y="403987"/>
                </a:lnTo>
                <a:lnTo>
                  <a:pt x="146926" y="402717"/>
                </a:lnTo>
                <a:lnTo>
                  <a:pt x="147332" y="401447"/>
                </a:lnTo>
                <a:lnTo>
                  <a:pt x="146304" y="393827"/>
                </a:lnTo>
                <a:lnTo>
                  <a:pt x="145897" y="391287"/>
                </a:lnTo>
                <a:lnTo>
                  <a:pt x="152654" y="390017"/>
                </a:lnTo>
                <a:lnTo>
                  <a:pt x="154914" y="391287"/>
                </a:lnTo>
                <a:lnTo>
                  <a:pt x="157365" y="391287"/>
                </a:lnTo>
                <a:lnTo>
                  <a:pt x="158292" y="390017"/>
                </a:lnTo>
                <a:lnTo>
                  <a:pt x="159207" y="388747"/>
                </a:lnTo>
                <a:lnTo>
                  <a:pt x="161874" y="387477"/>
                </a:lnTo>
                <a:lnTo>
                  <a:pt x="162077" y="386207"/>
                </a:lnTo>
                <a:lnTo>
                  <a:pt x="160032" y="384937"/>
                </a:lnTo>
                <a:lnTo>
                  <a:pt x="158191" y="383667"/>
                </a:lnTo>
                <a:lnTo>
                  <a:pt x="158800" y="382397"/>
                </a:lnTo>
                <a:lnTo>
                  <a:pt x="165366" y="384937"/>
                </a:lnTo>
                <a:lnTo>
                  <a:pt x="166585" y="383667"/>
                </a:lnTo>
                <a:lnTo>
                  <a:pt x="167055" y="382397"/>
                </a:lnTo>
                <a:lnTo>
                  <a:pt x="168440" y="378587"/>
                </a:lnTo>
                <a:lnTo>
                  <a:pt x="169252" y="376047"/>
                </a:lnTo>
                <a:lnTo>
                  <a:pt x="169659" y="374777"/>
                </a:lnTo>
                <a:lnTo>
                  <a:pt x="171513" y="372237"/>
                </a:lnTo>
                <a:lnTo>
                  <a:pt x="173558" y="374777"/>
                </a:lnTo>
                <a:lnTo>
                  <a:pt x="174993" y="372237"/>
                </a:lnTo>
                <a:lnTo>
                  <a:pt x="176631" y="368427"/>
                </a:lnTo>
                <a:lnTo>
                  <a:pt x="178066" y="367157"/>
                </a:lnTo>
                <a:lnTo>
                  <a:pt x="179095" y="367157"/>
                </a:lnTo>
                <a:lnTo>
                  <a:pt x="180111" y="368427"/>
                </a:lnTo>
                <a:lnTo>
                  <a:pt x="180936" y="368427"/>
                </a:lnTo>
                <a:lnTo>
                  <a:pt x="180936" y="367157"/>
                </a:lnTo>
                <a:lnTo>
                  <a:pt x="182778" y="362077"/>
                </a:lnTo>
                <a:lnTo>
                  <a:pt x="183299" y="360807"/>
                </a:lnTo>
                <a:lnTo>
                  <a:pt x="184823" y="356997"/>
                </a:lnTo>
                <a:lnTo>
                  <a:pt x="185737" y="354457"/>
                </a:lnTo>
                <a:lnTo>
                  <a:pt x="186639" y="351917"/>
                </a:lnTo>
                <a:lnTo>
                  <a:pt x="187083" y="350647"/>
                </a:lnTo>
                <a:lnTo>
                  <a:pt x="187490" y="348107"/>
                </a:lnTo>
                <a:lnTo>
                  <a:pt x="187896" y="345567"/>
                </a:lnTo>
                <a:lnTo>
                  <a:pt x="186880" y="344297"/>
                </a:lnTo>
                <a:lnTo>
                  <a:pt x="182778" y="341757"/>
                </a:lnTo>
                <a:lnTo>
                  <a:pt x="185445" y="340487"/>
                </a:lnTo>
                <a:lnTo>
                  <a:pt x="198970" y="341757"/>
                </a:lnTo>
                <a:lnTo>
                  <a:pt x="200304" y="340487"/>
                </a:lnTo>
                <a:lnTo>
                  <a:pt x="201625" y="339217"/>
                </a:lnTo>
                <a:close/>
              </a:path>
              <a:path w="2310130" h="561975">
                <a:moveTo>
                  <a:pt x="230733" y="296557"/>
                </a:moveTo>
                <a:lnTo>
                  <a:pt x="227596" y="294017"/>
                </a:lnTo>
                <a:lnTo>
                  <a:pt x="226021" y="292747"/>
                </a:lnTo>
                <a:lnTo>
                  <a:pt x="224586" y="290207"/>
                </a:lnTo>
                <a:lnTo>
                  <a:pt x="224383" y="288937"/>
                </a:lnTo>
                <a:lnTo>
                  <a:pt x="222529" y="287667"/>
                </a:lnTo>
                <a:lnTo>
                  <a:pt x="220484" y="286397"/>
                </a:lnTo>
                <a:lnTo>
                  <a:pt x="217817" y="285127"/>
                </a:lnTo>
                <a:lnTo>
                  <a:pt x="219875" y="285127"/>
                </a:lnTo>
                <a:lnTo>
                  <a:pt x="222529" y="283857"/>
                </a:lnTo>
                <a:lnTo>
                  <a:pt x="220078" y="282587"/>
                </a:lnTo>
                <a:lnTo>
                  <a:pt x="218440" y="281317"/>
                </a:lnTo>
                <a:lnTo>
                  <a:pt x="213931" y="281317"/>
                </a:lnTo>
                <a:lnTo>
                  <a:pt x="211264" y="282587"/>
                </a:lnTo>
                <a:lnTo>
                  <a:pt x="213512" y="281317"/>
                </a:lnTo>
                <a:lnTo>
                  <a:pt x="217614" y="277507"/>
                </a:lnTo>
                <a:lnTo>
                  <a:pt x="214134" y="273697"/>
                </a:lnTo>
                <a:lnTo>
                  <a:pt x="209016" y="274967"/>
                </a:lnTo>
                <a:lnTo>
                  <a:pt x="205727" y="276237"/>
                </a:lnTo>
                <a:lnTo>
                  <a:pt x="205320" y="276237"/>
                </a:lnTo>
                <a:lnTo>
                  <a:pt x="207365" y="274967"/>
                </a:lnTo>
                <a:lnTo>
                  <a:pt x="209626" y="272427"/>
                </a:lnTo>
                <a:lnTo>
                  <a:pt x="209219" y="272427"/>
                </a:lnTo>
                <a:lnTo>
                  <a:pt x="205727" y="271157"/>
                </a:lnTo>
                <a:lnTo>
                  <a:pt x="203479" y="269887"/>
                </a:lnTo>
                <a:lnTo>
                  <a:pt x="201434" y="268617"/>
                </a:lnTo>
                <a:lnTo>
                  <a:pt x="201434" y="266077"/>
                </a:lnTo>
                <a:lnTo>
                  <a:pt x="199301" y="260997"/>
                </a:lnTo>
                <a:lnTo>
                  <a:pt x="194335" y="253377"/>
                </a:lnTo>
                <a:lnTo>
                  <a:pt x="190588" y="248297"/>
                </a:lnTo>
                <a:lnTo>
                  <a:pt x="188722" y="245757"/>
                </a:lnTo>
                <a:lnTo>
                  <a:pt x="184619" y="241947"/>
                </a:lnTo>
                <a:lnTo>
                  <a:pt x="183807" y="241947"/>
                </a:lnTo>
                <a:lnTo>
                  <a:pt x="183400" y="240677"/>
                </a:lnTo>
                <a:lnTo>
                  <a:pt x="183807" y="239407"/>
                </a:lnTo>
                <a:lnTo>
                  <a:pt x="184416" y="238137"/>
                </a:lnTo>
                <a:lnTo>
                  <a:pt x="174790" y="238137"/>
                </a:lnTo>
                <a:lnTo>
                  <a:pt x="174790" y="239407"/>
                </a:lnTo>
                <a:lnTo>
                  <a:pt x="172326" y="240677"/>
                </a:lnTo>
                <a:lnTo>
                  <a:pt x="163512" y="240677"/>
                </a:lnTo>
                <a:lnTo>
                  <a:pt x="164338" y="248297"/>
                </a:lnTo>
                <a:lnTo>
                  <a:pt x="158800" y="248297"/>
                </a:lnTo>
                <a:lnTo>
                  <a:pt x="155727" y="247027"/>
                </a:lnTo>
                <a:lnTo>
                  <a:pt x="154508" y="247027"/>
                </a:lnTo>
                <a:lnTo>
                  <a:pt x="155930" y="245757"/>
                </a:lnTo>
                <a:lnTo>
                  <a:pt x="157162" y="245757"/>
                </a:lnTo>
                <a:lnTo>
                  <a:pt x="158394" y="244487"/>
                </a:lnTo>
                <a:lnTo>
                  <a:pt x="158394" y="241947"/>
                </a:lnTo>
                <a:lnTo>
                  <a:pt x="155930" y="241947"/>
                </a:lnTo>
                <a:lnTo>
                  <a:pt x="152857" y="243217"/>
                </a:lnTo>
                <a:lnTo>
                  <a:pt x="148259" y="245414"/>
                </a:lnTo>
                <a:lnTo>
                  <a:pt x="150431" y="249567"/>
                </a:lnTo>
                <a:lnTo>
                  <a:pt x="155219" y="257187"/>
                </a:lnTo>
                <a:lnTo>
                  <a:pt x="158800" y="259727"/>
                </a:lnTo>
                <a:lnTo>
                  <a:pt x="159626" y="259727"/>
                </a:lnTo>
                <a:lnTo>
                  <a:pt x="160235" y="260997"/>
                </a:lnTo>
                <a:lnTo>
                  <a:pt x="160032" y="260997"/>
                </a:lnTo>
                <a:lnTo>
                  <a:pt x="159219" y="263537"/>
                </a:lnTo>
                <a:lnTo>
                  <a:pt x="167005" y="273697"/>
                </a:lnTo>
                <a:lnTo>
                  <a:pt x="168846" y="272427"/>
                </a:lnTo>
                <a:lnTo>
                  <a:pt x="170688" y="272427"/>
                </a:lnTo>
                <a:lnTo>
                  <a:pt x="169875" y="277507"/>
                </a:lnTo>
                <a:lnTo>
                  <a:pt x="170891" y="280047"/>
                </a:lnTo>
                <a:lnTo>
                  <a:pt x="173964" y="280047"/>
                </a:lnTo>
                <a:lnTo>
                  <a:pt x="174383" y="278777"/>
                </a:lnTo>
                <a:lnTo>
                  <a:pt x="173761" y="278777"/>
                </a:lnTo>
                <a:lnTo>
                  <a:pt x="173151" y="277507"/>
                </a:lnTo>
                <a:lnTo>
                  <a:pt x="173355" y="276237"/>
                </a:lnTo>
                <a:lnTo>
                  <a:pt x="175399" y="276237"/>
                </a:lnTo>
                <a:lnTo>
                  <a:pt x="177253" y="280047"/>
                </a:lnTo>
                <a:lnTo>
                  <a:pt x="178473" y="283857"/>
                </a:lnTo>
                <a:lnTo>
                  <a:pt x="179908" y="288937"/>
                </a:lnTo>
                <a:lnTo>
                  <a:pt x="183184" y="294017"/>
                </a:lnTo>
                <a:lnTo>
                  <a:pt x="191185" y="302907"/>
                </a:lnTo>
                <a:lnTo>
                  <a:pt x="193027" y="307987"/>
                </a:lnTo>
                <a:lnTo>
                  <a:pt x="189128" y="305447"/>
                </a:lnTo>
                <a:lnTo>
                  <a:pt x="188112" y="305447"/>
                </a:lnTo>
                <a:lnTo>
                  <a:pt x="187083" y="306717"/>
                </a:lnTo>
                <a:lnTo>
                  <a:pt x="187083" y="309257"/>
                </a:lnTo>
                <a:lnTo>
                  <a:pt x="186258" y="310527"/>
                </a:lnTo>
                <a:lnTo>
                  <a:pt x="184010" y="310527"/>
                </a:lnTo>
                <a:lnTo>
                  <a:pt x="182981" y="313067"/>
                </a:lnTo>
                <a:lnTo>
                  <a:pt x="182981" y="315607"/>
                </a:lnTo>
                <a:lnTo>
                  <a:pt x="181546" y="316877"/>
                </a:lnTo>
                <a:lnTo>
                  <a:pt x="178066" y="316877"/>
                </a:lnTo>
                <a:lnTo>
                  <a:pt x="177038" y="318147"/>
                </a:lnTo>
                <a:lnTo>
                  <a:pt x="177660" y="319417"/>
                </a:lnTo>
                <a:lnTo>
                  <a:pt x="178473" y="320687"/>
                </a:lnTo>
                <a:lnTo>
                  <a:pt x="177660" y="321957"/>
                </a:lnTo>
                <a:lnTo>
                  <a:pt x="176428" y="321957"/>
                </a:lnTo>
                <a:lnTo>
                  <a:pt x="174383" y="323227"/>
                </a:lnTo>
                <a:lnTo>
                  <a:pt x="177660" y="323227"/>
                </a:lnTo>
                <a:lnTo>
                  <a:pt x="178892" y="324497"/>
                </a:lnTo>
                <a:lnTo>
                  <a:pt x="178892" y="328307"/>
                </a:lnTo>
                <a:lnTo>
                  <a:pt x="180327" y="329577"/>
                </a:lnTo>
                <a:lnTo>
                  <a:pt x="183603" y="329577"/>
                </a:lnTo>
                <a:lnTo>
                  <a:pt x="185039" y="328307"/>
                </a:lnTo>
                <a:lnTo>
                  <a:pt x="185039" y="325767"/>
                </a:lnTo>
                <a:lnTo>
                  <a:pt x="185039" y="324497"/>
                </a:lnTo>
                <a:lnTo>
                  <a:pt x="184213" y="323227"/>
                </a:lnTo>
                <a:lnTo>
                  <a:pt x="181762" y="325767"/>
                </a:lnTo>
                <a:lnTo>
                  <a:pt x="181546" y="324497"/>
                </a:lnTo>
                <a:lnTo>
                  <a:pt x="182372" y="321957"/>
                </a:lnTo>
                <a:lnTo>
                  <a:pt x="183603" y="319417"/>
                </a:lnTo>
                <a:lnTo>
                  <a:pt x="184010" y="319417"/>
                </a:lnTo>
                <a:lnTo>
                  <a:pt x="185648" y="323227"/>
                </a:lnTo>
                <a:lnTo>
                  <a:pt x="186880" y="325767"/>
                </a:lnTo>
                <a:lnTo>
                  <a:pt x="188925" y="327037"/>
                </a:lnTo>
                <a:lnTo>
                  <a:pt x="190360" y="327037"/>
                </a:lnTo>
                <a:lnTo>
                  <a:pt x="191998" y="325767"/>
                </a:lnTo>
                <a:lnTo>
                  <a:pt x="192620" y="327037"/>
                </a:lnTo>
                <a:lnTo>
                  <a:pt x="191998" y="328307"/>
                </a:lnTo>
                <a:lnTo>
                  <a:pt x="190360" y="332117"/>
                </a:lnTo>
                <a:lnTo>
                  <a:pt x="194056" y="333387"/>
                </a:lnTo>
                <a:lnTo>
                  <a:pt x="199783" y="332117"/>
                </a:lnTo>
                <a:lnTo>
                  <a:pt x="203682" y="329577"/>
                </a:lnTo>
                <a:lnTo>
                  <a:pt x="195275" y="329577"/>
                </a:lnTo>
                <a:lnTo>
                  <a:pt x="197129" y="328307"/>
                </a:lnTo>
                <a:lnTo>
                  <a:pt x="204292" y="327037"/>
                </a:lnTo>
                <a:lnTo>
                  <a:pt x="207581" y="325767"/>
                </a:lnTo>
                <a:lnTo>
                  <a:pt x="210235" y="325767"/>
                </a:lnTo>
                <a:lnTo>
                  <a:pt x="210439" y="324497"/>
                </a:lnTo>
                <a:lnTo>
                  <a:pt x="210858" y="324497"/>
                </a:lnTo>
                <a:lnTo>
                  <a:pt x="212902" y="320687"/>
                </a:lnTo>
                <a:lnTo>
                  <a:pt x="213728" y="319417"/>
                </a:lnTo>
                <a:lnTo>
                  <a:pt x="217817" y="313067"/>
                </a:lnTo>
                <a:lnTo>
                  <a:pt x="221513" y="307987"/>
                </a:lnTo>
                <a:lnTo>
                  <a:pt x="223761" y="306717"/>
                </a:lnTo>
                <a:lnTo>
                  <a:pt x="227037" y="302907"/>
                </a:lnTo>
                <a:lnTo>
                  <a:pt x="227457" y="301637"/>
                </a:lnTo>
                <a:lnTo>
                  <a:pt x="225818" y="297827"/>
                </a:lnTo>
                <a:lnTo>
                  <a:pt x="223761" y="295287"/>
                </a:lnTo>
                <a:lnTo>
                  <a:pt x="223964" y="294017"/>
                </a:lnTo>
                <a:lnTo>
                  <a:pt x="227241" y="295287"/>
                </a:lnTo>
                <a:lnTo>
                  <a:pt x="230733" y="296557"/>
                </a:lnTo>
                <a:close/>
              </a:path>
              <a:path w="2310130" h="561975">
                <a:moveTo>
                  <a:pt x="245338" y="12496"/>
                </a:moveTo>
                <a:lnTo>
                  <a:pt x="245046" y="11734"/>
                </a:lnTo>
                <a:lnTo>
                  <a:pt x="244944" y="11480"/>
                </a:lnTo>
                <a:lnTo>
                  <a:pt x="243928" y="12979"/>
                </a:lnTo>
                <a:lnTo>
                  <a:pt x="244995" y="12496"/>
                </a:lnTo>
                <a:lnTo>
                  <a:pt x="245338" y="12496"/>
                </a:lnTo>
                <a:close/>
              </a:path>
              <a:path w="2310130" h="561975">
                <a:moveTo>
                  <a:pt x="252869" y="9956"/>
                </a:moveTo>
                <a:lnTo>
                  <a:pt x="252031" y="6781"/>
                </a:lnTo>
                <a:lnTo>
                  <a:pt x="251777" y="5765"/>
                </a:lnTo>
                <a:lnTo>
                  <a:pt x="251587" y="5765"/>
                </a:lnTo>
                <a:lnTo>
                  <a:pt x="250939" y="5130"/>
                </a:lnTo>
                <a:lnTo>
                  <a:pt x="243852" y="5130"/>
                </a:lnTo>
                <a:lnTo>
                  <a:pt x="243027" y="6400"/>
                </a:lnTo>
                <a:lnTo>
                  <a:pt x="244944" y="11480"/>
                </a:lnTo>
                <a:lnTo>
                  <a:pt x="245897" y="10083"/>
                </a:lnTo>
                <a:lnTo>
                  <a:pt x="248196" y="6400"/>
                </a:lnTo>
                <a:lnTo>
                  <a:pt x="247751" y="6400"/>
                </a:lnTo>
                <a:lnTo>
                  <a:pt x="249275" y="5765"/>
                </a:lnTo>
                <a:lnTo>
                  <a:pt x="249669" y="5765"/>
                </a:lnTo>
                <a:lnTo>
                  <a:pt x="252653" y="9956"/>
                </a:lnTo>
                <a:lnTo>
                  <a:pt x="252869" y="9956"/>
                </a:lnTo>
                <a:close/>
              </a:path>
              <a:path w="2310130" h="561975">
                <a:moveTo>
                  <a:pt x="324383" y="36677"/>
                </a:moveTo>
                <a:lnTo>
                  <a:pt x="323354" y="35864"/>
                </a:lnTo>
                <a:lnTo>
                  <a:pt x="321106" y="35864"/>
                </a:lnTo>
                <a:lnTo>
                  <a:pt x="320700" y="36677"/>
                </a:lnTo>
                <a:lnTo>
                  <a:pt x="321310" y="37909"/>
                </a:lnTo>
                <a:lnTo>
                  <a:pt x="321919" y="38938"/>
                </a:lnTo>
                <a:lnTo>
                  <a:pt x="322948" y="39954"/>
                </a:lnTo>
                <a:lnTo>
                  <a:pt x="323977" y="39954"/>
                </a:lnTo>
                <a:lnTo>
                  <a:pt x="324383" y="38938"/>
                </a:lnTo>
                <a:lnTo>
                  <a:pt x="324383" y="36677"/>
                </a:lnTo>
                <a:close/>
              </a:path>
              <a:path w="2310130" h="561975">
                <a:moveTo>
                  <a:pt x="329704" y="10452"/>
                </a:moveTo>
                <a:lnTo>
                  <a:pt x="325615" y="5130"/>
                </a:lnTo>
                <a:lnTo>
                  <a:pt x="316191" y="5130"/>
                </a:lnTo>
                <a:lnTo>
                  <a:pt x="315976" y="5537"/>
                </a:lnTo>
                <a:lnTo>
                  <a:pt x="318439" y="8610"/>
                </a:lnTo>
                <a:lnTo>
                  <a:pt x="319874" y="10655"/>
                </a:lnTo>
                <a:lnTo>
                  <a:pt x="321310" y="12509"/>
                </a:lnTo>
                <a:lnTo>
                  <a:pt x="321513" y="12915"/>
                </a:lnTo>
                <a:lnTo>
                  <a:pt x="321716" y="13119"/>
                </a:lnTo>
                <a:lnTo>
                  <a:pt x="323354" y="12915"/>
                </a:lnTo>
                <a:lnTo>
                  <a:pt x="325196" y="12090"/>
                </a:lnTo>
                <a:lnTo>
                  <a:pt x="329704" y="10452"/>
                </a:lnTo>
                <a:close/>
              </a:path>
              <a:path w="2310130" h="561975">
                <a:moveTo>
                  <a:pt x="334010" y="8610"/>
                </a:moveTo>
                <a:lnTo>
                  <a:pt x="333184" y="6553"/>
                </a:lnTo>
                <a:lnTo>
                  <a:pt x="329907" y="3695"/>
                </a:lnTo>
                <a:lnTo>
                  <a:pt x="328472" y="3276"/>
                </a:lnTo>
                <a:lnTo>
                  <a:pt x="328472" y="4305"/>
                </a:lnTo>
                <a:lnTo>
                  <a:pt x="328472" y="7785"/>
                </a:lnTo>
                <a:lnTo>
                  <a:pt x="331952" y="11684"/>
                </a:lnTo>
                <a:lnTo>
                  <a:pt x="333387" y="9639"/>
                </a:lnTo>
                <a:lnTo>
                  <a:pt x="334010" y="8610"/>
                </a:lnTo>
                <a:close/>
              </a:path>
              <a:path w="2310130" h="561975">
                <a:moveTo>
                  <a:pt x="340360" y="518287"/>
                </a:moveTo>
                <a:lnTo>
                  <a:pt x="321500" y="517017"/>
                </a:lnTo>
                <a:lnTo>
                  <a:pt x="313309" y="518287"/>
                </a:lnTo>
                <a:lnTo>
                  <a:pt x="340360" y="518287"/>
                </a:lnTo>
                <a:close/>
              </a:path>
              <a:path w="2310130" h="561975">
                <a:moveTo>
                  <a:pt x="342823" y="24790"/>
                </a:moveTo>
                <a:lnTo>
                  <a:pt x="341998" y="23152"/>
                </a:lnTo>
                <a:lnTo>
                  <a:pt x="340766" y="22529"/>
                </a:lnTo>
                <a:lnTo>
                  <a:pt x="339750" y="21920"/>
                </a:lnTo>
                <a:lnTo>
                  <a:pt x="338721" y="22123"/>
                </a:lnTo>
                <a:lnTo>
                  <a:pt x="338721" y="23355"/>
                </a:lnTo>
                <a:lnTo>
                  <a:pt x="338721" y="24384"/>
                </a:lnTo>
                <a:lnTo>
                  <a:pt x="339750" y="26022"/>
                </a:lnTo>
                <a:lnTo>
                  <a:pt x="340766" y="26631"/>
                </a:lnTo>
                <a:lnTo>
                  <a:pt x="341998" y="27254"/>
                </a:lnTo>
                <a:lnTo>
                  <a:pt x="342823" y="27038"/>
                </a:lnTo>
                <a:lnTo>
                  <a:pt x="342823" y="24790"/>
                </a:lnTo>
                <a:close/>
              </a:path>
              <a:path w="2310130" h="561975">
                <a:moveTo>
                  <a:pt x="353060" y="515747"/>
                </a:moveTo>
                <a:lnTo>
                  <a:pt x="351828" y="517017"/>
                </a:lnTo>
                <a:lnTo>
                  <a:pt x="350608" y="517017"/>
                </a:lnTo>
                <a:lnTo>
                  <a:pt x="349173" y="518287"/>
                </a:lnTo>
                <a:lnTo>
                  <a:pt x="353060" y="518287"/>
                </a:lnTo>
                <a:lnTo>
                  <a:pt x="353060" y="515747"/>
                </a:lnTo>
                <a:close/>
              </a:path>
              <a:path w="2310130" h="561975">
                <a:moveTo>
                  <a:pt x="379704" y="515747"/>
                </a:moveTo>
                <a:lnTo>
                  <a:pt x="374167" y="514477"/>
                </a:lnTo>
                <a:lnTo>
                  <a:pt x="369862" y="515747"/>
                </a:lnTo>
                <a:lnTo>
                  <a:pt x="368642" y="515747"/>
                </a:lnTo>
                <a:lnTo>
                  <a:pt x="367817" y="517017"/>
                </a:lnTo>
                <a:lnTo>
                  <a:pt x="368223" y="518287"/>
                </a:lnTo>
                <a:lnTo>
                  <a:pt x="368846" y="518287"/>
                </a:lnTo>
                <a:lnTo>
                  <a:pt x="379704" y="518287"/>
                </a:lnTo>
                <a:lnTo>
                  <a:pt x="379704" y="515747"/>
                </a:lnTo>
                <a:close/>
              </a:path>
              <a:path w="2310130" h="561975">
                <a:moveTo>
                  <a:pt x="410451" y="34226"/>
                </a:moveTo>
                <a:lnTo>
                  <a:pt x="409625" y="33820"/>
                </a:lnTo>
                <a:lnTo>
                  <a:pt x="407377" y="33820"/>
                </a:lnTo>
                <a:lnTo>
                  <a:pt x="406349" y="34836"/>
                </a:lnTo>
                <a:lnTo>
                  <a:pt x="406349" y="36068"/>
                </a:lnTo>
                <a:lnTo>
                  <a:pt x="406349" y="37096"/>
                </a:lnTo>
                <a:lnTo>
                  <a:pt x="407377" y="37503"/>
                </a:lnTo>
                <a:lnTo>
                  <a:pt x="408393" y="36893"/>
                </a:lnTo>
                <a:lnTo>
                  <a:pt x="409625" y="36271"/>
                </a:lnTo>
                <a:lnTo>
                  <a:pt x="410451" y="35242"/>
                </a:lnTo>
                <a:lnTo>
                  <a:pt x="410451" y="34226"/>
                </a:lnTo>
                <a:close/>
              </a:path>
              <a:path w="2310130" h="561975">
                <a:moveTo>
                  <a:pt x="496722" y="27254"/>
                </a:moveTo>
                <a:lnTo>
                  <a:pt x="493445" y="24180"/>
                </a:lnTo>
                <a:lnTo>
                  <a:pt x="491794" y="22745"/>
                </a:lnTo>
                <a:lnTo>
                  <a:pt x="490156" y="22326"/>
                </a:lnTo>
                <a:lnTo>
                  <a:pt x="489546" y="23355"/>
                </a:lnTo>
                <a:lnTo>
                  <a:pt x="488937" y="24384"/>
                </a:lnTo>
                <a:lnTo>
                  <a:pt x="489750" y="25819"/>
                </a:lnTo>
                <a:lnTo>
                  <a:pt x="491591" y="26428"/>
                </a:lnTo>
                <a:lnTo>
                  <a:pt x="496100" y="28067"/>
                </a:lnTo>
                <a:lnTo>
                  <a:pt x="496722" y="27254"/>
                </a:lnTo>
                <a:close/>
              </a:path>
              <a:path w="2310130" h="561975">
                <a:moveTo>
                  <a:pt x="512699" y="32181"/>
                </a:moveTo>
                <a:lnTo>
                  <a:pt x="512191" y="30403"/>
                </a:lnTo>
                <a:lnTo>
                  <a:pt x="509460" y="24688"/>
                </a:lnTo>
                <a:lnTo>
                  <a:pt x="509333" y="24434"/>
                </a:lnTo>
                <a:lnTo>
                  <a:pt x="509219" y="24180"/>
                </a:lnTo>
                <a:lnTo>
                  <a:pt x="504367" y="17449"/>
                </a:lnTo>
                <a:lnTo>
                  <a:pt x="503593" y="16687"/>
                </a:lnTo>
                <a:lnTo>
                  <a:pt x="502564" y="15798"/>
                </a:lnTo>
                <a:lnTo>
                  <a:pt x="500951" y="14401"/>
                </a:lnTo>
                <a:lnTo>
                  <a:pt x="500214" y="13766"/>
                </a:lnTo>
                <a:lnTo>
                  <a:pt x="497128" y="11099"/>
                </a:lnTo>
                <a:lnTo>
                  <a:pt x="496468" y="10718"/>
                </a:lnTo>
                <a:lnTo>
                  <a:pt x="488988" y="6400"/>
                </a:lnTo>
                <a:lnTo>
                  <a:pt x="481164" y="4114"/>
                </a:lnTo>
                <a:lnTo>
                  <a:pt x="481596" y="4114"/>
                </a:lnTo>
                <a:lnTo>
                  <a:pt x="476427" y="3352"/>
                </a:lnTo>
                <a:lnTo>
                  <a:pt x="471716" y="2463"/>
                </a:lnTo>
                <a:lnTo>
                  <a:pt x="470281" y="2082"/>
                </a:lnTo>
                <a:lnTo>
                  <a:pt x="468439" y="1447"/>
                </a:lnTo>
                <a:lnTo>
                  <a:pt x="468134" y="2082"/>
                </a:lnTo>
                <a:lnTo>
                  <a:pt x="468058" y="2463"/>
                </a:lnTo>
                <a:lnTo>
                  <a:pt x="468884" y="5130"/>
                </a:lnTo>
                <a:lnTo>
                  <a:pt x="469239" y="6400"/>
                </a:lnTo>
                <a:lnTo>
                  <a:pt x="469252" y="9448"/>
                </a:lnTo>
                <a:lnTo>
                  <a:pt x="468236" y="10083"/>
                </a:lnTo>
                <a:lnTo>
                  <a:pt x="467004" y="10718"/>
                </a:lnTo>
                <a:lnTo>
                  <a:pt x="466382" y="10083"/>
                </a:lnTo>
                <a:lnTo>
                  <a:pt x="466483" y="9448"/>
                </a:lnTo>
                <a:lnTo>
                  <a:pt x="466598" y="7416"/>
                </a:lnTo>
                <a:lnTo>
                  <a:pt x="465861" y="5765"/>
                </a:lnTo>
                <a:lnTo>
                  <a:pt x="465251" y="5765"/>
                </a:lnTo>
                <a:lnTo>
                  <a:pt x="463727" y="5384"/>
                </a:lnTo>
                <a:lnTo>
                  <a:pt x="462699" y="6400"/>
                </a:lnTo>
                <a:lnTo>
                  <a:pt x="462584" y="8432"/>
                </a:lnTo>
                <a:lnTo>
                  <a:pt x="462495" y="9067"/>
                </a:lnTo>
                <a:lnTo>
                  <a:pt x="462089" y="9410"/>
                </a:lnTo>
                <a:lnTo>
                  <a:pt x="462089" y="26085"/>
                </a:lnTo>
                <a:lnTo>
                  <a:pt x="459625" y="27736"/>
                </a:lnTo>
                <a:lnTo>
                  <a:pt x="456349" y="29768"/>
                </a:lnTo>
                <a:lnTo>
                  <a:pt x="453567" y="28117"/>
                </a:lnTo>
                <a:lnTo>
                  <a:pt x="451218" y="26720"/>
                </a:lnTo>
                <a:lnTo>
                  <a:pt x="451307" y="25831"/>
                </a:lnTo>
                <a:lnTo>
                  <a:pt x="451434" y="24688"/>
                </a:lnTo>
                <a:lnTo>
                  <a:pt x="451535" y="23672"/>
                </a:lnTo>
                <a:lnTo>
                  <a:pt x="451637" y="21386"/>
                </a:lnTo>
                <a:lnTo>
                  <a:pt x="452043" y="21640"/>
                </a:lnTo>
                <a:lnTo>
                  <a:pt x="452628" y="22656"/>
                </a:lnTo>
                <a:lnTo>
                  <a:pt x="452894" y="23164"/>
                </a:lnTo>
                <a:lnTo>
                  <a:pt x="453199" y="24180"/>
                </a:lnTo>
                <a:lnTo>
                  <a:pt x="453275" y="24434"/>
                </a:lnTo>
                <a:lnTo>
                  <a:pt x="455968" y="25831"/>
                </a:lnTo>
                <a:lnTo>
                  <a:pt x="461949" y="25831"/>
                </a:lnTo>
                <a:lnTo>
                  <a:pt x="462089" y="26085"/>
                </a:lnTo>
                <a:lnTo>
                  <a:pt x="462089" y="9410"/>
                </a:lnTo>
                <a:lnTo>
                  <a:pt x="461264" y="10083"/>
                </a:lnTo>
                <a:lnTo>
                  <a:pt x="459625" y="9702"/>
                </a:lnTo>
                <a:lnTo>
                  <a:pt x="458673" y="9448"/>
                </a:lnTo>
                <a:lnTo>
                  <a:pt x="457936" y="9448"/>
                </a:lnTo>
                <a:lnTo>
                  <a:pt x="455891" y="10464"/>
                </a:lnTo>
                <a:lnTo>
                  <a:pt x="456069" y="10464"/>
                </a:lnTo>
                <a:lnTo>
                  <a:pt x="455320" y="11734"/>
                </a:lnTo>
                <a:lnTo>
                  <a:pt x="453999" y="13766"/>
                </a:lnTo>
                <a:lnTo>
                  <a:pt x="453478" y="13766"/>
                </a:lnTo>
                <a:lnTo>
                  <a:pt x="453478" y="10718"/>
                </a:lnTo>
                <a:lnTo>
                  <a:pt x="454431" y="9067"/>
                </a:lnTo>
                <a:lnTo>
                  <a:pt x="454507" y="8940"/>
                </a:lnTo>
                <a:lnTo>
                  <a:pt x="457987" y="6781"/>
                </a:lnTo>
                <a:lnTo>
                  <a:pt x="456463" y="3352"/>
                </a:lnTo>
                <a:lnTo>
                  <a:pt x="456349" y="3098"/>
                </a:lnTo>
                <a:lnTo>
                  <a:pt x="452043" y="3098"/>
                </a:lnTo>
                <a:lnTo>
                  <a:pt x="451573" y="4114"/>
                </a:lnTo>
                <a:lnTo>
                  <a:pt x="451726" y="4114"/>
                </a:lnTo>
                <a:lnTo>
                  <a:pt x="452450" y="5130"/>
                </a:lnTo>
                <a:lnTo>
                  <a:pt x="453072" y="6400"/>
                </a:lnTo>
                <a:lnTo>
                  <a:pt x="445897" y="6654"/>
                </a:lnTo>
                <a:lnTo>
                  <a:pt x="427532" y="5765"/>
                </a:lnTo>
                <a:lnTo>
                  <a:pt x="428269" y="5765"/>
                </a:lnTo>
                <a:lnTo>
                  <a:pt x="416991" y="5130"/>
                </a:lnTo>
                <a:lnTo>
                  <a:pt x="413791" y="5130"/>
                </a:lnTo>
                <a:lnTo>
                  <a:pt x="411873" y="5384"/>
                </a:lnTo>
                <a:lnTo>
                  <a:pt x="409422" y="8432"/>
                </a:lnTo>
                <a:lnTo>
                  <a:pt x="406869" y="12115"/>
                </a:lnTo>
                <a:lnTo>
                  <a:pt x="406450" y="12115"/>
                </a:lnTo>
                <a:lnTo>
                  <a:pt x="397332" y="14401"/>
                </a:lnTo>
                <a:lnTo>
                  <a:pt x="397484" y="14147"/>
                </a:lnTo>
                <a:lnTo>
                  <a:pt x="399542" y="10718"/>
                </a:lnTo>
                <a:lnTo>
                  <a:pt x="400202" y="9702"/>
                </a:lnTo>
                <a:lnTo>
                  <a:pt x="400608" y="9067"/>
                </a:lnTo>
                <a:lnTo>
                  <a:pt x="399580" y="8940"/>
                </a:lnTo>
                <a:lnTo>
                  <a:pt x="373557" y="8051"/>
                </a:lnTo>
                <a:lnTo>
                  <a:pt x="367411" y="8686"/>
                </a:lnTo>
                <a:lnTo>
                  <a:pt x="367411" y="10718"/>
                </a:lnTo>
                <a:lnTo>
                  <a:pt x="368427" y="10985"/>
                </a:lnTo>
                <a:lnTo>
                  <a:pt x="369252" y="10464"/>
                </a:lnTo>
                <a:lnTo>
                  <a:pt x="370687" y="9702"/>
                </a:lnTo>
                <a:lnTo>
                  <a:pt x="371513" y="10464"/>
                </a:lnTo>
                <a:lnTo>
                  <a:pt x="371513" y="15417"/>
                </a:lnTo>
                <a:lnTo>
                  <a:pt x="371094" y="15684"/>
                </a:lnTo>
                <a:lnTo>
                  <a:pt x="370789" y="15417"/>
                </a:lnTo>
                <a:lnTo>
                  <a:pt x="366636" y="12115"/>
                </a:lnTo>
                <a:lnTo>
                  <a:pt x="365848" y="11480"/>
                </a:lnTo>
                <a:lnTo>
                  <a:pt x="363931" y="9956"/>
                </a:lnTo>
                <a:lnTo>
                  <a:pt x="362699" y="8686"/>
                </a:lnTo>
                <a:lnTo>
                  <a:pt x="362699" y="26466"/>
                </a:lnTo>
                <a:lnTo>
                  <a:pt x="362089" y="27101"/>
                </a:lnTo>
                <a:lnTo>
                  <a:pt x="360375" y="26466"/>
                </a:lnTo>
                <a:lnTo>
                  <a:pt x="358889" y="25831"/>
                </a:lnTo>
                <a:lnTo>
                  <a:pt x="358736" y="25831"/>
                </a:lnTo>
                <a:lnTo>
                  <a:pt x="357162" y="24434"/>
                </a:lnTo>
                <a:lnTo>
                  <a:pt x="357162" y="21640"/>
                </a:lnTo>
                <a:lnTo>
                  <a:pt x="357162" y="20497"/>
                </a:lnTo>
                <a:lnTo>
                  <a:pt x="360654" y="21386"/>
                </a:lnTo>
                <a:lnTo>
                  <a:pt x="362699" y="26466"/>
                </a:lnTo>
                <a:lnTo>
                  <a:pt x="362699" y="8686"/>
                </a:lnTo>
                <a:lnTo>
                  <a:pt x="361467" y="7416"/>
                </a:lnTo>
                <a:lnTo>
                  <a:pt x="355384" y="8432"/>
                </a:lnTo>
                <a:lnTo>
                  <a:pt x="356057" y="8432"/>
                </a:lnTo>
                <a:lnTo>
                  <a:pt x="354977" y="9956"/>
                </a:lnTo>
                <a:lnTo>
                  <a:pt x="354596" y="10464"/>
                </a:lnTo>
                <a:lnTo>
                  <a:pt x="353682" y="11480"/>
                </a:lnTo>
                <a:lnTo>
                  <a:pt x="353072" y="11480"/>
                </a:lnTo>
                <a:lnTo>
                  <a:pt x="353072" y="7416"/>
                </a:lnTo>
                <a:lnTo>
                  <a:pt x="352653" y="7416"/>
                </a:lnTo>
                <a:lnTo>
                  <a:pt x="352653" y="24688"/>
                </a:lnTo>
                <a:lnTo>
                  <a:pt x="352196" y="25831"/>
                </a:lnTo>
                <a:lnTo>
                  <a:pt x="350126" y="25831"/>
                </a:lnTo>
                <a:lnTo>
                  <a:pt x="348970" y="24688"/>
                </a:lnTo>
                <a:lnTo>
                  <a:pt x="348970" y="22402"/>
                </a:lnTo>
                <a:lnTo>
                  <a:pt x="349377" y="21640"/>
                </a:lnTo>
                <a:lnTo>
                  <a:pt x="350405" y="21640"/>
                </a:lnTo>
                <a:lnTo>
                  <a:pt x="351434" y="22402"/>
                </a:lnTo>
                <a:lnTo>
                  <a:pt x="351802" y="23164"/>
                </a:lnTo>
                <a:lnTo>
                  <a:pt x="351917" y="23418"/>
                </a:lnTo>
                <a:lnTo>
                  <a:pt x="352044" y="23672"/>
                </a:lnTo>
                <a:lnTo>
                  <a:pt x="352653" y="24688"/>
                </a:lnTo>
                <a:lnTo>
                  <a:pt x="352653" y="7416"/>
                </a:lnTo>
                <a:lnTo>
                  <a:pt x="352132" y="7416"/>
                </a:lnTo>
                <a:lnTo>
                  <a:pt x="349580" y="9448"/>
                </a:lnTo>
                <a:lnTo>
                  <a:pt x="346570" y="12115"/>
                </a:lnTo>
                <a:lnTo>
                  <a:pt x="346252" y="12115"/>
                </a:lnTo>
                <a:lnTo>
                  <a:pt x="346405" y="11734"/>
                </a:lnTo>
                <a:lnTo>
                  <a:pt x="346494" y="11480"/>
                </a:lnTo>
                <a:lnTo>
                  <a:pt x="347421" y="9067"/>
                </a:lnTo>
                <a:lnTo>
                  <a:pt x="348234" y="6781"/>
                </a:lnTo>
                <a:lnTo>
                  <a:pt x="347789" y="6781"/>
                </a:lnTo>
                <a:lnTo>
                  <a:pt x="347268" y="6400"/>
                </a:lnTo>
                <a:lnTo>
                  <a:pt x="355536" y="6400"/>
                </a:lnTo>
                <a:lnTo>
                  <a:pt x="344462" y="6083"/>
                </a:lnTo>
                <a:lnTo>
                  <a:pt x="344462" y="14401"/>
                </a:lnTo>
                <a:lnTo>
                  <a:pt x="344309" y="14782"/>
                </a:lnTo>
                <a:lnTo>
                  <a:pt x="344208" y="15036"/>
                </a:lnTo>
                <a:lnTo>
                  <a:pt x="344106" y="15290"/>
                </a:lnTo>
                <a:lnTo>
                  <a:pt x="344055" y="15417"/>
                </a:lnTo>
                <a:lnTo>
                  <a:pt x="341795" y="15417"/>
                </a:lnTo>
                <a:lnTo>
                  <a:pt x="340779" y="14401"/>
                </a:lnTo>
                <a:lnTo>
                  <a:pt x="340779" y="12115"/>
                </a:lnTo>
                <a:lnTo>
                  <a:pt x="341122" y="11480"/>
                </a:lnTo>
                <a:lnTo>
                  <a:pt x="342379" y="11480"/>
                </a:lnTo>
                <a:lnTo>
                  <a:pt x="343230" y="12115"/>
                </a:lnTo>
                <a:lnTo>
                  <a:pt x="343725" y="13131"/>
                </a:lnTo>
                <a:lnTo>
                  <a:pt x="343852" y="13385"/>
                </a:lnTo>
                <a:lnTo>
                  <a:pt x="344462" y="14401"/>
                </a:lnTo>
                <a:lnTo>
                  <a:pt x="344462" y="6083"/>
                </a:lnTo>
                <a:lnTo>
                  <a:pt x="336994" y="5854"/>
                </a:lnTo>
                <a:lnTo>
                  <a:pt x="336486" y="6400"/>
                </a:lnTo>
                <a:lnTo>
                  <a:pt x="333400" y="9702"/>
                </a:lnTo>
                <a:lnTo>
                  <a:pt x="335927" y="13766"/>
                </a:lnTo>
                <a:lnTo>
                  <a:pt x="337705" y="16687"/>
                </a:lnTo>
                <a:lnTo>
                  <a:pt x="322910" y="15811"/>
                </a:lnTo>
                <a:lnTo>
                  <a:pt x="322910" y="24180"/>
                </a:lnTo>
                <a:lnTo>
                  <a:pt x="322694" y="24180"/>
                </a:lnTo>
                <a:lnTo>
                  <a:pt x="321106" y="28498"/>
                </a:lnTo>
                <a:lnTo>
                  <a:pt x="320687" y="29768"/>
                </a:lnTo>
                <a:lnTo>
                  <a:pt x="320611" y="30022"/>
                </a:lnTo>
                <a:lnTo>
                  <a:pt x="320484" y="30403"/>
                </a:lnTo>
                <a:lnTo>
                  <a:pt x="319049" y="31165"/>
                </a:lnTo>
                <a:lnTo>
                  <a:pt x="317004" y="30022"/>
                </a:lnTo>
                <a:lnTo>
                  <a:pt x="317220" y="29133"/>
                </a:lnTo>
                <a:lnTo>
                  <a:pt x="317322" y="28752"/>
                </a:lnTo>
                <a:lnTo>
                  <a:pt x="317373" y="28498"/>
                </a:lnTo>
                <a:lnTo>
                  <a:pt x="317627" y="28117"/>
                </a:lnTo>
                <a:lnTo>
                  <a:pt x="318731" y="26847"/>
                </a:lnTo>
                <a:lnTo>
                  <a:pt x="321919" y="23418"/>
                </a:lnTo>
                <a:lnTo>
                  <a:pt x="322910" y="24180"/>
                </a:lnTo>
                <a:lnTo>
                  <a:pt x="322910" y="15811"/>
                </a:lnTo>
                <a:lnTo>
                  <a:pt x="320802" y="15798"/>
                </a:lnTo>
                <a:lnTo>
                  <a:pt x="320459" y="15417"/>
                </a:lnTo>
                <a:lnTo>
                  <a:pt x="320344" y="15290"/>
                </a:lnTo>
                <a:lnTo>
                  <a:pt x="317817" y="12496"/>
                </a:lnTo>
                <a:lnTo>
                  <a:pt x="315696" y="10464"/>
                </a:lnTo>
                <a:lnTo>
                  <a:pt x="314642" y="10464"/>
                </a:lnTo>
                <a:lnTo>
                  <a:pt x="312496" y="13131"/>
                </a:lnTo>
                <a:lnTo>
                  <a:pt x="310857" y="15036"/>
                </a:lnTo>
                <a:lnTo>
                  <a:pt x="310451" y="15290"/>
                </a:lnTo>
                <a:lnTo>
                  <a:pt x="311378" y="13385"/>
                </a:lnTo>
                <a:lnTo>
                  <a:pt x="311492" y="13131"/>
                </a:lnTo>
                <a:lnTo>
                  <a:pt x="312115" y="11734"/>
                </a:lnTo>
                <a:lnTo>
                  <a:pt x="312229" y="11480"/>
                </a:lnTo>
                <a:lnTo>
                  <a:pt x="312432" y="11480"/>
                </a:lnTo>
                <a:lnTo>
                  <a:pt x="312026" y="11099"/>
                </a:lnTo>
                <a:lnTo>
                  <a:pt x="311531" y="11099"/>
                </a:lnTo>
                <a:lnTo>
                  <a:pt x="308698" y="12115"/>
                </a:lnTo>
                <a:lnTo>
                  <a:pt x="307378" y="12649"/>
                </a:lnTo>
                <a:lnTo>
                  <a:pt x="307378" y="19989"/>
                </a:lnTo>
                <a:lnTo>
                  <a:pt x="305727" y="20497"/>
                </a:lnTo>
                <a:lnTo>
                  <a:pt x="303072" y="19989"/>
                </a:lnTo>
                <a:lnTo>
                  <a:pt x="301510" y="19481"/>
                </a:lnTo>
                <a:lnTo>
                  <a:pt x="299567" y="18846"/>
                </a:lnTo>
                <a:lnTo>
                  <a:pt x="298818" y="18846"/>
                </a:lnTo>
                <a:lnTo>
                  <a:pt x="302717" y="17449"/>
                </a:lnTo>
                <a:lnTo>
                  <a:pt x="306654" y="15798"/>
                </a:lnTo>
                <a:lnTo>
                  <a:pt x="307162" y="15798"/>
                </a:lnTo>
                <a:lnTo>
                  <a:pt x="307162" y="15417"/>
                </a:lnTo>
                <a:lnTo>
                  <a:pt x="307263" y="16052"/>
                </a:lnTo>
                <a:lnTo>
                  <a:pt x="307378" y="19989"/>
                </a:lnTo>
                <a:lnTo>
                  <a:pt x="307378" y="12649"/>
                </a:lnTo>
                <a:lnTo>
                  <a:pt x="306146" y="13131"/>
                </a:lnTo>
                <a:lnTo>
                  <a:pt x="305523" y="12496"/>
                </a:lnTo>
                <a:lnTo>
                  <a:pt x="306882" y="5765"/>
                </a:lnTo>
                <a:lnTo>
                  <a:pt x="306908" y="5130"/>
                </a:lnTo>
                <a:lnTo>
                  <a:pt x="306590" y="3352"/>
                </a:lnTo>
                <a:lnTo>
                  <a:pt x="306552" y="3098"/>
                </a:lnTo>
                <a:lnTo>
                  <a:pt x="304711" y="3098"/>
                </a:lnTo>
                <a:lnTo>
                  <a:pt x="304050" y="5130"/>
                </a:lnTo>
                <a:lnTo>
                  <a:pt x="303961" y="5384"/>
                </a:lnTo>
                <a:lnTo>
                  <a:pt x="303872" y="5765"/>
                </a:lnTo>
                <a:lnTo>
                  <a:pt x="303809" y="6781"/>
                </a:lnTo>
                <a:lnTo>
                  <a:pt x="303682" y="12115"/>
                </a:lnTo>
                <a:lnTo>
                  <a:pt x="303072" y="13131"/>
                </a:lnTo>
                <a:lnTo>
                  <a:pt x="302348" y="11099"/>
                </a:lnTo>
                <a:lnTo>
                  <a:pt x="300913" y="7670"/>
                </a:lnTo>
                <a:lnTo>
                  <a:pt x="300812" y="7416"/>
                </a:lnTo>
                <a:lnTo>
                  <a:pt x="297738" y="5130"/>
                </a:lnTo>
                <a:lnTo>
                  <a:pt x="290360" y="5130"/>
                </a:lnTo>
                <a:lnTo>
                  <a:pt x="289344" y="6400"/>
                </a:lnTo>
                <a:lnTo>
                  <a:pt x="289636" y="6400"/>
                </a:lnTo>
                <a:lnTo>
                  <a:pt x="290398" y="8432"/>
                </a:lnTo>
                <a:lnTo>
                  <a:pt x="290474" y="8686"/>
                </a:lnTo>
                <a:lnTo>
                  <a:pt x="290588" y="9067"/>
                </a:lnTo>
                <a:lnTo>
                  <a:pt x="290715" y="9448"/>
                </a:lnTo>
                <a:lnTo>
                  <a:pt x="290791" y="9702"/>
                </a:lnTo>
                <a:lnTo>
                  <a:pt x="290906" y="10083"/>
                </a:lnTo>
                <a:lnTo>
                  <a:pt x="291033" y="10464"/>
                </a:lnTo>
                <a:lnTo>
                  <a:pt x="291109" y="10718"/>
                </a:lnTo>
                <a:lnTo>
                  <a:pt x="291223" y="11099"/>
                </a:lnTo>
                <a:lnTo>
                  <a:pt x="291185" y="13385"/>
                </a:lnTo>
                <a:lnTo>
                  <a:pt x="291185" y="14147"/>
                </a:lnTo>
                <a:lnTo>
                  <a:pt x="289128" y="17449"/>
                </a:lnTo>
                <a:lnTo>
                  <a:pt x="286270" y="22148"/>
                </a:lnTo>
                <a:lnTo>
                  <a:pt x="286169" y="21640"/>
                </a:lnTo>
                <a:lnTo>
                  <a:pt x="286054" y="21005"/>
                </a:lnTo>
                <a:lnTo>
                  <a:pt x="285965" y="20497"/>
                </a:lnTo>
                <a:lnTo>
                  <a:pt x="285864" y="19989"/>
                </a:lnTo>
                <a:lnTo>
                  <a:pt x="285775" y="19481"/>
                </a:lnTo>
                <a:lnTo>
                  <a:pt x="285661" y="18846"/>
                </a:lnTo>
                <a:lnTo>
                  <a:pt x="285559" y="18338"/>
                </a:lnTo>
                <a:lnTo>
                  <a:pt x="285254" y="16687"/>
                </a:lnTo>
                <a:lnTo>
                  <a:pt x="285140" y="16052"/>
                </a:lnTo>
                <a:lnTo>
                  <a:pt x="285026" y="15417"/>
                </a:lnTo>
                <a:lnTo>
                  <a:pt x="284899" y="14782"/>
                </a:lnTo>
                <a:lnTo>
                  <a:pt x="284835" y="14401"/>
                </a:lnTo>
                <a:lnTo>
                  <a:pt x="284772" y="14147"/>
                </a:lnTo>
                <a:lnTo>
                  <a:pt x="284683" y="13766"/>
                </a:lnTo>
                <a:lnTo>
                  <a:pt x="284594" y="13385"/>
                </a:lnTo>
                <a:lnTo>
                  <a:pt x="284530" y="13131"/>
                </a:lnTo>
                <a:lnTo>
                  <a:pt x="284441" y="12750"/>
                </a:lnTo>
                <a:lnTo>
                  <a:pt x="284378" y="12496"/>
                </a:lnTo>
                <a:lnTo>
                  <a:pt x="284289" y="12115"/>
                </a:lnTo>
                <a:lnTo>
                  <a:pt x="284187" y="11734"/>
                </a:lnTo>
                <a:lnTo>
                  <a:pt x="284137" y="11480"/>
                </a:lnTo>
                <a:lnTo>
                  <a:pt x="284010" y="9448"/>
                </a:lnTo>
                <a:lnTo>
                  <a:pt x="284505" y="10464"/>
                </a:lnTo>
                <a:lnTo>
                  <a:pt x="285242" y="12115"/>
                </a:lnTo>
                <a:lnTo>
                  <a:pt x="287083" y="13385"/>
                </a:lnTo>
                <a:lnTo>
                  <a:pt x="291185" y="13385"/>
                </a:lnTo>
                <a:lnTo>
                  <a:pt x="291185" y="11099"/>
                </a:lnTo>
                <a:lnTo>
                  <a:pt x="291033" y="11099"/>
                </a:lnTo>
                <a:lnTo>
                  <a:pt x="287743" y="9448"/>
                </a:lnTo>
                <a:lnTo>
                  <a:pt x="284416" y="7670"/>
                </a:lnTo>
                <a:lnTo>
                  <a:pt x="282981" y="8051"/>
                </a:lnTo>
                <a:lnTo>
                  <a:pt x="276339" y="17449"/>
                </a:lnTo>
                <a:lnTo>
                  <a:pt x="276021" y="17449"/>
                </a:lnTo>
                <a:lnTo>
                  <a:pt x="274993" y="17780"/>
                </a:lnTo>
                <a:lnTo>
                  <a:pt x="274993" y="19481"/>
                </a:lnTo>
                <a:lnTo>
                  <a:pt x="273481" y="19481"/>
                </a:lnTo>
                <a:lnTo>
                  <a:pt x="272122" y="21640"/>
                </a:lnTo>
                <a:lnTo>
                  <a:pt x="271513" y="22656"/>
                </a:lnTo>
                <a:lnTo>
                  <a:pt x="269468" y="22783"/>
                </a:lnTo>
                <a:lnTo>
                  <a:pt x="265366" y="21386"/>
                </a:lnTo>
                <a:lnTo>
                  <a:pt x="264744" y="21640"/>
                </a:lnTo>
                <a:lnTo>
                  <a:pt x="265772" y="23164"/>
                </a:lnTo>
                <a:lnTo>
                  <a:pt x="266598" y="24688"/>
                </a:lnTo>
                <a:lnTo>
                  <a:pt x="266128" y="25831"/>
                </a:lnTo>
                <a:lnTo>
                  <a:pt x="262712" y="25831"/>
                </a:lnTo>
                <a:lnTo>
                  <a:pt x="262547" y="24688"/>
                </a:lnTo>
                <a:lnTo>
                  <a:pt x="262470" y="24180"/>
                </a:lnTo>
                <a:lnTo>
                  <a:pt x="262343" y="23418"/>
                </a:lnTo>
                <a:lnTo>
                  <a:pt x="262305" y="23164"/>
                </a:lnTo>
                <a:lnTo>
                  <a:pt x="262166" y="23164"/>
                </a:lnTo>
                <a:lnTo>
                  <a:pt x="264337" y="21005"/>
                </a:lnTo>
                <a:lnTo>
                  <a:pt x="265709" y="19481"/>
                </a:lnTo>
                <a:lnTo>
                  <a:pt x="266280" y="18846"/>
                </a:lnTo>
                <a:lnTo>
                  <a:pt x="267830" y="18846"/>
                </a:lnTo>
                <a:lnTo>
                  <a:pt x="274993" y="19481"/>
                </a:lnTo>
                <a:lnTo>
                  <a:pt x="274993" y="17780"/>
                </a:lnTo>
                <a:lnTo>
                  <a:pt x="273151" y="18338"/>
                </a:lnTo>
                <a:lnTo>
                  <a:pt x="273151" y="15417"/>
                </a:lnTo>
                <a:lnTo>
                  <a:pt x="273151" y="11099"/>
                </a:lnTo>
                <a:lnTo>
                  <a:pt x="273291" y="10718"/>
                </a:lnTo>
                <a:lnTo>
                  <a:pt x="273977" y="9448"/>
                </a:lnTo>
                <a:lnTo>
                  <a:pt x="274701" y="10083"/>
                </a:lnTo>
                <a:lnTo>
                  <a:pt x="275196" y="10464"/>
                </a:lnTo>
                <a:lnTo>
                  <a:pt x="276009" y="10985"/>
                </a:lnTo>
                <a:lnTo>
                  <a:pt x="277456" y="10464"/>
                </a:lnTo>
                <a:lnTo>
                  <a:pt x="278180" y="9448"/>
                </a:lnTo>
                <a:lnTo>
                  <a:pt x="279349" y="7416"/>
                </a:lnTo>
                <a:lnTo>
                  <a:pt x="280720" y="7416"/>
                </a:lnTo>
                <a:lnTo>
                  <a:pt x="277672" y="6781"/>
                </a:lnTo>
                <a:lnTo>
                  <a:pt x="274713" y="6781"/>
                </a:lnTo>
                <a:lnTo>
                  <a:pt x="268439" y="6400"/>
                </a:lnTo>
                <a:lnTo>
                  <a:pt x="263728" y="6019"/>
                </a:lnTo>
                <a:lnTo>
                  <a:pt x="263309" y="6400"/>
                </a:lnTo>
                <a:lnTo>
                  <a:pt x="262902" y="6781"/>
                </a:lnTo>
                <a:lnTo>
                  <a:pt x="263042" y="7416"/>
                </a:lnTo>
                <a:lnTo>
                  <a:pt x="263093" y="7670"/>
                </a:lnTo>
                <a:lnTo>
                  <a:pt x="263169" y="8051"/>
                </a:lnTo>
                <a:lnTo>
                  <a:pt x="263258" y="8432"/>
                </a:lnTo>
                <a:lnTo>
                  <a:pt x="263359" y="8940"/>
                </a:lnTo>
                <a:lnTo>
                  <a:pt x="263474" y="9448"/>
                </a:lnTo>
                <a:lnTo>
                  <a:pt x="263486" y="14147"/>
                </a:lnTo>
                <a:lnTo>
                  <a:pt x="263347" y="14147"/>
                </a:lnTo>
                <a:lnTo>
                  <a:pt x="262496" y="14782"/>
                </a:lnTo>
                <a:lnTo>
                  <a:pt x="261264" y="15417"/>
                </a:lnTo>
                <a:lnTo>
                  <a:pt x="260858" y="15290"/>
                </a:lnTo>
                <a:lnTo>
                  <a:pt x="260985" y="15036"/>
                </a:lnTo>
                <a:lnTo>
                  <a:pt x="261099" y="14782"/>
                </a:lnTo>
                <a:lnTo>
                  <a:pt x="261289" y="14401"/>
                </a:lnTo>
                <a:lnTo>
                  <a:pt x="261404" y="14147"/>
                </a:lnTo>
                <a:lnTo>
                  <a:pt x="261632" y="13766"/>
                </a:lnTo>
                <a:lnTo>
                  <a:pt x="262293" y="12750"/>
                </a:lnTo>
                <a:lnTo>
                  <a:pt x="262216" y="12496"/>
                </a:lnTo>
                <a:lnTo>
                  <a:pt x="262089" y="12115"/>
                </a:lnTo>
                <a:lnTo>
                  <a:pt x="261975" y="11734"/>
                </a:lnTo>
                <a:lnTo>
                  <a:pt x="261899" y="11480"/>
                </a:lnTo>
                <a:lnTo>
                  <a:pt x="261785" y="11099"/>
                </a:lnTo>
                <a:lnTo>
                  <a:pt x="261658" y="10718"/>
                </a:lnTo>
                <a:lnTo>
                  <a:pt x="261581" y="10464"/>
                </a:lnTo>
                <a:lnTo>
                  <a:pt x="261467" y="10083"/>
                </a:lnTo>
                <a:lnTo>
                  <a:pt x="259626" y="8051"/>
                </a:lnTo>
                <a:lnTo>
                  <a:pt x="256755" y="4114"/>
                </a:lnTo>
                <a:lnTo>
                  <a:pt x="256857" y="5130"/>
                </a:lnTo>
                <a:lnTo>
                  <a:pt x="256971" y="6400"/>
                </a:lnTo>
                <a:lnTo>
                  <a:pt x="257073" y="7416"/>
                </a:lnTo>
                <a:lnTo>
                  <a:pt x="257187" y="8432"/>
                </a:lnTo>
                <a:lnTo>
                  <a:pt x="257276" y="8940"/>
                </a:lnTo>
                <a:lnTo>
                  <a:pt x="257365" y="9448"/>
                </a:lnTo>
                <a:lnTo>
                  <a:pt x="257467" y="10083"/>
                </a:lnTo>
                <a:lnTo>
                  <a:pt x="257581" y="10718"/>
                </a:lnTo>
                <a:lnTo>
                  <a:pt x="256755" y="12115"/>
                </a:lnTo>
                <a:lnTo>
                  <a:pt x="255320" y="11734"/>
                </a:lnTo>
                <a:lnTo>
                  <a:pt x="253885" y="11480"/>
                </a:lnTo>
                <a:lnTo>
                  <a:pt x="252653" y="12115"/>
                </a:lnTo>
                <a:lnTo>
                  <a:pt x="252653" y="14401"/>
                </a:lnTo>
                <a:lnTo>
                  <a:pt x="251002" y="14655"/>
                </a:lnTo>
                <a:lnTo>
                  <a:pt x="249542" y="14147"/>
                </a:lnTo>
                <a:lnTo>
                  <a:pt x="248564" y="13766"/>
                </a:lnTo>
                <a:lnTo>
                  <a:pt x="247027" y="13131"/>
                </a:lnTo>
                <a:lnTo>
                  <a:pt x="246595" y="13131"/>
                </a:lnTo>
                <a:lnTo>
                  <a:pt x="245973" y="13766"/>
                </a:lnTo>
                <a:lnTo>
                  <a:pt x="246151" y="13766"/>
                </a:lnTo>
                <a:lnTo>
                  <a:pt x="247015" y="15798"/>
                </a:lnTo>
                <a:lnTo>
                  <a:pt x="247129" y="16052"/>
                </a:lnTo>
                <a:lnTo>
                  <a:pt x="247853" y="18084"/>
                </a:lnTo>
                <a:lnTo>
                  <a:pt x="247942" y="18338"/>
                </a:lnTo>
                <a:lnTo>
                  <a:pt x="247535" y="18846"/>
                </a:lnTo>
                <a:lnTo>
                  <a:pt x="245287" y="18084"/>
                </a:lnTo>
                <a:lnTo>
                  <a:pt x="241592" y="16687"/>
                </a:lnTo>
                <a:lnTo>
                  <a:pt x="241681" y="16306"/>
                </a:lnTo>
                <a:lnTo>
                  <a:pt x="242709" y="14782"/>
                </a:lnTo>
                <a:lnTo>
                  <a:pt x="243827" y="13131"/>
                </a:lnTo>
                <a:lnTo>
                  <a:pt x="243573" y="13131"/>
                </a:lnTo>
                <a:lnTo>
                  <a:pt x="240144" y="14655"/>
                </a:lnTo>
                <a:lnTo>
                  <a:pt x="239039" y="13131"/>
                </a:lnTo>
                <a:lnTo>
                  <a:pt x="237286" y="10718"/>
                </a:lnTo>
                <a:lnTo>
                  <a:pt x="234899" y="9448"/>
                </a:lnTo>
                <a:lnTo>
                  <a:pt x="231063" y="7416"/>
                </a:lnTo>
                <a:lnTo>
                  <a:pt x="226021" y="6819"/>
                </a:lnTo>
                <a:lnTo>
                  <a:pt x="226021" y="9702"/>
                </a:lnTo>
                <a:lnTo>
                  <a:pt x="226021" y="10718"/>
                </a:lnTo>
                <a:lnTo>
                  <a:pt x="225196" y="11734"/>
                </a:lnTo>
                <a:lnTo>
                  <a:pt x="223774" y="12496"/>
                </a:lnTo>
                <a:lnTo>
                  <a:pt x="222948" y="13017"/>
                </a:lnTo>
                <a:lnTo>
                  <a:pt x="221919" y="12496"/>
                </a:lnTo>
                <a:lnTo>
                  <a:pt x="221919" y="10464"/>
                </a:lnTo>
                <a:lnTo>
                  <a:pt x="221792" y="10464"/>
                </a:lnTo>
                <a:lnTo>
                  <a:pt x="222821" y="9448"/>
                </a:lnTo>
                <a:lnTo>
                  <a:pt x="225475" y="9448"/>
                </a:lnTo>
                <a:lnTo>
                  <a:pt x="226021" y="9702"/>
                </a:lnTo>
                <a:lnTo>
                  <a:pt x="226021" y="6819"/>
                </a:lnTo>
                <a:lnTo>
                  <a:pt x="222554" y="6400"/>
                </a:lnTo>
                <a:lnTo>
                  <a:pt x="220421" y="6400"/>
                </a:lnTo>
                <a:lnTo>
                  <a:pt x="211874" y="7416"/>
                </a:lnTo>
                <a:lnTo>
                  <a:pt x="212813" y="7416"/>
                </a:lnTo>
                <a:lnTo>
                  <a:pt x="209702" y="10464"/>
                </a:lnTo>
                <a:lnTo>
                  <a:pt x="209854" y="10464"/>
                </a:lnTo>
                <a:lnTo>
                  <a:pt x="209969" y="11099"/>
                </a:lnTo>
                <a:lnTo>
                  <a:pt x="210032" y="11480"/>
                </a:lnTo>
                <a:lnTo>
                  <a:pt x="211670" y="13385"/>
                </a:lnTo>
                <a:lnTo>
                  <a:pt x="215569" y="16306"/>
                </a:lnTo>
                <a:lnTo>
                  <a:pt x="215798" y="17449"/>
                </a:lnTo>
                <a:lnTo>
                  <a:pt x="215544" y="17449"/>
                </a:lnTo>
                <a:lnTo>
                  <a:pt x="213931" y="18338"/>
                </a:lnTo>
                <a:lnTo>
                  <a:pt x="212293" y="19367"/>
                </a:lnTo>
                <a:lnTo>
                  <a:pt x="210654" y="17703"/>
                </a:lnTo>
                <a:lnTo>
                  <a:pt x="210286" y="16687"/>
                </a:lnTo>
                <a:lnTo>
                  <a:pt x="210185" y="16433"/>
                </a:lnTo>
                <a:lnTo>
                  <a:pt x="210146" y="16306"/>
                </a:lnTo>
                <a:lnTo>
                  <a:pt x="210058" y="16052"/>
                </a:lnTo>
                <a:lnTo>
                  <a:pt x="207416" y="9067"/>
                </a:lnTo>
                <a:lnTo>
                  <a:pt x="207365" y="8940"/>
                </a:lnTo>
                <a:lnTo>
                  <a:pt x="207276" y="8686"/>
                </a:lnTo>
                <a:lnTo>
                  <a:pt x="207175" y="8432"/>
                </a:lnTo>
                <a:lnTo>
                  <a:pt x="205524" y="7416"/>
                </a:lnTo>
                <a:lnTo>
                  <a:pt x="198564" y="6781"/>
                </a:lnTo>
                <a:lnTo>
                  <a:pt x="192112" y="6781"/>
                </a:lnTo>
                <a:lnTo>
                  <a:pt x="192112" y="13385"/>
                </a:lnTo>
                <a:lnTo>
                  <a:pt x="191541" y="14782"/>
                </a:lnTo>
                <a:lnTo>
                  <a:pt x="190982" y="14782"/>
                </a:lnTo>
                <a:lnTo>
                  <a:pt x="189750" y="15036"/>
                </a:lnTo>
                <a:lnTo>
                  <a:pt x="185242" y="16052"/>
                </a:lnTo>
                <a:lnTo>
                  <a:pt x="184492" y="14401"/>
                </a:lnTo>
                <a:lnTo>
                  <a:pt x="184213" y="13766"/>
                </a:lnTo>
                <a:lnTo>
                  <a:pt x="184531" y="13385"/>
                </a:lnTo>
                <a:lnTo>
                  <a:pt x="184746" y="13131"/>
                </a:lnTo>
                <a:lnTo>
                  <a:pt x="187286" y="10083"/>
                </a:lnTo>
                <a:lnTo>
                  <a:pt x="189433" y="7416"/>
                </a:lnTo>
                <a:lnTo>
                  <a:pt x="189738" y="7035"/>
                </a:lnTo>
                <a:lnTo>
                  <a:pt x="190969" y="7416"/>
                </a:lnTo>
                <a:lnTo>
                  <a:pt x="190246" y="7416"/>
                </a:lnTo>
                <a:lnTo>
                  <a:pt x="191998" y="12496"/>
                </a:lnTo>
                <a:lnTo>
                  <a:pt x="192112" y="13385"/>
                </a:lnTo>
                <a:lnTo>
                  <a:pt x="192112" y="6781"/>
                </a:lnTo>
                <a:lnTo>
                  <a:pt x="191363" y="6781"/>
                </a:lnTo>
                <a:lnTo>
                  <a:pt x="189852" y="6908"/>
                </a:lnTo>
                <a:lnTo>
                  <a:pt x="189953" y="6781"/>
                </a:lnTo>
                <a:lnTo>
                  <a:pt x="188937" y="6781"/>
                </a:lnTo>
                <a:lnTo>
                  <a:pt x="189420" y="6934"/>
                </a:lnTo>
                <a:lnTo>
                  <a:pt x="183222" y="7416"/>
                </a:lnTo>
                <a:lnTo>
                  <a:pt x="176949" y="8432"/>
                </a:lnTo>
                <a:lnTo>
                  <a:pt x="177850" y="8432"/>
                </a:lnTo>
                <a:lnTo>
                  <a:pt x="178358" y="8940"/>
                </a:lnTo>
                <a:lnTo>
                  <a:pt x="178485" y="9067"/>
                </a:lnTo>
                <a:lnTo>
                  <a:pt x="179920" y="9067"/>
                </a:lnTo>
                <a:lnTo>
                  <a:pt x="180594" y="10464"/>
                </a:lnTo>
                <a:lnTo>
                  <a:pt x="180467" y="10464"/>
                </a:lnTo>
                <a:lnTo>
                  <a:pt x="179920" y="11480"/>
                </a:lnTo>
                <a:lnTo>
                  <a:pt x="178879" y="13017"/>
                </a:lnTo>
                <a:lnTo>
                  <a:pt x="177457" y="12750"/>
                </a:lnTo>
                <a:lnTo>
                  <a:pt x="175196" y="10718"/>
                </a:lnTo>
                <a:lnTo>
                  <a:pt x="171208" y="7416"/>
                </a:lnTo>
                <a:lnTo>
                  <a:pt x="159829" y="7416"/>
                </a:lnTo>
                <a:lnTo>
                  <a:pt x="155155" y="11480"/>
                </a:lnTo>
                <a:lnTo>
                  <a:pt x="153073" y="13131"/>
                </a:lnTo>
                <a:lnTo>
                  <a:pt x="151434" y="13385"/>
                </a:lnTo>
                <a:lnTo>
                  <a:pt x="150444" y="11734"/>
                </a:lnTo>
                <a:lnTo>
                  <a:pt x="149809" y="10718"/>
                </a:lnTo>
                <a:lnTo>
                  <a:pt x="148767" y="9067"/>
                </a:lnTo>
                <a:lnTo>
                  <a:pt x="139534" y="7416"/>
                </a:lnTo>
                <a:lnTo>
                  <a:pt x="137972" y="7416"/>
                </a:lnTo>
                <a:lnTo>
                  <a:pt x="136677" y="9702"/>
                </a:lnTo>
                <a:lnTo>
                  <a:pt x="136067" y="10464"/>
                </a:lnTo>
                <a:lnTo>
                  <a:pt x="134416" y="10718"/>
                </a:lnTo>
                <a:lnTo>
                  <a:pt x="133197" y="9956"/>
                </a:lnTo>
                <a:lnTo>
                  <a:pt x="128562" y="9067"/>
                </a:lnTo>
                <a:lnTo>
                  <a:pt x="119926" y="8940"/>
                </a:lnTo>
                <a:lnTo>
                  <a:pt x="109677" y="9448"/>
                </a:lnTo>
                <a:lnTo>
                  <a:pt x="100203" y="10464"/>
                </a:lnTo>
                <a:lnTo>
                  <a:pt x="96608" y="11099"/>
                </a:lnTo>
                <a:lnTo>
                  <a:pt x="96151" y="11099"/>
                </a:lnTo>
                <a:lnTo>
                  <a:pt x="92621" y="11480"/>
                </a:lnTo>
                <a:lnTo>
                  <a:pt x="86880" y="12496"/>
                </a:lnTo>
                <a:lnTo>
                  <a:pt x="85191" y="12115"/>
                </a:lnTo>
                <a:lnTo>
                  <a:pt x="84632" y="12115"/>
                </a:lnTo>
                <a:lnTo>
                  <a:pt x="84632" y="9956"/>
                </a:lnTo>
                <a:lnTo>
                  <a:pt x="83807" y="9448"/>
                </a:lnTo>
                <a:lnTo>
                  <a:pt x="82372" y="10464"/>
                </a:lnTo>
                <a:lnTo>
                  <a:pt x="81356" y="11099"/>
                </a:lnTo>
                <a:lnTo>
                  <a:pt x="79349" y="11099"/>
                </a:lnTo>
                <a:lnTo>
                  <a:pt x="72745" y="11480"/>
                </a:lnTo>
                <a:lnTo>
                  <a:pt x="53479" y="11480"/>
                </a:lnTo>
                <a:lnTo>
                  <a:pt x="45046" y="12496"/>
                </a:lnTo>
                <a:lnTo>
                  <a:pt x="46202" y="12496"/>
                </a:lnTo>
                <a:lnTo>
                  <a:pt x="46723" y="13131"/>
                </a:lnTo>
                <a:lnTo>
                  <a:pt x="47129" y="14147"/>
                </a:lnTo>
                <a:lnTo>
                  <a:pt x="45288" y="14401"/>
                </a:lnTo>
                <a:lnTo>
                  <a:pt x="42214" y="13766"/>
                </a:lnTo>
                <a:lnTo>
                  <a:pt x="38938" y="13131"/>
                </a:lnTo>
                <a:lnTo>
                  <a:pt x="36868" y="13766"/>
                </a:lnTo>
                <a:lnTo>
                  <a:pt x="37376" y="13766"/>
                </a:lnTo>
                <a:lnTo>
                  <a:pt x="38938" y="16052"/>
                </a:lnTo>
                <a:lnTo>
                  <a:pt x="37287" y="16433"/>
                </a:lnTo>
                <a:lnTo>
                  <a:pt x="34010" y="15798"/>
                </a:lnTo>
                <a:lnTo>
                  <a:pt x="31140" y="15290"/>
                </a:lnTo>
                <a:lnTo>
                  <a:pt x="28409" y="15798"/>
                </a:lnTo>
                <a:lnTo>
                  <a:pt x="29171" y="15798"/>
                </a:lnTo>
                <a:lnTo>
                  <a:pt x="30175" y="17449"/>
                </a:lnTo>
                <a:lnTo>
                  <a:pt x="30060" y="20497"/>
                </a:lnTo>
                <a:lnTo>
                  <a:pt x="29324" y="22148"/>
                </a:lnTo>
                <a:lnTo>
                  <a:pt x="29210" y="22402"/>
                </a:lnTo>
                <a:lnTo>
                  <a:pt x="29095" y="22656"/>
                </a:lnTo>
                <a:lnTo>
                  <a:pt x="27952" y="25831"/>
                </a:lnTo>
                <a:lnTo>
                  <a:pt x="27863" y="26085"/>
                </a:lnTo>
                <a:lnTo>
                  <a:pt x="27457" y="26085"/>
                </a:lnTo>
                <a:lnTo>
                  <a:pt x="27343" y="21005"/>
                </a:lnTo>
                <a:lnTo>
                  <a:pt x="27216" y="18846"/>
                </a:lnTo>
                <a:lnTo>
                  <a:pt x="27101" y="16687"/>
                </a:lnTo>
                <a:lnTo>
                  <a:pt x="27051" y="15798"/>
                </a:lnTo>
                <a:lnTo>
                  <a:pt x="18237" y="21386"/>
                </a:lnTo>
                <a:lnTo>
                  <a:pt x="16256" y="29768"/>
                </a:lnTo>
                <a:lnTo>
                  <a:pt x="16192" y="30022"/>
                </a:lnTo>
                <a:lnTo>
                  <a:pt x="16116" y="30403"/>
                </a:lnTo>
                <a:lnTo>
                  <a:pt x="16040" y="30784"/>
                </a:lnTo>
                <a:lnTo>
                  <a:pt x="15963" y="31165"/>
                </a:lnTo>
                <a:lnTo>
                  <a:pt x="15913" y="31419"/>
                </a:lnTo>
                <a:lnTo>
                  <a:pt x="15824" y="31800"/>
                </a:lnTo>
                <a:lnTo>
                  <a:pt x="15367" y="34086"/>
                </a:lnTo>
                <a:lnTo>
                  <a:pt x="15976" y="35864"/>
                </a:lnTo>
                <a:lnTo>
                  <a:pt x="20751" y="38150"/>
                </a:lnTo>
                <a:lnTo>
                  <a:pt x="21234" y="38150"/>
                </a:lnTo>
                <a:lnTo>
                  <a:pt x="23406" y="38519"/>
                </a:lnTo>
                <a:lnTo>
                  <a:pt x="24587" y="38150"/>
                </a:lnTo>
                <a:lnTo>
                  <a:pt x="25082" y="39166"/>
                </a:lnTo>
                <a:lnTo>
                  <a:pt x="25209" y="42849"/>
                </a:lnTo>
                <a:lnTo>
                  <a:pt x="26631" y="44754"/>
                </a:lnTo>
                <a:lnTo>
                  <a:pt x="28282" y="45389"/>
                </a:lnTo>
                <a:lnTo>
                  <a:pt x="29921" y="46151"/>
                </a:lnTo>
                <a:lnTo>
                  <a:pt x="30734" y="47421"/>
                </a:lnTo>
                <a:lnTo>
                  <a:pt x="30124" y="48437"/>
                </a:lnTo>
                <a:lnTo>
                  <a:pt x="29502" y="49580"/>
                </a:lnTo>
                <a:lnTo>
                  <a:pt x="30607" y="52882"/>
                </a:lnTo>
                <a:lnTo>
                  <a:pt x="32169" y="55422"/>
                </a:lnTo>
                <a:lnTo>
                  <a:pt x="34632" y="59232"/>
                </a:lnTo>
                <a:lnTo>
                  <a:pt x="34709" y="59740"/>
                </a:lnTo>
                <a:lnTo>
                  <a:pt x="34836" y="60502"/>
                </a:lnTo>
                <a:lnTo>
                  <a:pt x="32994" y="60502"/>
                </a:lnTo>
                <a:lnTo>
                  <a:pt x="31356" y="60756"/>
                </a:lnTo>
                <a:lnTo>
                  <a:pt x="31965" y="61899"/>
                </a:lnTo>
                <a:lnTo>
                  <a:pt x="36474" y="65201"/>
                </a:lnTo>
                <a:lnTo>
                  <a:pt x="37350" y="66852"/>
                </a:lnTo>
                <a:lnTo>
                  <a:pt x="34861" y="66852"/>
                </a:lnTo>
                <a:lnTo>
                  <a:pt x="35648" y="70154"/>
                </a:lnTo>
                <a:lnTo>
                  <a:pt x="37909" y="74853"/>
                </a:lnTo>
                <a:lnTo>
                  <a:pt x="40157" y="79425"/>
                </a:lnTo>
                <a:lnTo>
                  <a:pt x="42824" y="83108"/>
                </a:lnTo>
                <a:lnTo>
                  <a:pt x="44881" y="83108"/>
                </a:lnTo>
                <a:lnTo>
                  <a:pt x="45491" y="83616"/>
                </a:lnTo>
                <a:lnTo>
                  <a:pt x="45288" y="84505"/>
                </a:lnTo>
                <a:lnTo>
                  <a:pt x="44665" y="87553"/>
                </a:lnTo>
                <a:lnTo>
                  <a:pt x="49796" y="97459"/>
                </a:lnTo>
                <a:lnTo>
                  <a:pt x="52870" y="97459"/>
                </a:lnTo>
                <a:lnTo>
                  <a:pt x="53682" y="98221"/>
                </a:lnTo>
                <a:lnTo>
                  <a:pt x="53479" y="98983"/>
                </a:lnTo>
                <a:lnTo>
                  <a:pt x="52946" y="100634"/>
                </a:lnTo>
                <a:lnTo>
                  <a:pt x="52870" y="100888"/>
                </a:lnTo>
                <a:lnTo>
                  <a:pt x="65163" y="115874"/>
                </a:lnTo>
                <a:lnTo>
                  <a:pt x="68033" y="115874"/>
                </a:lnTo>
                <a:lnTo>
                  <a:pt x="68033" y="114985"/>
                </a:lnTo>
                <a:lnTo>
                  <a:pt x="67411" y="114223"/>
                </a:lnTo>
                <a:lnTo>
                  <a:pt x="66878" y="113334"/>
                </a:lnTo>
                <a:lnTo>
                  <a:pt x="66268" y="113334"/>
                </a:lnTo>
                <a:lnTo>
                  <a:pt x="69469" y="112572"/>
                </a:lnTo>
                <a:lnTo>
                  <a:pt x="73152" y="112572"/>
                </a:lnTo>
                <a:lnTo>
                  <a:pt x="79095" y="112826"/>
                </a:lnTo>
                <a:lnTo>
                  <a:pt x="79921" y="113334"/>
                </a:lnTo>
                <a:lnTo>
                  <a:pt x="78270" y="116255"/>
                </a:lnTo>
                <a:lnTo>
                  <a:pt x="75819" y="120700"/>
                </a:lnTo>
                <a:lnTo>
                  <a:pt x="75907" y="123875"/>
                </a:lnTo>
                <a:lnTo>
                  <a:pt x="76022" y="128066"/>
                </a:lnTo>
                <a:lnTo>
                  <a:pt x="79705" y="128066"/>
                </a:lnTo>
                <a:lnTo>
                  <a:pt x="80530" y="126923"/>
                </a:lnTo>
                <a:lnTo>
                  <a:pt x="80530" y="123875"/>
                </a:lnTo>
                <a:lnTo>
                  <a:pt x="81140" y="123875"/>
                </a:lnTo>
                <a:lnTo>
                  <a:pt x="82169" y="125018"/>
                </a:lnTo>
                <a:lnTo>
                  <a:pt x="82994" y="126288"/>
                </a:lnTo>
                <a:lnTo>
                  <a:pt x="86601" y="127685"/>
                </a:lnTo>
                <a:lnTo>
                  <a:pt x="89547" y="127685"/>
                </a:lnTo>
                <a:lnTo>
                  <a:pt x="94259" y="128066"/>
                </a:lnTo>
                <a:lnTo>
                  <a:pt x="94881" y="127685"/>
                </a:lnTo>
                <a:lnTo>
                  <a:pt x="95110" y="127685"/>
                </a:lnTo>
                <a:lnTo>
                  <a:pt x="94259" y="124256"/>
                </a:lnTo>
                <a:lnTo>
                  <a:pt x="94183" y="123875"/>
                </a:lnTo>
                <a:lnTo>
                  <a:pt x="93649" y="121335"/>
                </a:lnTo>
                <a:lnTo>
                  <a:pt x="93992" y="120700"/>
                </a:lnTo>
                <a:lnTo>
                  <a:pt x="94386" y="120700"/>
                </a:lnTo>
                <a:lnTo>
                  <a:pt x="97739" y="121970"/>
                </a:lnTo>
                <a:lnTo>
                  <a:pt x="98361" y="123240"/>
                </a:lnTo>
                <a:lnTo>
                  <a:pt x="97129" y="125272"/>
                </a:lnTo>
                <a:lnTo>
                  <a:pt x="97536" y="126034"/>
                </a:lnTo>
                <a:lnTo>
                  <a:pt x="99377" y="126034"/>
                </a:lnTo>
                <a:lnTo>
                  <a:pt x="101841" y="123240"/>
                </a:lnTo>
                <a:lnTo>
                  <a:pt x="103339" y="120700"/>
                </a:lnTo>
                <a:lnTo>
                  <a:pt x="107378" y="113842"/>
                </a:lnTo>
                <a:lnTo>
                  <a:pt x="107378" y="113334"/>
                </a:lnTo>
                <a:lnTo>
                  <a:pt x="106654" y="112572"/>
                </a:lnTo>
                <a:lnTo>
                  <a:pt x="103276" y="109016"/>
                </a:lnTo>
                <a:lnTo>
                  <a:pt x="95440" y="100634"/>
                </a:lnTo>
                <a:lnTo>
                  <a:pt x="86868" y="91109"/>
                </a:lnTo>
                <a:lnTo>
                  <a:pt x="85496" y="89585"/>
                </a:lnTo>
                <a:lnTo>
                  <a:pt x="81356" y="82219"/>
                </a:lnTo>
                <a:lnTo>
                  <a:pt x="80530" y="80187"/>
                </a:lnTo>
                <a:lnTo>
                  <a:pt x="80327" y="79908"/>
                </a:lnTo>
                <a:lnTo>
                  <a:pt x="80327" y="89966"/>
                </a:lnTo>
                <a:lnTo>
                  <a:pt x="79095" y="90601"/>
                </a:lnTo>
                <a:lnTo>
                  <a:pt x="77660" y="91109"/>
                </a:lnTo>
                <a:lnTo>
                  <a:pt x="75196" y="91109"/>
                </a:lnTo>
                <a:lnTo>
                  <a:pt x="73977" y="90601"/>
                </a:lnTo>
                <a:lnTo>
                  <a:pt x="72542" y="89966"/>
                </a:lnTo>
                <a:lnTo>
                  <a:pt x="73558" y="89585"/>
                </a:lnTo>
                <a:lnTo>
                  <a:pt x="79298" y="89585"/>
                </a:lnTo>
                <a:lnTo>
                  <a:pt x="80327" y="89966"/>
                </a:lnTo>
                <a:lnTo>
                  <a:pt x="80327" y="79908"/>
                </a:lnTo>
                <a:lnTo>
                  <a:pt x="76847" y="75107"/>
                </a:lnTo>
                <a:lnTo>
                  <a:pt x="73152" y="70916"/>
                </a:lnTo>
                <a:lnTo>
                  <a:pt x="69265" y="66852"/>
                </a:lnTo>
                <a:lnTo>
                  <a:pt x="66179" y="62407"/>
                </a:lnTo>
                <a:lnTo>
                  <a:pt x="66179" y="59740"/>
                </a:lnTo>
                <a:lnTo>
                  <a:pt x="64338" y="57454"/>
                </a:lnTo>
                <a:lnTo>
                  <a:pt x="62293" y="56057"/>
                </a:lnTo>
                <a:lnTo>
                  <a:pt x="59220" y="54152"/>
                </a:lnTo>
                <a:lnTo>
                  <a:pt x="58813" y="52882"/>
                </a:lnTo>
                <a:lnTo>
                  <a:pt x="62090" y="48818"/>
                </a:lnTo>
                <a:lnTo>
                  <a:pt x="61683" y="48183"/>
                </a:lnTo>
                <a:lnTo>
                  <a:pt x="55524" y="48183"/>
                </a:lnTo>
                <a:lnTo>
                  <a:pt x="55321" y="47802"/>
                </a:lnTo>
                <a:lnTo>
                  <a:pt x="59626" y="45135"/>
                </a:lnTo>
                <a:lnTo>
                  <a:pt x="62903" y="44119"/>
                </a:lnTo>
                <a:lnTo>
                  <a:pt x="67614" y="44119"/>
                </a:lnTo>
                <a:lnTo>
                  <a:pt x="70485" y="43103"/>
                </a:lnTo>
                <a:lnTo>
                  <a:pt x="74383" y="39166"/>
                </a:lnTo>
                <a:lnTo>
                  <a:pt x="85305" y="38150"/>
                </a:lnTo>
                <a:lnTo>
                  <a:pt x="86677" y="38150"/>
                </a:lnTo>
                <a:lnTo>
                  <a:pt x="86677" y="41198"/>
                </a:lnTo>
                <a:lnTo>
                  <a:pt x="88519" y="41198"/>
                </a:lnTo>
                <a:lnTo>
                  <a:pt x="92519" y="40182"/>
                </a:lnTo>
                <a:lnTo>
                  <a:pt x="92849" y="40182"/>
                </a:lnTo>
                <a:lnTo>
                  <a:pt x="94284" y="39166"/>
                </a:lnTo>
                <a:lnTo>
                  <a:pt x="94513" y="39166"/>
                </a:lnTo>
                <a:lnTo>
                  <a:pt x="94056" y="38150"/>
                </a:lnTo>
                <a:lnTo>
                  <a:pt x="92913" y="36499"/>
                </a:lnTo>
                <a:lnTo>
                  <a:pt x="96723" y="36499"/>
                </a:lnTo>
                <a:lnTo>
                  <a:pt x="104508" y="36753"/>
                </a:lnTo>
                <a:lnTo>
                  <a:pt x="108585" y="40703"/>
                </a:lnTo>
                <a:lnTo>
                  <a:pt x="115366" y="40436"/>
                </a:lnTo>
                <a:lnTo>
                  <a:pt x="115366" y="36753"/>
                </a:lnTo>
                <a:lnTo>
                  <a:pt x="117208" y="36753"/>
                </a:lnTo>
                <a:lnTo>
                  <a:pt x="120078" y="37769"/>
                </a:lnTo>
                <a:lnTo>
                  <a:pt x="122542" y="38785"/>
                </a:lnTo>
                <a:lnTo>
                  <a:pt x="131432" y="39801"/>
                </a:lnTo>
                <a:lnTo>
                  <a:pt x="146596" y="39801"/>
                </a:lnTo>
                <a:lnTo>
                  <a:pt x="150812" y="38785"/>
                </a:lnTo>
                <a:lnTo>
                  <a:pt x="151841" y="36880"/>
                </a:lnTo>
                <a:lnTo>
                  <a:pt x="151904" y="36753"/>
                </a:lnTo>
                <a:lnTo>
                  <a:pt x="152044" y="36499"/>
                </a:lnTo>
                <a:lnTo>
                  <a:pt x="152247" y="36118"/>
                </a:lnTo>
                <a:lnTo>
                  <a:pt x="153809" y="33578"/>
                </a:lnTo>
                <a:lnTo>
                  <a:pt x="154330" y="33578"/>
                </a:lnTo>
                <a:lnTo>
                  <a:pt x="154305" y="42468"/>
                </a:lnTo>
                <a:lnTo>
                  <a:pt x="161061" y="39801"/>
                </a:lnTo>
                <a:lnTo>
                  <a:pt x="162801" y="37515"/>
                </a:lnTo>
                <a:lnTo>
                  <a:pt x="163728" y="36118"/>
                </a:lnTo>
                <a:lnTo>
                  <a:pt x="165569" y="36753"/>
                </a:lnTo>
                <a:lnTo>
                  <a:pt x="170903" y="42087"/>
                </a:lnTo>
                <a:lnTo>
                  <a:pt x="171310" y="41833"/>
                </a:lnTo>
                <a:lnTo>
                  <a:pt x="174993" y="37769"/>
                </a:lnTo>
                <a:lnTo>
                  <a:pt x="176364" y="36118"/>
                </a:lnTo>
                <a:lnTo>
                  <a:pt x="178269" y="33832"/>
                </a:lnTo>
                <a:lnTo>
                  <a:pt x="179857" y="33832"/>
                </a:lnTo>
                <a:lnTo>
                  <a:pt x="185635" y="35864"/>
                </a:lnTo>
                <a:lnTo>
                  <a:pt x="190779" y="37515"/>
                </a:lnTo>
                <a:lnTo>
                  <a:pt x="191389" y="37515"/>
                </a:lnTo>
                <a:lnTo>
                  <a:pt x="188290" y="33832"/>
                </a:lnTo>
                <a:lnTo>
                  <a:pt x="188074" y="33578"/>
                </a:lnTo>
                <a:lnTo>
                  <a:pt x="186575" y="31800"/>
                </a:lnTo>
                <a:lnTo>
                  <a:pt x="186372" y="31800"/>
                </a:lnTo>
                <a:lnTo>
                  <a:pt x="186880" y="31165"/>
                </a:lnTo>
                <a:lnTo>
                  <a:pt x="197104" y="29133"/>
                </a:lnTo>
                <a:lnTo>
                  <a:pt x="198818" y="28752"/>
                </a:lnTo>
                <a:lnTo>
                  <a:pt x="201510" y="28117"/>
                </a:lnTo>
                <a:lnTo>
                  <a:pt x="202349" y="28117"/>
                </a:lnTo>
                <a:lnTo>
                  <a:pt x="203885" y="28752"/>
                </a:lnTo>
                <a:lnTo>
                  <a:pt x="205803" y="32181"/>
                </a:lnTo>
                <a:lnTo>
                  <a:pt x="206959" y="34467"/>
                </a:lnTo>
                <a:lnTo>
                  <a:pt x="208597" y="35750"/>
                </a:lnTo>
                <a:lnTo>
                  <a:pt x="209321" y="34848"/>
                </a:lnTo>
                <a:lnTo>
                  <a:pt x="211175" y="32181"/>
                </a:lnTo>
                <a:lnTo>
                  <a:pt x="210032" y="32181"/>
                </a:lnTo>
                <a:lnTo>
                  <a:pt x="217411" y="31419"/>
                </a:lnTo>
                <a:lnTo>
                  <a:pt x="219468" y="34848"/>
                </a:lnTo>
                <a:lnTo>
                  <a:pt x="218846" y="35369"/>
                </a:lnTo>
                <a:lnTo>
                  <a:pt x="215569" y="34086"/>
                </a:lnTo>
                <a:lnTo>
                  <a:pt x="213728" y="34467"/>
                </a:lnTo>
                <a:lnTo>
                  <a:pt x="212902" y="35483"/>
                </a:lnTo>
                <a:lnTo>
                  <a:pt x="212293" y="36499"/>
                </a:lnTo>
                <a:lnTo>
                  <a:pt x="212991" y="37515"/>
                </a:lnTo>
                <a:lnTo>
                  <a:pt x="214337" y="37515"/>
                </a:lnTo>
                <a:lnTo>
                  <a:pt x="232575" y="39801"/>
                </a:lnTo>
                <a:lnTo>
                  <a:pt x="233895" y="39801"/>
                </a:lnTo>
                <a:lnTo>
                  <a:pt x="237553" y="35483"/>
                </a:lnTo>
                <a:lnTo>
                  <a:pt x="238404" y="34467"/>
                </a:lnTo>
                <a:lnTo>
                  <a:pt x="238366" y="33578"/>
                </a:lnTo>
                <a:lnTo>
                  <a:pt x="238645" y="33578"/>
                </a:lnTo>
                <a:lnTo>
                  <a:pt x="235775" y="31419"/>
                </a:lnTo>
                <a:lnTo>
                  <a:pt x="232549" y="29133"/>
                </a:lnTo>
                <a:lnTo>
                  <a:pt x="232270" y="29133"/>
                </a:lnTo>
                <a:lnTo>
                  <a:pt x="232778" y="28498"/>
                </a:lnTo>
                <a:lnTo>
                  <a:pt x="238518" y="28117"/>
                </a:lnTo>
                <a:lnTo>
                  <a:pt x="242214" y="27736"/>
                </a:lnTo>
                <a:lnTo>
                  <a:pt x="244665" y="28117"/>
                </a:lnTo>
                <a:lnTo>
                  <a:pt x="243725" y="29133"/>
                </a:lnTo>
                <a:lnTo>
                  <a:pt x="241795" y="31165"/>
                </a:lnTo>
                <a:lnTo>
                  <a:pt x="246189" y="37515"/>
                </a:lnTo>
                <a:lnTo>
                  <a:pt x="246583" y="37515"/>
                </a:lnTo>
                <a:lnTo>
                  <a:pt x="252869" y="39166"/>
                </a:lnTo>
                <a:lnTo>
                  <a:pt x="254711" y="39166"/>
                </a:lnTo>
                <a:lnTo>
                  <a:pt x="254711" y="36499"/>
                </a:lnTo>
                <a:lnTo>
                  <a:pt x="261061" y="36499"/>
                </a:lnTo>
                <a:lnTo>
                  <a:pt x="264337" y="38531"/>
                </a:lnTo>
                <a:lnTo>
                  <a:pt x="265760" y="39687"/>
                </a:lnTo>
                <a:lnTo>
                  <a:pt x="268643" y="39166"/>
                </a:lnTo>
                <a:lnTo>
                  <a:pt x="270649" y="38150"/>
                </a:lnTo>
                <a:lnTo>
                  <a:pt x="273558" y="36753"/>
                </a:lnTo>
                <a:lnTo>
                  <a:pt x="275399" y="36499"/>
                </a:lnTo>
                <a:lnTo>
                  <a:pt x="276085" y="37769"/>
                </a:lnTo>
                <a:lnTo>
                  <a:pt x="276313" y="38150"/>
                </a:lnTo>
                <a:lnTo>
                  <a:pt x="277050" y="39166"/>
                </a:lnTo>
                <a:lnTo>
                  <a:pt x="278688" y="39166"/>
                </a:lnTo>
                <a:lnTo>
                  <a:pt x="281343" y="37515"/>
                </a:lnTo>
                <a:lnTo>
                  <a:pt x="282879" y="36499"/>
                </a:lnTo>
                <a:lnTo>
                  <a:pt x="284416" y="35483"/>
                </a:lnTo>
                <a:lnTo>
                  <a:pt x="285851" y="35483"/>
                </a:lnTo>
                <a:lnTo>
                  <a:pt x="290156" y="39801"/>
                </a:lnTo>
                <a:lnTo>
                  <a:pt x="291185" y="39166"/>
                </a:lnTo>
                <a:lnTo>
                  <a:pt x="294157" y="35483"/>
                </a:lnTo>
                <a:lnTo>
                  <a:pt x="298132" y="30530"/>
                </a:lnTo>
                <a:lnTo>
                  <a:pt x="299224" y="29133"/>
                </a:lnTo>
                <a:lnTo>
                  <a:pt x="300507" y="27482"/>
                </a:lnTo>
                <a:lnTo>
                  <a:pt x="300710" y="27482"/>
                </a:lnTo>
                <a:lnTo>
                  <a:pt x="300405" y="27101"/>
                </a:lnTo>
                <a:lnTo>
                  <a:pt x="296100" y="28117"/>
                </a:lnTo>
                <a:lnTo>
                  <a:pt x="293624" y="29006"/>
                </a:lnTo>
                <a:lnTo>
                  <a:pt x="291998" y="28498"/>
                </a:lnTo>
                <a:lnTo>
                  <a:pt x="292620" y="27736"/>
                </a:lnTo>
                <a:lnTo>
                  <a:pt x="292823" y="27482"/>
                </a:lnTo>
                <a:lnTo>
                  <a:pt x="293433" y="26466"/>
                </a:lnTo>
                <a:lnTo>
                  <a:pt x="293230" y="26085"/>
                </a:lnTo>
                <a:lnTo>
                  <a:pt x="293090" y="25831"/>
                </a:lnTo>
                <a:lnTo>
                  <a:pt x="290601" y="25831"/>
                </a:lnTo>
                <a:lnTo>
                  <a:pt x="290296" y="24688"/>
                </a:lnTo>
                <a:lnTo>
                  <a:pt x="290220" y="24434"/>
                </a:lnTo>
                <a:lnTo>
                  <a:pt x="290156" y="24180"/>
                </a:lnTo>
                <a:lnTo>
                  <a:pt x="290804" y="22783"/>
                </a:lnTo>
                <a:lnTo>
                  <a:pt x="290868" y="22656"/>
                </a:lnTo>
                <a:lnTo>
                  <a:pt x="290982" y="22402"/>
                </a:lnTo>
                <a:lnTo>
                  <a:pt x="291071" y="22148"/>
                </a:lnTo>
                <a:lnTo>
                  <a:pt x="291960" y="19481"/>
                </a:lnTo>
                <a:lnTo>
                  <a:pt x="292481" y="19481"/>
                </a:lnTo>
                <a:lnTo>
                  <a:pt x="294195" y="22656"/>
                </a:lnTo>
                <a:lnTo>
                  <a:pt x="295071" y="24180"/>
                </a:lnTo>
                <a:lnTo>
                  <a:pt x="297078" y="25831"/>
                </a:lnTo>
                <a:lnTo>
                  <a:pt x="299377" y="25831"/>
                </a:lnTo>
                <a:lnTo>
                  <a:pt x="301434" y="27101"/>
                </a:lnTo>
                <a:lnTo>
                  <a:pt x="303072" y="28752"/>
                </a:lnTo>
                <a:lnTo>
                  <a:pt x="305943" y="31419"/>
                </a:lnTo>
                <a:lnTo>
                  <a:pt x="305727" y="31800"/>
                </a:lnTo>
                <a:lnTo>
                  <a:pt x="299580" y="31800"/>
                </a:lnTo>
                <a:lnTo>
                  <a:pt x="297738" y="32816"/>
                </a:lnTo>
                <a:lnTo>
                  <a:pt x="297738" y="35102"/>
                </a:lnTo>
                <a:lnTo>
                  <a:pt x="298564" y="35483"/>
                </a:lnTo>
                <a:lnTo>
                  <a:pt x="299796" y="34848"/>
                </a:lnTo>
                <a:lnTo>
                  <a:pt x="305498" y="33578"/>
                </a:lnTo>
                <a:lnTo>
                  <a:pt x="314515" y="33070"/>
                </a:lnTo>
                <a:lnTo>
                  <a:pt x="325894" y="33578"/>
                </a:lnTo>
                <a:lnTo>
                  <a:pt x="323469" y="33578"/>
                </a:lnTo>
                <a:lnTo>
                  <a:pt x="327672" y="34848"/>
                </a:lnTo>
                <a:lnTo>
                  <a:pt x="327304" y="34848"/>
                </a:lnTo>
                <a:lnTo>
                  <a:pt x="327748" y="35864"/>
                </a:lnTo>
                <a:lnTo>
                  <a:pt x="327863" y="36118"/>
                </a:lnTo>
                <a:lnTo>
                  <a:pt x="328891" y="35864"/>
                </a:lnTo>
                <a:lnTo>
                  <a:pt x="330123" y="34086"/>
                </a:lnTo>
                <a:lnTo>
                  <a:pt x="330936" y="33070"/>
                </a:lnTo>
                <a:lnTo>
                  <a:pt x="331660" y="32181"/>
                </a:lnTo>
                <a:lnTo>
                  <a:pt x="332168" y="31800"/>
                </a:lnTo>
                <a:lnTo>
                  <a:pt x="332879" y="33578"/>
                </a:lnTo>
                <a:lnTo>
                  <a:pt x="332981" y="33832"/>
                </a:lnTo>
                <a:lnTo>
                  <a:pt x="333044" y="34086"/>
                </a:lnTo>
                <a:lnTo>
                  <a:pt x="333146" y="34467"/>
                </a:lnTo>
                <a:lnTo>
                  <a:pt x="333235" y="34848"/>
                </a:lnTo>
                <a:lnTo>
                  <a:pt x="340156" y="37515"/>
                </a:lnTo>
                <a:lnTo>
                  <a:pt x="340258" y="36753"/>
                </a:lnTo>
                <a:lnTo>
                  <a:pt x="338924" y="35102"/>
                </a:lnTo>
                <a:lnTo>
                  <a:pt x="337820" y="33832"/>
                </a:lnTo>
                <a:lnTo>
                  <a:pt x="337680" y="33578"/>
                </a:lnTo>
                <a:lnTo>
                  <a:pt x="337566" y="33070"/>
                </a:lnTo>
                <a:lnTo>
                  <a:pt x="337515" y="32816"/>
                </a:lnTo>
                <a:lnTo>
                  <a:pt x="337426" y="32435"/>
                </a:lnTo>
                <a:lnTo>
                  <a:pt x="337375" y="32181"/>
                </a:lnTo>
                <a:lnTo>
                  <a:pt x="337286" y="31800"/>
                </a:lnTo>
                <a:lnTo>
                  <a:pt x="338112" y="31165"/>
                </a:lnTo>
                <a:lnTo>
                  <a:pt x="338620" y="30530"/>
                </a:lnTo>
                <a:lnTo>
                  <a:pt x="338721" y="30403"/>
                </a:lnTo>
                <a:lnTo>
                  <a:pt x="337908" y="28117"/>
                </a:lnTo>
                <a:lnTo>
                  <a:pt x="336054" y="26085"/>
                </a:lnTo>
                <a:lnTo>
                  <a:pt x="333794" y="23418"/>
                </a:lnTo>
                <a:lnTo>
                  <a:pt x="331304" y="20497"/>
                </a:lnTo>
                <a:lnTo>
                  <a:pt x="329907" y="18846"/>
                </a:lnTo>
                <a:lnTo>
                  <a:pt x="329996" y="18338"/>
                </a:lnTo>
                <a:lnTo>
                  <a:pt x="330123" y="17703"/>
                </a:lnTo>
                <a:lnTo>
                  <a:pt x="336880" y="19481"/>
                </a:lnTo>
                <a:lnTo>
                  <a:pt x="345922" y="22148"/>
                </a:lnTo>
                <a:lnTo>
                  <a:pt x="345592" y="22148"/>
                </a:lnTo>
                <a:lnTo>
                  <a:pt x="346405" y="23164"/>
                </a:lnTo>
                <a:lnTo>
                  <a:pt x="346214" y="23164"/>
                </a:lnTo>
                <a:lnTo>
                  <a:pt x="343027" y="28117"/>
                </a:lnTo>
                <a:lnTo>
                  <a:pt x="340779" y="31800"/>
                </a:lnTo>
                <a:lnTo>
                  <a:pt x="340855" y="32181"/>
                </a:lnTo>
                <a:lnTo>
                  <a:pt x="340982" y="32816"/>
                </a:lnTo>
                <a:lnTo>
                  <a:pt x="345071" y="36753"/>
                </a:lnTo>
                <a:lnTo>
                  <a:pt x="349504" y="40817"/>
                </a:lnTo>
                <a:lnTo>
                  <a:pt x="349288" y="40436"/>
                </a:lnTo>
                <a:lnTo>
                  <a:pt x="346202" y="36499"/>
                </a:lnTo>
                <a:lnTo>
                  <a:pt x="343852" y="33832"/>
                </a:lnTo>
                <a:lnTo>
                  <a:pt x="343623" y="33070"/>
                </a:lnTo>
                <a:lnTo>
                  <a:pt x="343535" y="32816"/>
                </a:lnTo>
                <a:lnTo>
                  <a:pt x="343420" y="32435"/>
                </a:lnTo>
                <a:lnTo>
                  <a:pt x="343344" y="32181"/>
                </a:lnTo>
                <a:lnTo>
                  <a:pt x="343230" y="31800"/>
                </a:lnTo>
                <a:lnTo>
                  <a:pt x="345694" y="31800"/>
                </a:lnTo>
                <a:lnTo>
                  <a:pt x="347789" y="33578"/>
                </a:lnTo>
                <a:lnTo>
                  <a:pt x="348030" y="33832"/>
                </a:lnTo>
                <a:lnTo>
                  <a:pt x="352958" y="40817"/>
                </a:lnTo>
                <a:lnTo>
                  <a:pt x="365163" y="40817"/>
                </a:lnTo>
                <a:lnTo>
                  <a:pt x="369049" y="36118"/>
                </a:lnTo>
                <a:lnTo>
                  <a:pt x="371309" y="33070"/>
                </a:lnTo>
                <a:lnTo>
                  <a:pt x="372122" y="33578"/>
                </a:lnTo>
                <a:lnTo>
                  <a:pt x="371881" y="33578"/>
                </a:lnTo>
                <a:lnTo>
                  <a:pt x="373761" y="36499"/>
                </a:lnTo>
                <a:lnTo>
                  <a:pt x="375818" y="40182"/>
                </a:lnTo>
                <a:lnTo>
                  <a:pt x="376021" y="40182"/>
                </a:lnTo>
                <a:lnTo>
                  <a:pt x="380326" y="36499"/>
                </a:lnTo>
                <a:lnTo>
                  <a:pt x="382574" y="34467"/>
                </a:lnTo>
                <a:lnTo>
                  <a:pt x="383806" y="34086"/>
                </a:lnTo>
                <a:lnTo>
                  <a:pt x="382917" y="35483"/>
                </a:lnTo>
                <a:lnTo>
                  <a:pt x="382231" y="36753"/>
                </a:lnTo>
                <a:lnTo>
                  <a:pt x="382168" y="36880"/>
                </a:lnTo>
                <a:lnTo>
                  <a:pt x="382841" y="38150"/>
                </a:lnTo>
                <a:lnTo>
                  <a:pt x="390842" y="38150"/>
                </a:lnTo>
                <a:lnTo>
                  <a:pt x="390271" y="37045"/>
                </a:lnTo>
                <a:lnTo>
                  <a:pt x="395490" y="36271"/>
                </a:lnTo>
                <a:lnTo>
                  <a:pt x="396925" y="32575"/>
                </a:lnTo>
                <a:lnTo>
                  <a:pt x="397535" y="30937"/>
                </a:lnTo>
                <a:lnTo>
                  <a:pt x="398970" y="30124"/>
                </a:lnTo>
                <a:lnTo>
                  <a:pt x="400202" y="30734"/>
                </a:lnTo>
                <a:lnTo>
                  <a:pt x="401218" y="31343"/>
                </a:lnTo>
                <a:lnTo>
                  <a:pt x="402247" y="30937"/>
                </a:lnTo>
                <a:lnTo>
                  <a:pt x="402247" y="28689"/>
                </a:lnTo>
                <a:lnTo>
                  <a:pt x="401015" y="27660"/>
                </a:lnTo>
                <a:lnTo>
                  <a:pt x="398348" y="27660"/>
                </a:lnTo>
                <a:lnTo>
                  <a:pt x="394868" y="27051"/>
                </a:lnTo>
                <a:lnTo>
                  <a:pt x="391998" y="26631"/>
                </a:lnTo>
                <a:lnTo>
                  <a:pt x="386880" y="25412"/>
                </a:lnTo>
                <a:lnTo>
                  <a:pt x="391591" y="27660"/>
                </a:lnTo>
                <a:lnTo>
                  <a:pt x="394258" y="28689"/>
                </a:lnTo>
                <a:lnTo>
                  <a:pt x="395693" y="30530"/>
                </a:lnTo>
                <a:lnTo>
                  <a:pt x="395071" y="31762"/>
                </a:lnTo>
                <a:lnTo>
                  <a:pt x="394258" y="32994"/>
                </a:lnTo>
                <a:lnTo>
                  <a:pt x="392823" y="33401"/>
                </a:lnTo>
                <a:lnTo>
                  <a:pt x="391795" y="32778"/>
                </a:lnTo>
                <a:lnTo>
                  <a:pt x="390766" y="31965"/>
                </a:lnTo>
                <a:lnTo>
                  <a:pt x="389953" y="32575"/>
                </a:lnTo>
                <a:lnTo>
                  <a:pt x="389953" y="36410"/>
                </a:lnTo>
                <a:lnTo>
                  <a:pt x="388772" y="34086"/>
                </a:lnTo>
                <a:lnTo>
                  <a:pt x="388632" y="33832"/>
                </a:lnTo>
                <a:lnTo>
                  <a:pt x="387083" y="30784"/>
                </a:lnTo>
                <a:lnTo>
                  <a:pt x="379907" y="28117"/>
                </a:lnTo>
                <a:lnTo>
                  <a:pt x="376021" y="26847"/>
                </a:lnTo>
                <a:lnTo>
                  <a:pt x="372325" y="26085"/>
                </a:lnTo>
                <a:lnTo>
                  <a:pt x="371919" y="26720"/>
                </a:lnTo>
                <a:lnTo>
                  <a:pt x="371182" y="27482"/>
                </a:lnTo>
                <a:lnTo>
                  <a:pt x="371513" y="27482"/>
                </a:lnTo>
                <a:lnTo>
                  <a:pt x="371919" y="27736"/>
                </a:lnTo>
                <a:lnTo>
                  <a:pt x="374586" y="27736"/>
                </a:lnTo>
                <a:lnTo>
                  <a:pt x="375615" y="28498"/>
                </a:lnTo>
                <a:lnTo>
                  <a:pt x="375615" y="33832"/>
                </a:lnTo>
                <a:lnTo>
                  <a:pt x="373075" y="33070"/>
                </a:lnTo>
                <a:lnTo>
                  <a:pt x="368858" y="31800"/>
                </a:lnTo>
                <a:lnTo>
                  <a:pt x="368503" y="31800"/>
                </a:lnTo>
                <a:lnTo>
                  <a:pt x="366293" y="27101"/>
                </a:lnTo>
                <a:lnTo>
                  <a:pt x="364337" y="22783"/>
                </a:lnTo>
                <a:lnTo>
                  <a:pt x="364337" y="22148"/>
                </a:lnTo>
                <a:lnTo>
                  <a:pt x="368236" y="23672"/>
                </a:lnTo>
                <a:lnTo>
                  <a:pt x="370128" y="22148"/>
                </a:lnTo>
                <a:lnTo>
                  <a:pt x="370967" y="20497"/>
                </a:lnTo>
                <a:lnTo>
                  <a:pt x="372275" y="17703"/>
                </a:lnTo>
                <a:lnTo>
                  <a:pt x="372770" y="16687"/>
                </a:lnTo>
                <a:lnTo>
                  <a:pt x="372897" y="16433"/>
                </a:lnTo>
                <a:lnTo>
                  <a:pt x="372948" y="16306"/>
                </a:lnTo>
                <a:lnTo>
                  <a:pt x="373075" y="16052"/>
                </a:lnTo>
                <a:lnTo>
                  <a:pt x="373202" y="15798"/>
                </a:lnTo>
                <a:lnTo>
                  <a:pt x="373392" y="15417"/>
                </a:lnTo>
                <a:lnTo>
                  <a:pt x="373456" y="15290"/>
                </a:lnTo>
                <a:lnTo>
                  <a:pt x="373570" y="15036"/>
                </a:lnTo>
                <a:lnTo>
                  <a:pt x="373697" y="14782"/>
                </a:lnTo>
                <a:lnTo>
                  <a:pt x="373557" y="14782"/>
                </a:lnTo>
                <a:lnTo>
                  <a:pt x="374586" y="14147"/>
                </a:lnTo>
                <a:lnTo>
                  <a:pt x="375323" y="14147"/>
                </a:lnTo>
                <a:lnTo>
                  <a:pt x="384416" y="16306"/>
                </a:lnTo>
                <a:lnTo>
                  <a:pt x="388721" y="16052"/>
                </a:lnTo>
                <a:lnTo>
                  <a:pt x="390563" y="15290"/>
                </a:lnTo>
                <a:lnTo>
                  <a:pt x="392226" y="14147"/>
                </a:lnTo>
                <a:lnTo>
                  <a:pt x="393103" y="14147"/>
                </a:lnTo>
                <a:lnTo>
                  <a:pt x="394462" y="14401"/>
                </a:lnTo>
                <a:lnTo>
                  <a:pt x="395998" y="16306"/>
                </a:lnTo>
                <a:lnTo>
                  <a:pt x="397535" y="18084"/>
                </a:lnTo>
                <a:lnTo>
                  <a:pt x="397941" y="19481"/>
                </a:lnTo>
                <a:lnTo>
                  <a:pt x="395897" y="19989"/>
                </a:lnTo>
                <a:lnTo>
                  <a:pt x="397332" y="20497"/>
                </a:lnTo>
                <a:lnTo>
                  <a:pt x="400202" y="21386"/>
                </a:lnTo>
                <a:lnTo>
                  <a:pt x="403885" y="22402"/>
                </a:lnTo>
                <a:lnTo>
                  <a:pt x="404837" y="23672"/>
                </a:lnTo>
                <a:lnTo>
                  <a:pt x="405104" y="24180"/>
                </a:lnTo>
                <a:lnTo>
                  <a:pt x="404901" y="25831"/>
                </a:lnTo>
                <a:lnTo>
                  <a:pt x="404787" y="26720"/>
                </a:lnTo>
                <a:lnTo>
                  <a:pt x="404685" y="27482"/>
                </a:lnTo>
                <a:lnTo>
                  <a:pt x="404571" y="28117"/>
                </a:lnTo>
                <a:lnTo>
                  <a:pt x="404507" y="28498"/>
                </a:lnTo>
                <a:lnTo>
                  <a:pt x="404393" y="30022"/>
                </a:lnTo>
                <a:lnTo>
                  <a:pt x="405117" y="31800"/>
                </a:lnTo>
                <a:lnTo>
                  <a:pt x="407365" y="31800"/>
                </a:lnTo>
                <a:lnTo>
                  <a:pt x="408393" y="30530"/>
                </a:lnTo>
                <a:lnTo>
                  <a:pt x="408393" y="28117"/>
                </a:lnTo>
                <a:lnTo>
                  <a:pt x="408660" y="28117"/>
                </a:lnTo>
                <a:lnTo>
                  <a:pt x="410857" y="29133"/>
                </a:lnTo>
                <a:lnTo>
                  <a:pt x="413512" y="32435"/>
                </a:lnTo>
                <a:lnTo>
                  <a:pt x="419900" y="36880"/>
                </a:lnTo>
                <a:lnTo>
                  <a:pt x="428142" y="39420"/>
                </a:lnTo>
                <a:lnTo>
                  <a:pt x="436473" y="39420"/>
                </a:lnTo>
                <a:lnTo>
                  <a:pt x="441998" y="36880"/>
                </a:lnTo>
                <a:lnTo>
                  <a:pt x="443852" y="35102"/>
                </a:lnTo>
                <a:lnTo>
                  <a:pt x="445274" y="34467"/>
                </a:lnTo>
                <a:lnTo>
                  <a:pt x="445274" y="37515"/>
                </a:lnTo>
                <a:lnTo>
                  <a:pt x="445820" y="37515"/>
                </a:lnTo>
                <a:lnTo>
                  <a:pt x="446925" y="37769"/>
                </a:lnTo>
                <a:lnTo>
                  <a:pt x="449173" y="36880"/>
                </a:lnTo>
                <a:lnTo>
                  <a:pt x="450862" y="36499"/>
                </a:lnTo>
                <a:lnTo>
                  <a:pt x="453682" y="36499"/>
                </a:lnTo>
                <a:lnTo>
                  <a:pt x="454291" y="37515"/>
                </a:lnTo>
                <a:lnTo>
                  <a:pt x="454774" y="38531"/>
                </a:lnTo>
                <a:lnTo>
                  <a:pt x="456006" y="38531"/>
                </a:lnTo>
                <a:lnTo>
                  <a:pt x="458597" y="38785"/>
                </a:lnTo>
                <a:lnTo>
                  <a:pt x="465264" y="38150"/>
                </a:lnTo>
                <a:lnTo>
                  <a:pt x="466305" y="38150"/>
                </a:lnTo>
                <a:lnTo>
                  <a:pt x="469455" y="36753"/>
                </a:lnTo>
                <a:lnTo>
                  <a:pt x="469277" y="36499"/>
                </a:lnTo>
                <a:lnTo>
                  <a:pt x="468845" y="35864"/>
                </a:lnTo>
                <a:lnTo>
                  <a:pt x="468236" y="34848"/>
                </a:lnTo>
                <a:lnTo>
                  <a:pt x="468376" y="34467"/>
                </a:lnTo>
                <a:lnTo>
                  <a:pt x="468503" y="34086"/>
                </a:lnTo>
                <a:lnTo>
                  <a:pt x="468591" y="33832"/>
                </a:lnTo>
                <a:lnTo>
                  <a:pt x="468464" y="33832"/>
                </a:lnTo>
                <a:lnTo>
                  <a:pt x="469874" y="32816"/>
                </a:lnTo>
                <a:lnTo>
                  <a:pt x="470890" y="32181"/>
                </a:lnTo>
                <a:lnTo>
                  <a:pt x="473151" y="33578"/>
                </a:lnTo>
                <a:lnTo>
                  <a:pt x="473011" y="33578"/>
                </a:lnTo>
                <a:lnTo>
                  <a:pt x="474268" y="35864"/>
                </a:lnTo>
                <a:lnTo>
                  <a:pt x="477037" y="40055"/>
                </a:lnTo>
                <a:lnTo>
                  <a:pt x="482168" y="39166"/>
                </a:lnTo>
                <a:lnTo>
                  <a:pt x="482168" y="32181"/>
                </a:lnTo>
                <a:lnTo>
                  <a:pt x="481685" y="32181"/>
                </a:lnTo>
                <a:lnTo>
                  <a:pt x="483120" y="31800"/>
                </a:lnTo>
                <a:lnTo>
                  <a:pt x="484060" y="31800"/>
                </a:lnTo>
                <a:lnTo>
                  <a:pt x="487692" y="32816"/>
                </a:lnTo>
                <a:lnTo>
                  <a:pt x="491375" y="33578"/>
                </a:lnTo>
                <a:lnTo>
                  <a:pt x="490982" y="33578"/>
                </a:lnTo>
                <a:lnTo>
                  <a:pt x="494271" y="35483"/>
                </a:lnTo>
                <a:lnTo>
                  <a:pt x="494144" y="35483"/>
                </a:lnTo>
                <a:lnTo>
                  <a:pt x="494868" y="36499"/>
                </a:lnTo>
                <a:lnTo>
                  <a:pt x="495757" y="38150"/>
                </a:lnTo>
                <a:lnTo>
                  <a:pt x="495871" y="37515"/>
                </a:lnTo>
                <a:lnTo>
                  <a:pt x="495896" y="32181"/>
                </a:lnTo>
                <a:lnTo>
                  <a:pt x="495719" y="31800"/>
                </a:lnTo>
                <a:lnTo>
                  <a:pt x="494868" y="30530"/>
                </a:lnTo>
                <a:lnTo>
                  <a:pt x="493026" y="31673"/>
                </a:lnTo>
                <a:lnTo>
                  <a:pt x="490982" y="30530"/>
                </a:lnTo>
                <a:lnTo>
                  <a:pt x="490220" y="29768"/>
                </a:lnTo>
                <a:lnTo>
                  <a:pt x="487921" y="27482"/>
                </a:lnTo>
                <a:lnTo>
                  <a:pt x="487286" y="26847"/>
                </a:lnTo>
                <a:lnTo>
                  <a:pt x="484619" y="25831"/>
                </a:lnTo>
                <a:lnTo>
                  <a:pt x="483082" y="26466"/>
                </a:lnTo>
                <a:lnTo>
                  <a:pt x="480529" y="27482"/>
                </a:lnTo>
                <a:lnTo>
                  <a:pt x="475399" y="22148"/>
                </a:lnTo>
                <a:lnTo>
                  <a:pt x="476529" y="21386"/>
                </a:lnTo>
                <a:lnTo>
                  <a:pt x="477862" y="20497"/>
                </a:lnTo>
                <a:lnTo>
                  <a:pt x="478891" y="19989"/>
                </a:lnTo>
                <a:lnTo>
                  <a:pt x="480809" y="20497"/>
                </a:lnTo>
                <a:lnTo>
                  <a:pt x="480402" y="20497"/>
                </a:lnTo>
                <a:lnTo>
                  <a:pt x="481139" y="21640"/>
                </a:lnTo>
                <a:lnTo>
                  <a:pt x="482981" y="24688"/>
                </a:lnTo>
                <a:lnTo>
                  <a:pt x="484632" y="24180"/>
                </a:lnTo>
                <a:lnTo>
                  <a:pt x="484898" y="24180"/>
                </a:lnTo>
                <a:lnTo>
                  <a:pt x="489407" y="19989"/>
                </a:lnTo>
                <a:lnTo>
                  <a:pt x="493915" y="15798"/>
                </a:lnTo>
                <a:lnTo>
                  <a:pt x="494461" y="15798"/>
                </a:lnTo>
                <a:lnTo>
                  <a:pt x="494550" y="21005"/>
                </a:lnTo>
                <a:lnTo>
                  <a:pt x="494665" y="23418"/>
                </a:lnTo>
                <a:lnTo>
                  <a:pt x="499173" y="29768"/>
                </a:lnTo>
                <a:lnTo>
                  <a:pt x="503478" y="29768"/>
                </a:lnTo>
                <a:lnTo>
                  <a:pt x="503707" y="30403"/>
                </a:lnTo>
                <a:lnTo>
                  <a:pt x="503643" y="32816"/>
                </a:lnTo>
                <a:lnTo>
                  <a:pt x="503402" y="33578"/>
                </a:lnTo>
                <a:lnTo>
                  <a:pt x="503326" y="33832"/>
                </a:lnTo>
                <a:lnTo>
                  <a:pt x="502526" y="36499"/>
                </a:lnTo>
                <a:lnTo>
                  <a:pt x="502881" y="36118"/>
                </a:lnTo>
                <a:lnTo>
                  <a:pt x="504621" y="33578"/>
                </a:lnTo>
                <a:lnTo>
                  <a:pt x="505929" y="31419"/>
                </a:lnTo>
                <a:lnTo>
                  <a:pt x="508190" y="30403"/>
                </a:lnTo>
                <a:lnTo>
                  <a:pt x="510032" y="31165"/>
                </a:lnTo>
                <a:lnTo>
                  <a:pt x="512699" y="32181"/>
                </a:lnTo>
                <a:close/>
              </a:path>
              <a:path w="2310130" h="561975">
                <a:moveTo>
                  <a:pt x="512902" y="16179"/>
                </a:moveTo>
                <a:lnTo>
                  <a:pt x="512076" y="15367"/>
                </a:lnTo>
                <a:lnTo>
                  <a:pt x="509828" y="15367"/>
                </a:lnTo>
                <a:lnTo>
                  <a:pt x="508800" y="16802"/>
                </a:lnTo>
                <a:lnTo>
                  <a:pt x="508800" y="18643"/>
                </a:lnTo>
                <a:lnTo>
                  <a:pt x="508800" y="20281"/>
                </a:lnTo>
                <a:lnTo>
                  <a:pt x="509828" y="21107"/>
                </a:lnTo>
                <a:lnTo>
                  <a:pt x="510844" y="20485"/>
                </a:lnTo>
                <a:lnTo>
                  <a:pt x="512076" y="19875"/>
                </a:lnTo>
                <a:lnTo>
                  <a:pt x="512902" y="18440"/>
                </a:lnTo>
                <a:lnTo>
                  <a:pt x="512902" y="16179"/>
                </a:lnTo>
                <a:close/>
              </a:path>
              <a:path w="2310130" h="561975">
                <a:moveTo>
                  <a:pt x="516382" y="7581"/>
                </a:moveTo>
                <a:lnTo>
                  <a:pt x="516318" y="3886"/>
                </a:lnTo>
                <a:lnTo>
                  <a:pt x="516178" y="3073"/>
                </a:lnTo>
                <a:lnTo>
                  <a:pt x="515975" y="3073"/>
                </a:lnTo>
                <a:lnTo>
                  <a:pt x="514743" y="3886"/>
                </a:lnTo>
                <a:lnTo>
                  <a:pt x="513308" y="4914"/>
                </a:lnTo>
                <a:lnTo>
                  <a:pt x="511060" y="6350"/>
                </a:lnTo>
                <a:lnTo>
                  <a:pt x="511060" y="6756"/>
                </a:lnTo>
                <a:lnTo>
                  <a:pt x="513308" y="7785"/>
                </a:lnTo>
                <a:lnTo>
                  <a:pt x="515150" y="8394"/>
                </a:lnTo>
                <a:lnTo>
                  <a:pt x="516382" y="7581"/>
                </a:lnTo>
                <a:close/>
              </a:path>
              <a:path w="2310130" h="561975">
                <a:moveTo>
                  <a:pt x="521093" y="16802"/>
                </a:moveTo>
                <a:lnTo>
                  <a:pt x="519658" y="15989"/>
                </a:lnTo>
                <a:lnTo>
                  <a:pt x="516382" y="15989"/>
                </a:lnTo>
                <a:lnTo>
                  <a:pt x="515569" y="16802"/>
                </a:lnTo>
                <a:lnTo>
                  <a:pt x="516178" y="17830"/>
                </a:lnTo>
                <a:lnTo>
                  <a:pt x="516788" y="18656"/>
                </a:lnTo>
                <a:lnTo>
                  <a:pt x="518020" y="19469"/>
                </a:lnTo>
                <a:lnTo>
                  <a:pt x="520280" y="19469"/>
                </a:lnTo>
                <a:lnTo>
                  <a:pt x="521093" y="18656"/>
                </a:lnTo>
                <a:lnTo>
                  <a:pt x="521093" y="16802"/>
                </a:lnTo>
                <a:close/>
              </a:path>
              <a:path w="2310130" h="561975">
                <a:moveTo>
                  <a:pt x="537286" y="33807"/>
                </a:moveTo>
                <a:lnTo>
                  <a:pt x="535851" y="31153"/>
                </a:lnTo>
                <a:lnTo>
                  <a:pt x="532358" y="27876"/>
                </a:lnTo>
                <a:lnTo>
                  <a:pt x="527443" y="23368"/>
                </a:lnTo>
                <a:lnTo>
                  <a:pt x="525602" y="22542"/>
                </a:lnTo>
                <a:lnTo>
                  <a:pt x="523341" y="24384"/>
                </a:lnTo>
                <a:lnTo>
                  <a:pt x="521093" y="26022"/>
                </a:lnTo>
                <a:lnTo>
                  <a:pt x="520687" y="26022"/>
                </a:lnTo>
                <a:lnTo>
                  <a:pt x="521919" y="23977"/>
                </a:lnTo>
                <a:lnTo>
                  <a:pt x="522732" y="22542"/>
                </a:lnTo>
                <a:lnTo>
                  <a:pt x="522122" y="21513"/>
                </a:lnTo>
                <a:lnTo>
                  <a:pt x="518629" y="21513"/>
                </a:lnTo>
                <a:lnTo>
                  <a:pt x="517613" y="22745"/>
                </a:lnTo>
                <a:lnTo>
                  <a:pt x="518020" y="23977"/>
                </a:lnTo>
                <a:lnTo>
                  <a:pt x="528878" y="30530"/>
                </a:lnTo>
                <a:lnTo>
                  <a:pt x="528066" y="29514"/>
                </a:lnTo>
                <a:lnTo>
                  <a:pt x="527443" y="28486"/>
                </a:lnTo>
                <a:lnTo>
                  <a:pt x="527850" y="27660"/>
                </a:lnTo>
                <a:lnTo>
                  <a:pt x="530110" y="27660"/>
                </a:lnTo>
                <a:lnTo>
                  <a:pt x="531342" y="29095"/>
                </a:lnTo>
                <a:lnTo>
                  <a:pt x="532155" y="30734"/>
                </a:lnTo>
                <a:lnTo>
                  <a:pt x="532777" y="32385"/>
                </a:lnTo>
                <a:lnTo>
                  <a:pt x="534416" y="33807"/>
                </a:lnTo>
                <a:lnTo>
                  <a:pt x="537286" y="33807"/>
                </a:lnTo>
                <a:close/>
              </a:path>
              <a:path w="2310130" h="561975">
                <a:moveTo>
                  <a:pt x="569455" y="8801"/>
                </a:moveTo>
                <a:lnTo>
                  <a:pt x="568845" y="7988"/>
                </a:lnTo>
                <a:lnTo>
                  <a:pt x="563524" y="7988"/>
                </a:lnTo>
                <a:lnTo>
                  <a:pt x="562902" y="8801"/>
                </a:lnTo>
                <a:lnTo>
                  <a:pt x="564134" y="10033"/>
                </a:lnTo>
                <a:lnTo>
                  <a:pt x="565569" y="11468"/>
                </a:lnTo>
                <a:lnTo>
                  <a:pt x="566801" y="11468"/>
                </a:lnTo>
                <a:lnTo>
                  <a:pt x="569455" y="8801"/>
                </a:lnTo>
                <a:close/>
              </a:path>
              <a:path w="2310130" h="561975">
                <a:moveTo>
                  <a:pt x="574382" y="36474"/>
                </a:moveTo>
                <a:lnTo>
                  <a:pt x="573087" y="32791"/>
                </a:lnTo>
                <a:lnTo>
                  <a:pt x="572947" y="32372"/>
                </a:lnTo>
                <a:lnTo>
                  <a:pt x="570484" y="26225"/>
                </a:lnTo>
                <a:lnTo>
                  <a:pt x="565365" y="21513"/>
                </a:lnTo>
                <a:lnTo>
                  <a:pt x="558812" y="21513"/>
                </a:lnTo>
                <a:lnTo>
                  <a:pt x="555536" y="20497"/>
                </a:lnTo>
                <a:lnTo>
                  <a:pt x="553885" y="19265"/>
                </a:lnTo>
                <a:lnTo>
                  <a:pt x="551789" y="17818"/>
                </a:lnTo>
                <a:lnTo>
                  <a:pt x="551230" y="17411"/>
                </a:lnTo>
                <a:lnTo>
                  <a:pt x="551434" y="17208"/>
                </a:lnTo>
                <a:lnTo>
                  <a:pt x="556348" y="18846"/>
                </a:lnTo>
                <a:lnTo>
                  <a:pt x="559422" y="18846"/>
                </a:lnTo>
                <a:lnTo>
                  <a:pt x="561060" y="18237"/>
                </a:lnTo>
                <a:lnTo>
                  <a:pt x="563524" y="17208"/>
                </a:lnTo>
                <a:lnTo>
                  <a:pt x="563524" y="16395"/>
                </a:lnTo>
                <a:lnTo>
                  <a:pt x="560920" y="12496"/>
                </a:lnTo>
                <a:lnTo>
                  <a:pt x="560146" y="11264"/>
                </a:lnTo>
                <a:lnTo>
                  <a:pt x="559422" y="10096"/>
                </a:lnTo>
                <a:lnTo>
                  <a:pt x="559422" y="15989"/>
                </a:lnTo>
                <a:lnTo>
                  <a:pt x="557580" y="16395"/>
                </a:lnTo>
                <a:lnTo>
                  <a:pt x="554913" y="15773"/>
                </a:lnTo>
                <a:lnTo>
                  <a:pt x="552043" y="15367"/>
                </a:lnTo>
                <a:lnTo>
                  <a:pt x="549795" y="14554"/>
                </a:lnTo>
                <a:lnTo>
                  <a:pt x="549795" y="12915"/>
                </a:lnTo>
                <a:lnTo>
                  <a:pt x="549795" y="12496"/>
                </a:lnTo>
                <a:lnTo>
                  <a:pt x="557784" y="13322"/>
                </a:lnTo>
                <a:lnTo>
                  <a:pt x="558812" y="15163"/>
                </a:lnTo>
                <a:lnTo>
                  <a:pt x="559422" y="15989"/>
                </a:lnTo>
                <a:lnTo>
                  <a:pt x="559422" y="10096"/>
                </a:lnTo>
                <a:lnTo>
                  <a:pt x="558393" y="8407"/>
                </a:lnTo>
                <a:lnTo>
                  <a:pt x="556755" y="7581"/>
                </a:lnTo>
                <a:lnTo>
                  <a:pt x="554101" y="10248"/>
                </a:lnTo>
                <a:lnTo>
                  <a:pt x="552043" y="11264"/>
                </a:lnTo>
                <a:lnTo>
                  <a:pt x="549795" y="11264"/>
                </a:lnTo>
                <a:lnTo>
                  <a:pt x="549998" y="10452"/>
                </a:lnTo>
                <a:lnTo>
                  <a:pt x="553885" y="7988"/>
                </a:lnTo>
                <a:lnTo>
                  <a:pt x="553478" y="7378"/>
                </a:lnTo>
                <a:lnTo>
                  <a:pt x="549998" y="6146"/>
                </a:lnTo>
                <a:lnTo>
                  <a:pt x="544461" y="4508"/>
                </a:lnTo>
                <a:lnTo>
                  <a:pt x="542213" y="6146"/>
                </a:lnTo>
                <a:lnTo>
                  <a:pt x="545287" y="9842"/>
                </a:lnTo>
                <a:lnTo>
                  <a:pt x="546925" y="11887"/>
                </a:lnTo>
                <a:lnTo>
                  <a:pt x="546722" y="12496"/>
                </a:lnTo>
                <a:lnTo>
                  <a:pt x="543648" y="12700"/>
                </a:lnTo>
                <a:lnTo>
                  <a:pt x="540981" y="12915"/>
                </a:lnTo>
                <a:lnTo>
                  <a:pt x="540156" y="12090"/>
                </a:lnTo>
                <a:lnTo>
                  <a:pt x="540981" y="9842"/>
                </a:lnTo>
                <a:lnTo>
                  <a:pt x="541578" y="8407"/>
                </a:lnTo>
                <a:lnTo>
                  <a:pt x="541667" y="8191"/>
                </a:lnTo>
                <a:lnTo>
                  <a:pt x="541743" y="7988"/>
                </a:lnTo>
                <a:lnTo>
                  <a:pt x="541832" y="7785"/>
                </a:lnTo>
                <a:lnTo>
                  <a:pt x="541921" y="7581"/>
                </a:lnTo>
                <a:lnTo>
                  <a:pt x="542010" y="7378"/>
                </a:lnTo>
                <a:lnTo>
                  <a:pt x="541388" y="6756"/>
                </a:lnTo>
                <a:lnTo>
                  <a:pt x="538937" y="7785"/>
                </a:lnTo>
                <a:lnTo>
                  <a:pt x="537298" y="8407"/>
                </a:lnTo>
                <a:lnTo>
                  <a:pt x="535444" y="8191"/>
                </a:lnTo>
                <a:lnTo>
                  <a:pt x="535038" y="6972"/>
                </a:lnTo>
                <a:lnTo>
                  <a:pt x="534708" y="6146"/>
                </a:lnTo>
                <a:lnTo>
                  <a:pt x="534631" y="5943"/>
                </a:lnTo>
                <a:lnTo>
                  <a:pt x="533400" y="6756"/>
                </a:lnTo>
                <a:lnTo>
                  <a:pt x="530123" y="11887"/>
                </a:lnTo>
                <a:lnTo>
                  <a:pt x="530123" y="13322"/>
                </a:lnTo>
                <a:lnTo>
                  <a:pt x="534149" y="17818"/>
                </a:lnTo>
                <a:lnTo>
                  <a:pt x="531355" y="16395"/>
                </a:lnTo>
                <a:lnTo>
                  <a:pt x="529717" y="15367"/>
                </a:lnTo>
                <a:lnTo>
                  <a:pt x="530529" y="17208"/>
                </a:lnTo>
                <a:lnTo>
                  <a:pt x="536067" y="23152"/>
                </a:lnTo>
                <a:lnTo>
                  <a:pt x="539953" y="25615"/>
                </a:lnTo>
                <a:lnTo>
                  <a:pt x="544258" y="25615"/>
                </a:lnTo>
                <a:lnTo>
                  <a:pt x="545084" y="26644"/>
                </a:lnTo>
                <a:lnTo>
                  <a:pt x="544461" y="28689"/>
                </a:lnTo>
                <a:lnTo>
                  <a:pt x="543648" y="30734"/>
                </a:lnTo>
                <a:lnTo>
                  <a:pt x="544461" y="31762"/>
                </a:lnTo>
                <a:lnTo>
                  <a:pt x="549998" y="31762"/>
                </a:lnTo>
                <a:lnTo>
                  <a:pt x="551637" y="32372"/>
                </a:lnTo>
                <a:lnTo>
                  <a:pt x="551522" y="32791"/>
                </a:lnTo>
                <a:lnTo>
                  <a:pt x="551434" y="33197"/>
                </a:lnTo>
                <a:lnTo>
                  <a:pt x="550811" y="35039"/>
                </a:lnTo>
                <a:lnTo>
                  <a:pt x="552462" y="35864"/>
                </a:lnTo>
                <a:lnTo>
                  <a:pt x="558812" y="35864"/>
                </a:lnTo>
                <a:lnTo>
                  <a:pt x="559828" y="35039"/>
                </a:lnTo>
                <a:lnTo>
                  <a:pt x="559015" y="34010"/>
                </a:lnTo>
                <a:lnTo>
                  <a:pt x="558393" y="32791"/>
                </a:lnTo>
                <a:lnTo>
                  <a:pt x="560451" y="32791"/>
                </a:lnTo>
                <a:lnTo>
                  <a:pt x="564540" y="34010"/>
                </a:lnTo>
                <a:lnTo>
                  <a:pt x="573773" y="36474"/>
                </a:lnTo>
                <a:lnTo>
                  <a:pt x="574382" y="36474"/>
                </a:lnTo>
                <a:close/>
              </a:path>
              <a:path w="2310130" h="561975">
                <a:moveTo>
                  <a:pt x="596506" y="30530"/>
                </a:moveTo>
                <a:lnTo>
                  <a:pt x="595680" y="29718"/>
                </a:lnTo>
                <a:lnTo>
                  <a:pt x="592201" y="29718"/>
                </a:lnTo>
                <a:lnTo>
                  <a:pt x="590765" y="30530"/>
                </a:lnTo>
                <a:lnTo>
                  <a:pt x="590765" y="31762"/>
                </a:lnTo>
                <a:lnTo>
                  <a:pt x="590765" y="32791"/>
                </a:lnTo>
                <a:lnTo>
                  <a:pt x="591591" y="33807"/>
                </a:lnTo>
                <a:lnTo>
                  <a:pt x="593839" y="33807"/>
                </a:lnTo>
                <a:lnTo>
                  <a:pt x="595274" y="32791"/>
                </a:lnTo>
                <a:lnTo>
                  <a:pt x="595884" y="31762"/>
                </a:lnTo>
                <a:lnTo>
                  <a:pt x="596506" y="30530"/>
                </a:lnTo>
                <a:close/>
              </a:path>
              <a:path w="2310130" h="561975">
                <a:moveTo>
                  <a:pt x="654494" y="37096"/>
                </a:moveTo>
                <a:lnTo>
                  <a:pt x="653262" y="36271"/>
                </a:lnTo>
                <a:lnTo>
                  <a:pt x="652246" y="35458"/>
                </a:lnTo>
                <a:lnTo>
                  <a:pt x="650608" y="34023"/>
                </a:lnTo>
                <a:lnTo>
                  <a:pt x="649782" y="32994"/>
                </a:lnTo>
                <a:lnTo>
                  <a:pt x="648754" y="31965"/>
                </a:lnTo>
                <a:lnTo>
                  <a:pt x="648144" y="32588"/>
                </a:lnTo>
                <a:lnTo>
                  <a:pt x="648144" y="34429"/>
                </a:lnTo>
                <a:lnTo>
                  <a:pt x="648144" y="36474"/>
                </a:lnTo>
                <a:lnTo>
                  <a:pt x="649782" y="37909"/>
                </a:lnTo>
                <a:lnTo>
                  <a:pt x="653681" y="37909"/>
                </a:lnTo>
                <a:lnTo>
                  <a:pt x="654494" y="37096"/>
                </a:lnTo>
                <a:close/>
              </a:path>
              <a:path w="2310130" h="561975">
                <a:moveTo>
                  <a:pt x="658736" y="541578"/>
                </a:moveTo>
                <a:lnTo>
                  <a:pt x="658190" y="539877"/>
                </a:lnTo>
                <a:lnTo>
                  <a:pt x="657364" y="539877"/>
                </a:lnTo>
                <a:lnTo>
                  <a:pt x="658469" y="541248"/>
                </a:lnTo>
                <a:lnTo>
                  <a:pt x="658736" y="541578"/>
                </a:lnTo>
                <a:close/>
              </a:path>
              <a:path w="2310130" h="561975">
                <a:moveTo>
                  <a:pt x="701840" y="519455"/>
                </a:moveTo>
                <a:lnTo>
                  <a:pt x="697941" y="514540"/>
                </a:lnTo>
                <a:lnTo>
                  <a:pt x="692619" y="513105"/>
                </a:lnTo>
                <a:lnTo>
                  <a:pt x="689343" y="512279"/>
                </a:lnTo>
                <a:lnTo>
                  <a:pt x="687489" y="512483"/>
                </a:lnTo>
                <a:lnTo>
                  <a:pt x="688314" y="513511"/>
                </a:lnTo>
                <a:lnTo>
                  <a:pt x="688924" y="514540"/>
                </a:lnTo>
                <a:lnTo>
                  <a:pt x="690778" y="515353"/>
                </a:lnTo>
                <a:lnTo>
                  <a:pt x="694055" y="515353"/>
                </a:lnTo>
                <a:lnTo>
                  <a:pt x="695286" y="516178"/>
                </a:lnTo>
                <a:lnTo>
                  <a:pt x="695286" y="518426"/>
                </a:lnTo>
                <a:lnTo>
                  <a:pt x="696302" y="519455"/>
                </a:lnTo>
                <a:lnTo>
                  <a:pt x="701840" y="519455"/>
                </a:lnTo>
                <a:close/>
              </a:path>
              <a:path w="2310130" h="561975">
                <a:moveTo>
                  <a:pt x="787082" y="20281"/>
                </a:moveTo>
                <a:lnTo>
                  <a:pt x="785850" y="19469"/>
                </a:lnTo>
                <a:lnTo>
                  <a:pt x="781138" y="19469"/>
                </a:lnTo>
                <a:lnTo>
                  <a:pt x="779297" y="20281"/>
                </a:lnTo>
                <a:lnTo>
                  <a:pt x="779297" y="21513"/>
                </a:lnTo>
                <a:lnTo>
                  <a:pt x="779297" y="22542"/>
                </a:lnTo>
                <a:lnTo>
                  <a:pt x="780529" y="23558"/>
                </a:lnTo>
                <a:lnTo>
                  <a:pt x="783805" y="23558"/>
                </a:lnTo>
                <a:lnTo>
                  <a:pt x="785850" y="22542"/>
                </a:lnTo>
                <a:lnTo>
                  <a:pt x="786472" y="21513"/>
                </a:lnTo>
                <a:lnTo>
                  <a:pt x="787082" y="20281"/>
                </a:lnTo>
                <a:close/>
              </a:path>
              <a:path w="2310130" h="561975">
                <a:moveTo>
                  <a:pt x="989749" y="542620"/>
                </a:moveTo>
                <a:lnTo>
                  <a:pt x="989139" y="541794"/>
                </a:lnTo>
                <a:lnTo>
                  <a:pt x="987907" y="539546"/>
                </a:lnTo>
                <a:lnTo>
                  <a:pt x="985443" y="539343"/>
                </a:lnTo>
                <a:lnTo>
                  <a:pt x="983602" y="541388"/>
                </a:lnTo>
                <a:lnTo>
                  <a:pt x="982776" y="541997"/>
                </a:lnTo>
                <a:lnTo>
                  <a:pt x="982167" y="544461"/>
                </a:lnTo>
                <a:lnTo>
                  <a:pt x="982167" y="550608"/>
                </a:lnTo>
                <a:lnTo>
                  <a:pt x="982370" y="550608"/>
                </a:lnTo>
                <a:lnTo>
                  <a:pt x="986269" y="547128"/>
                </a:lnTo>
                <a:lnTo>
                  <a:pt x="988517" y="545071"/>
                </a:lnTo>
                <a:lnTo>
                  <a:pt x="989749" y="542620"/>
                </a:lnTo>
                <a:close/>
              </a:path>
              <a:path w="2310130" h="561975">
                <a:moveTo>
                  <a:pt x="1057160" y="515747"/>
                </a:moveTo>
                <a:lnTo>
                  <a:pt x="1056335" y="514477"/>
                </a:lnTo>
                <a:lnTo>
                  <a:pt x="1055306" y="515747"/>
                </a:lnTo>
                <a:lnTo>
                  <a:pt x="1057160" y="515747"/>
                </a:lnTo>
                <a:close/>
              </a:path>
              <a:path w="2310130" h="561975">
                <a:moveTo>
                  <a:pt x="1098969" y="542417"/>
                </a:moveTo>
                <a:lnTo>
                  <a:pt x="1098143" y="542010"/>
                </a:lnTo>
                <a:lnTo>
                  <a:pt x="1095895" y="542010"/>
                </a:lnTo>
                <a:lnTo>
                  <a:pt x="1094867" y="543026"/>
                </a:lnTo>
                <a:lnTo>
                  <a:pt x="1094867" y="544258"/>
                </a:lnTo>
                <a:lnTo>
                  <a:pt x="1094867" y="545287"/>
                </a:lnTo>
                <a:lnTo>
                  <a:pt x="1095895" y="545693"/>
                </a:lnTo>
                <a:lnTo>
                  <a:pt x="1096911" y="545084"/>
                </a:lnTo>
                <a:lnTo>
                  <a:pt x="1098143" y="544461"/>
                </a:lnTo>
                <a:lnTo>
                  <a:pt x="1098969" y="543433"/>
                </a:lnTo>
                <a:lnTo>
                  <a:pt x="1098969" y="542417"/>
                </a:lnTo>
                <a:close/>
              </a:path>
              <a:path w="2310130" h="561975">
                <a:moveTo>
                  <a:pt x="1131747" y="551307"/>
                </a:moveTo>
                <a:lnTo>
                  <a:pt x="1131125" y="551040"/>
                </a:lnTo>
                <a:lnTo>
                  <a:pt x="1131125" y="551307"/>
                </a:lnTo>
                <a:lnTo>
                  <a:pt x="1131747" y="551307"/>
                </a:lnTo>
                <a:close/>
              </a:path>
              <a:path w="2310130" h="561975">
                <a:moveTo>
                  <a:pt x="1269034" y="508127"/>
                </a:moveTo>
                <a:lnTo>
                  <a:pt x="1268222" y="508127"/>
                </a:lnTo>
                <a:lnTo>
                  <a:pt x="1265148" y="509397"/>
                </a:lnTo>
                <a:lnTo>
                  <a:pt x="1269034" y="509397"/>
                </a:lnTo>
                <a:lnTo>
                  <a:pt x="1269034" y="508127"/>
                </a:lnTo>
                <a:close/>
              </a:path>
              <a:path w="2310130" h="561975">
                <a:moveTo>
                  <a:pt x="1288732" y="512699"/>
                </a:moveTo>
                <a:lnTo>
                  <a:pt x="1287907" y="511060"/>
                </a:lnTo>
                <a:lnTo>
                  <a:pt x="1284630" y="508215"/>
                </a:lnTo>
                <a:lnTo>
                  <a:pt x="1283398" y="508012"/>
                </a:lnTo>
                <a:lnTo>
                  <a:pt x="1283398" y="509028"/>
                </a:lnTo>
                <a:lnTo>
                  <a:pt x="1283398" y="511060"/>
                </a:lnTo>
                <a:lnTo>
                  <a:pt x="1287297" y="514121"/>
                </a:lnTo>
                <a:lnTo>
                  <a:pt x="1288516" y="513105"/>
                </a:lnTo>
                <a:lnTo>
                  <a:pt x="1288732" y="512699"/>
                </a:lnTo>
                <a:close/>
              </a:path>
              <a:path w="2310130" h="561975">
                <a:moveTo>
                  <a:pt x="1293215" y="517017"/>
                </a:moveTo>
                <a:lnTo>
                  <a:pt x="1279080" y="517017"/>
                </a:lnTo>
                <a:lnTo>
                  <a:pt x="1279893" y="514477"/>
                </a:lnTo>
                <a:lnTo>
                  <a:pt x="1281544" y="508127"/>
                </a:lnTo>
                <a:lnTo>
                  <a:pt x="1274165" y="506857"/>
                </a:lnTo>
                <a:lnTo>
                  <a:pt x="1270889" y="513207"/>
                </a:lnTo>
                <a:lnTo>
                  <a:pt x="1268425" y="518287"/>
                </a:lnTo>
                <a:lnTo>
                  <a:pt x="1262888" y="519557"/>
                </a:lnTo>
                <a:lnTo>
                  <a:pt x="1263294" y="519557"/>
                </a:lnTo>
                <a:lnTo>
                  <a:pt x="1264526" y="520827"/>
                </a:lnTo>
                <a:lnTo>
                  <a:pt x="1263916" y="522097"/>
                </a:lnTo>
                <a:lnTo>
                  <a:pt x="1261452" y="525907"/>
                </a:lnTo>
                <a:lnTo>
                  <a:pt x="1265783" y="523468"/>
                </a:lnTo>
                <a:lnTo>
                  <a:pt x="1267333" y="522097"/>
                </a:lnTo>
                <a:lnTo>
                  <a:pt x="1270063" y="519557"/>
                </a:lnTo>
                <a:lnTo>
                  <a:pt x="1272108" y="517017"/>
                </a:lnTo>
                <a:lnTo>
                  <a:pt x="1274775" y="514477"/>
                </a:lnTo>
                <a:lnTo>
                  <a:pt x="1275803" y="515747"/>
                </a:lnTo>
                <a:lnTo>
                  <a:pt x="1276616" y="515747"/>
                </a:lnTo>
                <a:lnTo>
                  <a:pt x="1275803" y="517017"/>
                </a:lnTo>
                <a:lnTo>
                  <a:pt x="1273746" y="519557"/>
                </a:lnTo>
                <a:lnTo>
                  <a:pt x="1270469" y="522097"/>
                </a:lnTo>
                <a:lnTo>
                  <a:pt x="1271092" y="522097"/>
                </a:lnTo>
                <a:lnTo>
                  <a:pt x="1279893" y="520827"/>
                </a:lnTo>
                <a:lnTo>
                  <a:pt x="1286865" y="519557"/>
                </a:lnTo>
                <a:lnTo>
                  <a:pt x="1289532" y="520827"/>
                </a:lnTo>
                <a:lnTo>
                  <a:pt x="1289532" y="523468"/>
                </a:lnTo>
                <a:lnTo>
                  <a:pt x="1289392" y="523468"/>
                </a:lnTo>
                <a:lnTo>
                  <a:pt x="1287691" y="524637"/>
                </a:lnTo>
                <a:lnTo>
                  <a:pt x="1284478" y="523468"/>
                </a:lnTo>
                <a:lnTo>
                  <a:pt x="1278432" y="523468"/>
                </a:lnTo>
                <a:lnTo>
                  <a:pt x="1277645" y="525907"/>
                </a:lnTo>
                <a:lnTo>
                  <a:pt x="1272311" y="527177"/>
                </a:lnTo>
                <a:lnTo>
                  <a:pt x="1255306" y="527177"/>
                </a:lnTo>
                <a:lnTo>
                  <a:pt x="1255864" y="524637"/>
                </a:lnTo>
                <a:lnTo>
                  <a:pt x="1256055" y="523773"/>
                </a:lnTo>
                <a:lnTo>
                  <a:pt x="1256118" y="523468"/>
                </a:lnTo>
                <a:lnTo>
                  <a:pt x="1256741" y="522097"/>
                </a:lnTo>
                <a:lnTo>
                  <a:pt x="1259001" y="519557"/>
                </a:lnTo>
                <a:lnTo>
                  <a:pt x="1262888" y="519557"/>
                </a:lnTo>
                <a:lnTo>
                  <a:pt x="1262888" y="514477"/>
                </a:lnTo>
                <a:lnTo>
                  <a:pt x="1267599" y="514477"/>
                </a:lnTo>
                <a:lnTo>
                  <a:pt x="1269034" y="511937"/>
                </a:lnTo>
                <a:lnTo>
                  <a:pt x="1269034" y="510667"/>
                </a:lnTo>
                <a:lnTo>
                  <a:pt x="1263091" y="510667"/>
                </a:lnTo>
                <a:lnTo>
                  <a:pt x="1259814" y="510667"/>
                </a:lnTo>
                <a:lnTo>
                  <a:pt x="1259001" y="510667"/>
                </a:lnTo>
                <a:lnTo>
                  <a:pt x="1259814" y="511937"/>
                </a:lnTo>
                <a:lnTo>
                  <a:pt x="1261046" y="514477"/>
                </a:lnTo>
                <a:lnTo>
                  <a:pt x="1260640" y="514477"/>
                </a:lnTo>
                <a:lnTo>
                  <a:pt x="1257973" y="513207"/>
                </a:lnTo>
                <a:lnTo>
                  <a:pt x="1255509" y="511937"/>
                </a:lnTo>
                <a:lnTo>
                  <a:pt x="1254696" y="513207"/>
                </a:lnTo>
                <a:lnTo>
                  <a:pt x="1255509" y="518287"/>
                </a:lnTo>
                <a:lnTo>
                  <a:pt x="1254696" y="518922"/>
                </a:lnTo>
                <a:lnTo>
                  <a:pt x="1254696" y="532257"/>
                </a:lnTo>
                <a:lnTo>
                  <a:pt x="1254696" y="536067"/>
                </a:lnTo>
                <a:lnTo>
                  <a:pt x="1253871" y="536067"/>
                </a:lnTo>
                <a:lnTo>
                  <a:pt x="1252232" y="534797"/>
                </a:lnTo>
                <a:lnTo>
                  <a:pt x="1249781" y="532257"/>
                </a:lnTo>
                <a:lnTo>
                  <a:pt x="1248752" y="530987"/>
                </a:lnTo>
                <a:lnTo>
                  <a:pt x="1249362" y="529717"/>
                </a:lnTo>
                <a:lnTo>
                  <a:pt x="1253261" y="529717"/>
                </a:lnTo>
                <a:lnTo>
                  <a:pt x="1254696" y="532257"/>
                </a:lnTo>
                <a:lnTo>
                  <a:pt x="1254696" y="518922"/>
                </a:lnTo>
                <a:lnTo>
                  <a:pt x="1253871" y="519557"/>
                </a:lnTo>
                <a:lnTo>
                  <a:pt x="1240345" y="519557"/>
                </a:lnTo>
                <a:lnTo>
                  <a:pt x="1241374" y="518287"/>
                </a:lnTo>
                <a:lnTo>
                  <a:pt x="1241983" y="517017"/>
                </a:lnTo>
                <a:lnTo>
                  <a:pt x="1244650" y="517017"/>
                </a:lnTo>
                <a:lnTo>
                  <a:pt x="1245679" y="518287"/>
                </a:lnTo>
                <a:lnTo>
                  <a:pt x="1247927" y="517017"/>
                </a:lnTo>
                <a:lnTo>
                  <a:pt x="1249565" y="515747"/>
                </a:lnTo>
                <a:lnTo>
                  <a:pt x="1252029" y="513207"/>
                </a:lnTo>
                <a:lnTo>
                  <a:pt x="1253261" y="511937"/>
                </a:lnTo>
                <a:lnTo>
                  <a:pt x="1253667" y="509397"/>
                </a:lnTo>
                <a:lnTo>
                  <a:pt x="1247114" y="513207"/>
                </a:lnTo>
                <a:lnTo>
                  <a:pt x="1232154" y="513207"/>
                </a:lnTo>
                <a:lnTo>
                  <a:pt x="1232154" y="510667"/>
                </a:lnTo>
                <a:lnTo>
                  <a:pt x="1222730" y="509397"/>
                </a:lnTo>
                <a:lnTo>
                  <a:pt x="1194041" y="511937"/>
                </a:lnTo>
                <a:lnTo>
                  <a:pt x="1192403" y="511937"/>
                </a:lnTo>
                <a:lnTo>
                  <a:pt x="1199984" y="519557"/>
                </a:lnTo>
                <a:lnTo>
                  <a:pt x="1204290" y="519557"/>
                </a:lnTo>
                <a:lnTo>
                  <a:pt x="1205509" y="522097"/>
                </a:lnTo>
                <a:lnTo>
                  <a:pt x="1201216" y="522097"/>
                </a:lnTo>
                <a:lnTo>
                  <a:pt x="1201216" y="529717"/>
                </a:lnTo>
                <a:lnTo>
                  <a:pt x="1200391" y="530987"/>
                </a:lnTo>
                <a:lnTo>
                  <a:pt x="1198346" y="533527"/>
                </a:lnTo>
                <a:lnTo>
                  <a:pt x="1194854" y="536067"/>
                </a:lnTo>
                <a:lnTo>
                  <a:pt x="1187069" y="536067"/>
                </a:lnTo>
                <a:lnTo>
                  <a:pt x="1187069" y="534797"/>
                </a:lnTo>
                <a:lnTo>
                  <a:pt x="1187069" y="533527"/>
                </a:lnTo>
                <a:lnTo>
                  <a:pt x="1187069" y="532257"/>
                </a:lnTo>
                <a:lnTo>
                  <a:pt x="1188910" y="532257"/>
                </a:lnTo>
                <a:lnTo>
                  <a:pt x="1193419" y="533527"/>
                </a:lnTo>
                <a:lnTo>
                  <a:pt x="1195882" y="533527"/>
                </a:lnTo>
                <a:lnTo>
                  <a:pt x="1196505" y="532257"/>
                </a:lnTo>
                <a:lnTo>
                  <a:pt x="1197114" y="530987"/>
                </a:lnTo>
                <a:lnTo>
                  <a:pt x="1198549" y="529717"/>
                </a:lnTo>
                <a:lnTo>
                  <a:pt x="1201216" y="529717"/>
                </a:lnTo>
                <a:lnTo>
                  <a:pt x="1201216" y="522097"/>
                </a:lnTo>
                <a:lnTo>
                  <a:pt x="1198753" y="522097"/>
                </a:lnTo>
                <a:lnTo>
                  <a:pt x="1196505" y="523468"/>
                </a:lnTo>
                <a:lnTo>
                  <a:pt x="1194041" y="524637"/>
                </a:lnTo>
                <a:lnTo>
                  <a:pt x="1193469" y="523468"/>
                </a:lnTo>
                <a:lnTo>
                  <a:pt x="1194244" y="522097"/>
                </a:lnTo>
                <a:lnTo>
                  <a:pt x="1195057" y="519557"/>
                </a:lnTo>
                <a:lnTo>
                  <a:pt x="1194041" y="518287"/>
                </a:lnTo>
                <a:lnTo>
                  <a:pt x="1192403" y="517512"/>
                </a:lnTo>
                <a:lnTo>
                  <a:pt x="1192403" y="527177"/>
                </a:lnTo>
                <a:lnTo>
                  <a:pt x="1191983" y="528447"/>
                </a:lnTo>
                <a:lnTo>
                  <a:pt x="1189736" y="528447"/>
                </a:lnTo>
                <a:lnTo>
                  <a:pt x="1187894" y="527177"/>
                </a:lnTo>
                <a:lnTo>
                  <a:pt x="1185024" y="525907"/>
                </a:lnTo>
                <a:lnTo>
                  <a:pt x="1187183" y="523468"/>
                </a:lnTo>
                <a:lnTo>
                  <a:pt x="1188097" y="522097"/>
                </a:lnTo>
                <a:lnTo>
                  <a:pt x="1189736" y="519557"/>
                </a:lnTo>
                <a:lnTo>
                  <a:pt x="1190142" y="519557"/>
                </a:lnTo>
                <a:lnTo>
                  <a:pt x="1191399" y="523468"/>
                </a:lnTo>
                <a:lnTo>
                  <a:pt x="1191983" y="525907"/>
                </a:lnTo>
                <a:lnTo>
                  <a:pt x="1192403" y="527177"/>
                </a:lnTo>
                <a:lnTo>
                  <a:pt x="1192403" y="517512"/>
                </a:lnTo>
                <a:lnTo>
                  <a:pt x="1191374" y="517017"/>
                </a:lnTo>
                <a:lnTo>
                  <a:pt x="1187488" y="517017"/>
                </a:lnTo>
                <a:lnTo>
                  <a:pt x="1188097" y="518287"/>
                </a:lnTo>
                <a:lnTo>
                  <a:pt x="1188504" y="518287"/>
                </a:lnTo>
                <a:lnTo>
                  <a:pt x="1186662" y="520827"/>
                </a:lnTo>
                <a:lnTo>
                  <a:pt x="1184617" y="521741"/>
                </a:lnTo>
                <a:lnTo>
                  <a:pt x="1184617" y="530987"/>
                </a:lnTo>
                <a:lnTo>
                  <a:pt x="1184198" y="532257"/>
                </a:lnTo>
                <a:lnTo>
                  <a:pt x="1182979" y="533527"/>
                </a:lnTo>
                <a:lnTo>
                  <a:pt x="1180922" y="533527"/>
                </a:lnTo>
                <a:lnTo>
                  <a:pt x="1180922" y="528447"/>
                </a:lnTo>
                <a:lnTo>
                  <a:pt x="1182154" y="527177"/>
                </a:lnTo>
                <a:lnTo>
                  <a:pt x="1183995" y="529717"/>
                </a:lnTo>
                <a:lnTo>
                  <a:pt x="1184617" y="530987"/>
                </a:lnTo>
                <a:lnTo>
                  <a:pt x="1184617" y="521741"/>
                </a:lnTo>
                <a:lnTo>
                  <a:pt x="1183792" y="522097"/>
                </a:lnTo>
                <a:lnTo>
                  <a:pt x="1177442" y="524637"/>
                </a:lnTo>
                <a:lnTo>
                  <a:pt x="1176820" y="524637"/>
                </a:lnTo>
                <a:lnTo>
                  <a:pt x="1176820" y="520827"/>
                </a:lnTo>
                <a:lnTo>
                  <a:pt x="1178471" y="519557"/>
                </a:lnTo>
                <a:lnTo>
                  <a:pt x="1183589" y="519557"/>
                </a:lnTo>
                <a:lnTo>
                  <a:pt x="1184198" y="518287"/>
                </a:lnTo>
                <a:lnTo>
                  <a:pt x="1183386" y="514477"/>
                </a:lnTo>
                <a:lnTo>
                  <a:pt x="1182979" y="511937"/>
                </a:lnTo>
                <a:lnTo>
                  <a:pt x="1181747" y="509397"/>
                </a:lnTo>
                <a:lnTo>
                  <a:pt x="1179893" y="509397"/>
                </a:lnTo>
                <a:lnTo>
                  <a:pt x="1179487" y="511937"/>
                </a:lnTo>
                <a:lnTo>
                  <a:pt x="1179893" y="514477"/>
                </a:lnTo>
                <a:lnTo>
                  <a:pt x="1180922" y="518287"/>
                </a:lnTo>
                <a:lnTo>
                  <a:pt x="1173746" y="519557"/>
                </a:lnTo>
                <a:lnTo>
                  <a:pt x="1173264" y="518287"/>
                </a:lnTo>
                <a:lnTo>
                  <a:pt x="1172286" y="515747"/>
                </a:lnTo>
                <a:lnTo>
                  <a:pt x="1171295" y="513207"/>
                </a:lnTo>
                <a:lnTo>
                  <a:pt x="1169860" y="511937"/>
                </a:lnTo>
                <a:lnTo>
                  <a:pt x="1168628" y="511937"/>
                </a:lnTo>
                <a:lnTo>
                  <a:pt x="1168628" y="525907"/>
                </a:lnTo>
                <a:lnTo>
                  <a:pt x="1168628" y="532257"/>
                </a:lnTo>
                <a:lnTo>
                  <a:pt x="1167917" y="534492"/>
                </a:lnTo>
                <a:lnTo>
                  <a:pt x="1167815" y="534797"/>
                </a:lnTo>
                <a:lnTo>
                  <a:pt x="1166583" y="533527"/>
                </a:lnTo>
                <a:lnTo>
                  <a:pt x="1165555" y="532257"/>
                </a:lnTo>
                <a:lnTo>
                  <a:pt x="1165148" y="530987"/>
                </a:lnTo>
                <a:lnTo>
                  <a:pt x="1165961" y="529717"/>
                </a:lnTo>
                <a:lnTo>
                  <a:pt x="1166685" y="527177"/>
                </a:lnTo>
                <a:lnTo>
                  <a:pt x="1167396" y="524637"/>
                </a:lnTo>
                <a:lnTo>
                  <a:pt x="1168628" y="525907"/>
                </a:lnTo>
                <a:lnTo>
                  <a:pt x="1168628" y="511937"/>
                </a:lnTo>
                <a:lnTo>
                  <a:pt x="1167396" y="511937"/>
                </a:lnTo>
                <a:lnTo>
                  <a:pt x="1166990" y="513207"/>
                </a:lnTo>
                <a:lnTo>
                  <a:pt x="1167599" y="514477"/>
                </a:lnTo>
                <a:lnTo>
                  <a:pt x="1168222" y="514477"/>
                </a:lnTo>
                <a:lnTo>
                  <a:pt x="1167815" y="515747"/>
                </a:lnTo>
                <a:lnTo>
                  <a:pt x="1164526" y="515747"/>
                </a:lnTo>
                <a:lnTo>
                  <a:pt x="1164526" y="513207"/>
                </a:lnTo>
                <a:lnTo>
                  <a:pt x="1162888" y="511937"/>
                </a:lnTo>
                <a:lnTo>
                  <a:pt x="1161046" y="511937"/>
                </a:lnTo>
                <a:lnTo>
                  <a:pt x="1151623" y="513207"/>
                </a:lnTo>
                <a:lnTo>
                  <a:pt x="1145882" y="511937"/>
                </a:lnTo>
                <a:lnTo>
                  <a:pt x="1147318" y="509397"/>
                </a:lnTo>
                <a:lnTo>
                  <a:pt x="1148346" y="508127"/>
                </a:lnTo>
                <a:lnTo>
                  <a:pt x="1147724" y="508127"/>
                </a:lnTo>
                <a:lnTo>
                  <a:pt x="1145476" y="509397"/>
                </a:lnTo>
                <a:lnTo>
                  <a:pt x="1143635" y="510667"/>
                </a:lnTo>
                <a:lnTo>
                  <a:pt x="1141984" y="511937"/>
                </a:lnTo>
                <a:lnTo>
                  <a:pt x="1141984" y="510667"/>
                </a:lnTo>
                <a:lnTo>
                  <a:pt x="1139939" y="510667"/>
                </a:lnTo>
                <a:lnTo>
                  <a:pt x="1139126" y="511136"/>
                </a:lnTo>
                <a:lnTo>
                  <a:pt x="1139126" y="542417"/>
                </a:lnTo>
                <a:lnTo>
                  <a:pt x="1138707" y="543687"/>
                </a:lnTo>
                <a:lnTo>
                  <a:pt x="1137691" y="543687"/>
                </a:lnTo>
                <a:lnTo>
                  <a:pt x="1136662" y="542417"/>
                </a:lnTo>
                <a:lnTo>
                  <a:pt x="1135900" y="541248"/>
                </a:lnTo>
                <a:lnTo>
                  <a:pt x="1135837" y="538607"/>
                </a:lnTo>
                <a:lnTo>
                  <a:pt x="1135837" y="537337"/>
                </a:lnTo>
                <a:lnTo>
                  <a:pt x="1135024" y="536067"/>
                </a:lnTo>
                <a:lnTo>
                  <a:pt x="1131747" y="536067"/>
                </a:lnTo>
                <a:lnTo>
                  <a:pt x="1131747" y="534797"/>
                </a:lnTo>
                <a:lnTo>
                  <a:pt x="1131747" y="530987"/>
                </a:lnTo>
                <a:lnTo>
                  <a:pt x="1137272" y="536067"/>
                </a:lnTo>
                <a:lnTo>
                  <a:pt x="1138135" y="539635"/>
                </a:lnTo>
                <a:lnTo>
                  <a:pt x="1138555" y="541248"/>
                </a:lnTo>
                <a:lnTo>
                  <a:pt x="1139126" y="542417"/>
                </a:lnTo>
                <a:lnTo>
                  <a:pt x="1139126" y="511136"/>
                </a:lnTo>
                <a:lnTo>
                  <a:pt x="1137691" y="511937"/>
                </a:lnTo>
                <a:lnTo>
                  <a:pt x="1134198" y="514477"/>
                </a:lnTo>
                <a:lnTo>
                  <a:pt x="1133589" y="513207"/>
                </a:lnTo>
                <a:lnTo>
                  <a:pt x="1136053" y="510667"/>
                </a:lnTo>
                <a:lnTo>
                  <a:pt x="1135634" y="509397"/>
                </a:lnTo>
                <a:lnTo>
                  <a:pt x="1133589" y="510667"/>
                </a:lnTo>
                <a:lnTo>
                  <a:pt x="1131951" y="511937"/>
                </a:lnTo>
                <a:lnTo>
                  <a:pt x="1129284" y="512419"/>
                </a:lnTo>
                <a:lnTo>
                  <a:pt x="1129284" y="530987"/>
                </a:lnTo>
                <a:lnTo>
                  <a:pt x="1127442" y="532257"/>
                </a:lnTo>
                <a:lnTo>
                  <a:pt x="1124572" y="534797"/>
                </a:lnTo>
                <a:lnTo>
                  <a:pt x="1123200" y="534238"/>
                </a:lnTo>
                <a:lnTo>
                  <a:pt x="1123200" y="541248"/>
                </a:lnTo>
                <a:lnTo>
                  <a:pt x="1123022" y="541248"/>
                </a:lnTo>
                <a:lnTo>
                  <a:pt x="1121702" y="542417"/>
                </a:lnTo>
                <a:lnTo>
                  <a:pt x="1119632" y="541248"/>
                </a:lnTo>
                <a:lnTo>
                  <a:pt x="1119835" y="541248"/>
                </a:lnTo>
                <a:lnTo>
                  <a:pt x="1114742" y="539877"/>
                </a:lnTo>
                <a:lnTo>
                  <a:pt x="1114120" y="538607"/>
                </a:lnTo>
                <a:lnTo>
                  <a:pt x="1119860" y="538607"/>
                </a:lnTo>
                <a:lnTo>
                  <a:pt x="1121702" y="539877"/>
                </a:lnTo>
                <a:lnTo>
                  <a:pt x="1122324" y="539877"/>
                </a:lnTo>
                <a:lnTo>
                  <a:pt x="1123200" y="541248"/>
                </a:lnTo>
                <a:lnTo>
                  <a:pt x="1123200" y="534238"/>
                </a:lnTo>
                <a:lnTo>
                  <a:pt x="1121498" y="533527"/>
                </a:lnTo>
                <a:lnTo>
                  <a:pt x="1121498" y="532257"/>
                </a:lnTo>
                <a:lnTo>
                  <a:pt x="1121498" y="530987"/>
                </a:lnTo>
                <a:lnTo>
                  <a:pt x="1121498" y="529717"/>
                </a:lnTo>
                <a:lnTo>
                  <a:pt x="1125804" y="529717"/>
                </a:lnTo>
                <a:lnTo>
                  <a:pt x="1128877" y="530987"/>
                </a:lnTo>
                <a:lnTo>
                  <a:pt x="1129284" y="530987"/>
                </a:lnTo>
                <a:lnTo>
                  <a:pt x="1129284" y="512419"/>
                </a:lnTo>
                <a:lnTo>
                  <a:pt x="1124775" y="513207"/>
                </a:lnTo>
                <a:lnTo>
                  <a:pt x="1117396" y="513207"/>
                </a:lnTo>
                <a:lnTo>
                  <a:pt x="1101001" y="514438"/>
                </a:lnTo>
                <a:lnTo>
                  <a:pt x="1101001" y="518287"/>
                </a:lnTo>
                <a:lnTo>
                  <a:pt x="1101001" y="520827"/>
                </a:lnTo>
                <a:lnTo>
                  <a:pt x="1099578" y="522097"/>
                </a:lnTo>
                <a:lnTo>
                  <a:pt x="1096289" y="519557"/>
                </a:lnTo>
                <a:lnTo>
                  <a:pt x="1094854" y="519557"/>
                </a:lnTo>
                <a:lnTo>
                  <a:pt x="1094854" y="518287"/>
                </a:lnTo>
                <a:lnTo>
                  <a:pt x="1101001" y="518287"/>
                </a:lnTo>
                <a:lnTo>
                  <a:pt x="1101001" y="514438"/>
                </a:lnTo>
                <a:lnTo>
                  <a:pt x="1100328" y="514477"/>
                </a:lnTo>
                <a:lnTo>
                  <a:pt x="1089279" y="514477"/>
                </a:lnTo>
                <a:lnTo>
                  <a:pt x="1084414" y="515505"/>
                </a:lnTo>
                <a:lnTo>
                  <a:pt x="1084414" y="527177"/>
                </a:lnTo>
                <a:lnTo>
                  <a:pt x="1076617" y="527177"/>
                </a:lnTo>
                <a:lnTo>
                  <a:pt x="1074369" y="525907"/>
                </a:lnTo>
                <a:lnTo>
                  <a:pt x="1074369" y="523468"/>
                </a:lnTo>
                <a:lnTo>
                  <a:pt x="1084414" y="527177"/>
                </a:lnTo>
                <a:lnTo>
                  <a:pt x="1084414" y="515505"/>
                </a:lnTo>
                <a:lnTo>
                  <a:pt x="1083221" y="515747"/>
                </a:lnTo>
                <a:lnTo>
                  <a:pt x="1081125" y="517017"/>
                </a:lnTo>
                <a:lnTo>
                  <a:pt x="1080516" y="519557"/>
                </a:lnTo>
                <a:lnTo>
                  <a:pt x="1078471" y="518287"/>
                </a:lnTo>
                <a:lnTo>
                  <a:pt x="1074166" y="515747"/>
                </a:lnTo>
                <a:lnTo>
                  <a:pt x="1067396" y="511937"/>
                </a:lnTo>
                <a:lnTo>
                  <a:pt x="1060018" y="513207"/>
                </a:lnTo>
                <a:lnTo>
                  <a:pt x="1060018" y="519557"/>
                </a:lnTo>
                <a:lnTo>
                  <a:pt x="1062075" y="519557"/>
                </a:lnTo>
                <a:lnTo>
                  <a:pt x="1063307" y="518287"/>
                </a:lnTo>
                <a:lnTo>
                  <a:pt x="1064120" y="519557"/>
                </a:lnTo>
                <a:lnTo>
                  <a:pt x="1064120" y="525907"/>
                </a:lnTo>
                <a:lnTo>
                  <a:pt x="1059815" y="525907"/>
                </a:lnTo>
                <a:lnTo>
                  <a:pt x="1056741" y="524637"/>
                </a:lnTo>
                <a:lnTo>
                  <a:pt x="1055928" y="524637"/>
                </a:lnTo>
                <a:lnTo>
                  <a:pt x="1056741" y="527177"/>
                </a:lnTo>
                <a:lnTo>
                  <a:pt x="1057363" y="529717"/>
                </a:lnTo>
                <a:lnTo>
                  <a:pt x="1056944" y="529717"/>
                </a:lnTo>
                <a:lnTo>
                  <a:pt x="1055103" y="528447"/>
                </a:lnTo>
                <a:lnTo>
                  <a:pt x="1053261" y="527177"/>
                </a:lnTo>
                <a:lnTo>
                  <a:pt x="1053261" y="522097"/>
                </a:lnTo>
                <a:lnTo>
                  <a:pt x="1056944" y="522097"/>
                </a:lnTo>
                <a:lnTo>
                  <a:pt x="1057567" y="520827"/>
                </a:lnTo>
                <a:lnTo>
                  <a:pt x="1057465" y="519557"/>
                </a:lnTo>
                <a:lnTo>
                  <a:pt x="1057363" y="518287"/>
                </a:lnTo>
                <a:lnTo>
                  <a:pt x="1057262" y="517017"/>
                </a:lnTo>
                <a:lnTo>
                  <a:pt x="1054290" y="517017"/>
                </a:lnTo>
                <a:lnTo>
                  <a:pt x="1050594" y="517017"/>
                </a:lnTo>
                <a:lnTo>
                  <a:pt x="1048143" y="517017"/>
                </a:lnTo>
                <a:lnTo>
                  <a:pt x="1048956" y="518287"/>
                </a:lnTo>
                <a:lnTo>
                  <a:pt x="1049782" y="520827"/>
                </a:lnTo>
                <a:lnTo>
                  <a:pt x="1048956" y="522097"/>
                </a:lnTo>
                <a:lnTo>
                  <a:pt x="1043419" y="522097"/>
                </a:lnTo>
                <a:lnTo>
                  <a:pt x="1041577" y="520827"/>
                </a:lnTo>
                <a:lnTo>
                  <a:pt x="1041577" y="519557"/>
                </a:lnTo>
                <a:lnTo>
                  <a:pt x="1041577" y="518287"/>
                </a:lnTo>
                <a:lnTo>
                  <a:pt x="1045883" y="518287"/>
                </a:lnTo>
                <a:lnTo>
                  <a:pt x="1045679" y="517017"/>
                </a:lnTo>
                <a:lnTo>
                  <a:pt x="1041577" y="514477"/>
                </a:lnTo>
                <a:lnTo>
                  <a:pt x="1038707" y="517017"/>
                </a:lnTo>
                <a:lnTo>
                  <a:pt x="1037272" y="519557"/>
                </a:lnTo>
                <a:lnTo>
                  <a:pt x="1036662" y="519557"/>
                </a:lnTo>
                <a:lnTo>
                  <a:pt x="1035227" y="518287"/>
                </a:lnTo>
                <a:lnTo>
                  <a:pt x="1032764" y="513207"/>
                </a:lnTo>
                <a:lnTo>
                  <a:pt x="1022527" y="514477"/>
                </a:lnTo>
                <a:lnTo>
                  <a:pt x="1019454" y="518287"/>
                </a:lnTo>
                <a:lnTo>
                  <a:pt x="1016787" y="522097"/>
                </a:lnTo>
                <a:lnTo>
                  <a:pt x="1016381" y="522097"/>
                </a:lnTo>
                <a:lnTo>
                  <a:pt x="1012888" y="518287"/>
                </a:lnTo>
                <a:lnTo>
                  <a:pt x="1008380" y="513207"/>
                </a:lnTo>
                <a:lnTo>
                  <a:pt x="1005928" y="513207"/>
                </a:lnTo>
                <a:lnTo>
                  <a:pt x="1007364" y="518287"/>
                </a:lnTo>
                <a:lnTo>
                  <a:pt x="1008380" y="522097"/>
                </a:lnTo>
                <a:lnTo>
                  <a:pt x="1004900" y="522097"/>
                </a:lnTo>
                <a:lnTo>
                  <a:pt x="1001763" y="519557"/>
                </a:lnTo>
                <a:lnTo>
                  <a:pt x="1000188" y="518287"/>
                </a:lnTo>
                <a:lnTo>
                  <a:pt x="998550" y="517017"/>
                </a:lnTo>
                <a:lnTo>
                  <a:pt x="996289" y="517017"/>
                </a:lnTo>
                <a:lnTo>
                  <a:pt x="994651" y="518287"/>
                </a:lnTo>
                <a:lnTo>
                  <a:pt x="993013" y="518287"/>
                </a:lnTo>
                <a:lnTo>
                  <a:pt x="990358" y="519557"/>
                </a:lnTo>
                <a:lnTo>
                  <a:pt x="988504" y="518287"/>
                </a:lnTo>
                <a:lnTo>
                  <a:pt x="986256" y="518287"/>
                </a:lnTo>
                <a:lnTo>
                  <a:pt x="989126" y="520827"/>
                </a:lnTo>
                <a:lnTo>
                  <a:pt x="991463" y="523468"/>
                </a:lnTo>
                <a:lnTo>
                  <a:pt x="992403" y="524637"/>
                </a:lnTo>
                <a:lnTo>
                  <a:pt x="990358" y="524637"/>
                </a:lnTo>
                <a:lnTo>
                  <a:pt x="988275" y="523468"/>
                </a:lnTo>
                <a:lnTo>
                  <a:pt x="987691" y="522744"/>
                </a:lnTo>
                <a:lnTo>
                  <a:pt x="987691" y="533527"/>
                </a:lnTo>
                <a:lnTo>
                  <a:pt x="987374" y="534492"/>
                </a:lnTo>
                <a:lnTo>
                  <a:pt x="987272" y="534797"/>
                </a:lnTo>
                <a:lnTo>
                  <a:pt x="985024" y="534797"/>
                </a:lnTo>
                <a:lnTo>
                  <a:pt x="984199" y="533527"/>
                </a:lnTo>
                <a:lnTo>
                  <a:pt x="984199" y="532257"/>
                </a:lnTo>
                <a:lnTo>
                  <a:pt x="984199" y="529717"/>
                </a:lnTo>
                <a:lnTo>
                  <a:pt x="984618" y="528447"/>
                </a:lnTo>
                <a:lnTo>
                  <a:pt x="985431" y="528447"/>
                </a:lnTo>
                <a:lnTo>
                  <a:pt x="987069" y="530987"/>
                </a:lnTo>
                <a:lnTo>
                  <a:pt x="987691" y="533527"/>
                </a:lnTo>
                <a:lnTo>
                  <a:pt x="987691" y="522744"/>
                </a:lnTo>
                <a:lnTo>
                  <a:pt x="987285" y="522097"/>
                </a:lnTo>
                <a:lnTo>
                  <a:pt x="986459" y="520827"/>
                </a:lnTo>
                <a:lnTo>
                  <a:pt x="984618" y="519557"/>
                </a:lnTo>
                <a:lnTo>
                  <a:pt x="982154" y="518718"/>
                </a:lnTo>
                <a:lnTo>
                  <a:pt x="982154" y="525907"/>
                </a:lnTo>
                <a:lnTo>
                  <a:pt x="980719" y="529717"/>
                </a:lnTo>
                <a:lnTo>
                  <a:pt x="980109" y="530987"/>
                </a:lnTo>
                <a:lnTo>
                  <a:pt x="979081" y="532257"/>
                </a:lnTo>
                <a:lnTo>
                  <a:pt x="978674" y="530987"/>
                </a:lnTo>
                <a:lnTo>
                  <a:pt x="978052" y="530987"/>
                </a:lnTo>
                <a:lnTo>
                  <a:pt x="978268" y="529717"/>
                </a:lnTo>
                <a:lnTo>
                  <a:pt x="979081" y="528447"/>
                </a:lnTo>
                <a:lnTo>
                  <a:pt x="980313" y="525907"/>
                </a:lnTo>
                <a:lnTo>
                  <a:pt x="980922" y="524637"/>
                </a:lnTo>
                <a:lnTo>
                  <a:pt x="982154" y="525907"/>
                </a:lnTo>
                <a:lnTo>
                  <a:pt x="982154" y="518718"/>
                </a:lnTo>
                <a:lnTo>
                  <a:pt x="980922" y="518287"/>
                </a:lnTo>
                <a:lnTo>
                  <a:pt x="978052" y="517017"/>
                </a:lnTo>
                <a:lnTo>
                  <a:pt x="973963" y="515747"/>
                </a:lnTo>
                <a:lnTo>
                  <a:pt x="973543" y="515747"/>
                </a:lnTo>
                <a:lnTo>
                  <a:pt x="976007" y="518287"/>
                </a:lnTo>
                <a:lnTo>
                  <a:pt x="978471" y="519557"/>
                </a:lnTo>
                <a:lnTo>
                  <a:pt x="978268" y="520827"/>
                </a:lnTo>
                <a:lnTo>
                  <a:pt x="974979" y="518287"/>
                </a:lnTo>
                <a:lnTo>
                  <a:pt x="967295" y="517017"/>
                </a:lnTo>
                <a:lnTo>
                  <a:pt x="955306" y="517017"/>
                </a:lnTo>
                <a:lnTo>
                  <a:pt x="955306" y="520827"/>
                </a:lnTo>
                <a:lnTo>
                  <a:pt x="953668" y="522097"/>
                </a:lnTo>
                <a:lnTo>
                  <a:pt x="949985" y="522097"/>
                </a:lnTo>
                <a:lnTo>
                  <a:pt x="947318" y="518287"/>
                </a:lnTo>
                <a:lnTo>
                  <a:pt x="948143" y="518287"/>
                </a:lnTo>
                <a:lnTo>
                  <a:pt x="951623" y="519557"/>
                </a:lnTo>
                <a:lnTo>
                  <a:pt x="954290" y="520827"/>
                </a:lnTo>
                <a:lnTo>
                  <a:pt x="955306" y="520827"/>
                </a:lnTo>
                <a:lnTo>
                  <a:pt x="955306" y="517017"/>
                </a:lnTo>
                <a:lnTo>
                  <a:pt x="947547" y="517017"/>
                </a:lnTo>
                <a:lnTo>
                  <a:pt x="944245" y="518287"/>
                </a:lnTo>
                <a:lnTo>
                  <a:pt x="945070" y="519557"/>
                </a:lnTo>
                <a:lnTo>
                  <a:pt x="943216" y="519557"/>
                </a:lnTo>
                <a:lnTo>
                  <a:pt x="943216" y="537337"/>
                </a:lnTo>
                <a:lnTo>
                  <a:pt x="943216" y="539877"/>
                </a:lnTo>
                <a:lnTo>
                  <a:pt x="939330" y="539877"/>
                </a:lnTo>
                <a:lnTo>
                  <a:pt x="938098" y="538607"/>
                </a:lnTo>
                <a:lnTo>
                  <a:pt x="937488" y="537337"/>
                </a:lnTo>
                <a:lnTo>
                  <a:pt x="938301" y="536067"/>
                </a:lnTo>
                <a:lnTo>
                  <a:pt x="941781" y="536067"/>
                </a:lnTo>
                <a:lnTo>
                  <a:pt x="943216" y="537337"/>
                </a:lnTo>
                <a:lnTo>
                  <a:pt x="943216" y="519557"/>
                </a:lnTo>
                <a:lnTo>
                  <a:pt x="941171" y="519557"/>
                </a:lnTo>
                <a:lnTo>
                  <a:pt x="941171" y="527177"/>
                </a:lnTo>
                <a:lnTo>
                  <a:pt x="941171" y="530987"/>
                </a:lnTo>
                <a:lnTo>
                  <a:pt x="940358" y="532257"/>
                </a:lnTo>
                <a:lnTo>
                  <a:pt x="939126" y="533527"/>
                </a:lnTo>
                <a:lnTo>
                  <a:pt x="938098" y="533527"/>
                </a:lnTo>
                <a:lnTo>
                  <a:pt x="937069" y="532257"/>
                </a:lnTo>
                <a:lnTo>
                  <a:pt x="937069" y="528447"/>
                </a:lnTo>
                <a:lnTo>
                  <a:pt x="938098" y="525907"/>
                </a:lnTo>
                <a:lnTo>
                  <a:pt x="940358" y="525907"/>
                </a:lnTo>
                <a:lnTo>
                  <a:pt x="941171" y="527177"/>
                </a:lnTo>
                <a:lnTo>
                  <a:pt x="941171" y="519557"/>
                </a:lnTo>
                <a:lnTo>
                  <a:pt x="939126" y="519557"/>
                </a:lnTo>
                <a:lnTo>
                  <a:pt x="936663" y="520827"/>
                </a:lnTo>
                <a:lnTo>
                  <a:pt x="935177" y="523468"/>
                </a:lnTo>
                <a:lnTo>
                  <a:pt x="934415" y="523468"/>
                </a:lnTo>
                <a:lnTo>
                  <a:pt x="934415" y="527177"/>
                </a:lnTo>
                <a:lnTo>
                  <a:pt x="933792" y="529717"/>
                </a:lnTo>
                <a:lnTo>
                  <a:pt x="932154" y="532257"/>
                </a:lnTo>
                <a:lnTo>
                  <a:pt x="931341" y="532257"/>
                </a:lnTo>
                <a:lnTo>
                  <a:pt x="930922" y="530987"/>
                </a:lnTo>
                <a:lnTo>
                  <a:pt x="930922" y="527177"/>
                </a:lnTo>
                <a:lnTo>
                  <a:pt x="931748" y="525907"/>
                </a:lnTo>
                <a:lnTo>
                  <a:pt x="933996" y="525907"/>
                </a:lnTo>
                <a:lnTo>
                  <a:pt x="934415" y="527177"/>
                </a:lnTo>
                <a:lnTo>
                  <a:pt x="934415" y="523468"/>
                </a:lnTo>
                <a:lnTo>
                  <a:pt x="933792" y="523468"/>
                </a:lnTo>
                <a:lnTo>
                  <a:pt x="931125" y="522097"/>
                </a:lnTo>
                <a:lnTo>
                  <a:pt x="929081" y="520827"/>
                </a:lnTo>
                <a:lnTo>
                  <a:pt x="926617" y="520827"/>
                </a:lnTo>
                <a:lnTo>
                  <a:pt x="925804" y="522097"/>
                </a:lnTo>
                <a:lnTo>
                  <a:pt x="924775" y="522097"/>
                </a:lnTo>
                <a:lnTo>
                  <a:pt x="925601" y="520827"/>
                </a:lnTo>
                <a:lnTo>
                  <a:pt x="922045" y="517017"/>
                </a:lnTo>
                <a:lnTo>
                  <a:pt x="910818" y="515747"/>
                </a:lnTo>
                <a:lnTo>
                  <a:pt x="897559" y="517017"/>
                </a:lnTo>
                <a:lnTo>
                  <a:pt x="895680" y="517512"/>
                </a:lnTo>
                <a:lnTo>
                  <a:pt x="895680" y="536067"/>
                </a:lnTo>
                <a:lnTo>
                  <a:pt x="892810" y="536067"/>
                </a:lnTo>
                <a:lnTo>
                  <a:pt x="891374" y="534797"/>
                </a:lnTo>
                <a:lnTo>
                  <a:pt x="889533" y="532257"/>
                </a:lnTo>
                <a:lnTo>
                  <a:pt x="889736" y="532257"/>
                </a:lnTo>
                <a:lnTo>
                  <a:pt x="892606" y="533527"/>
                </a:lnTo>
                <a:lnTo>
                  <a:pt x="894651" y="534797"/>
                </a:lnTo>
                <a:lnTo>
                  <a:pt x="895680" y="536067"/>
                </a:lnTo>
                <a:lnTo>
                  <a:pt x="895680" y="517512"/>
                </a:lnTo>
                <a:lnTo>
                  <a:pt x="895654" y="523468"/>
                </a:lnTo>
                <a:lnTo>
                  <a:pt x="895273" y="524637"/>
                </a:lnTo>
                <a:lnTo>
                  <a:pt x="893013" y="524637"/>
                </a:lnTo>
                <a:lnTo>
                  <a:pt x="892086" y="523468"/>
                </a:lnTo>
                <a:lnTo>
                  <a:pt x="891997" y="520827"/>
                </a:lnTo>
                <a:lnTo>
                  <a:pt x="892403" y="519557"/>
                </a:lnTo>
                <a:lnTo>
                  <a:pt x="893432" y="519557"/>
                </a:lnTo>
                <a:lnTo>
                  <a:pt x="894448" y="520827"/>
                </a:lnTo>
                <a:lnTo>
                  <a:pt x="895070" y="522097"/>
                </a:lnTo>
                <a:lnTo>
                  <a:pt x="895654" y="523468"/>
                </a:lnTo>
                <a:lnTo>
                  <a:pt x="895654" y="517525"/>
                </a:lnTo>
                <a:lnTo>
                  <a:pt x="887895" y="519557"/>
                </a:lnTo>
                <a:lnTo>
                  <a:pt x="885850" y="519557"/>
                </a:lnTo>
                <a:lnTo>
                  <a:pt x="885850" y="515747"/>
                </a:lnTo>
                <a:lnTo>
                  <a:pt x="882980" y="517017"/>
                </a:lnTo>
                <a:lnTo>
                  <a:pt x="882561" y="520827"/>
                </a:lnTo>
                <a:lnTo>
                  <a:pt x="882357" y="520827"/>
                </a:lnTo>
                <a:lnTo>
                  <a:pt x="882256" y="522097"/>
                </a:lnTo>
                <a:lnTo>
                  <a:pt x="882154" y="523468"/>
                </a:lnTo>
                <a:lnTo>
                  <a:pt x="881951" y="523468"/>
                </a:lnTo>
                <a:lnTo>
                  <a:pt x="881951" y="524637"/>
                </a:lnTo>
                <a:lnTo>
                  <a:pt x="879500" y="523468"/>
                </a:lnTo>
                <a:lnTo>
                  <a:pt x="878103" y="522097"/>
                </a:lnTo>
                <a:lnTo>
                  <a:pt x="873340" y="517017"/>
                </a:lnTo>
                <a:lnTo>
                  <a:pt x="871499" y="515747"/>
                </a:lnTo>
                <a:lnTo>
                  <a:pt x="872121" y="517017"/>
                </a:lnTo>
                <a:lnTo>
                  <a:pt x="872934" y="518287"/>
                </a:lnTo>
                <a:lnTo>
                  <a:pt x="872121" y="520827"/>
                </a:lnTo>
                <a:lnTo>
                  <a:pt x="870470" y="522097"/>
                </a:lnTo>
                <a:lnTo>
                  <a:pt x="867816" y="524637"/>
                </a:lnTo>
                <a:lnTo>
                  <a:pt x="870889" y="527177"/>
                </a:lnTo>
                <a:lnTo>
                  <a:pt x="875195" y="530987"/>
                </a:lnTo>
                <a:lnTo>
                  <a:pt x="878471" y="530987"/>
                </a:lnTo>
                <a:lnTo>
                  <a:pt x="876007" y="527177"/>
                </a:lnTo>
                <a:lnTo>
                  <a:pt x="877443" y="527177"/>
                </a:lnTo>
                <a:lnTo>
                  <a:pt x="882777" y="528447"/>
                </a:lnTo>
                <a:lnTo>
                  <a:pt x="883386" y="529717"/>
                </a:lnTo>
                <a:lnTo>
                  <a:pt x="881748" y="530987"/>
                </a:lnTo>
                <a:lnTo>
                  <a:pt x="880719" y="532257"/>
                </a:lnTo>
                <a:lnTo>
                  <a:pt x="880364" y="534492"/>
                </a:lnTo>
                <a:lnTo>
                  <a:pt x="880313" y="534797"/>
                </a:lnTo>
                <a:lnTo>
                  <a:pt x="881126" y="534797"/>
                </a:lnTo>
                <a:lnTo>
                  <a:pt x="883996" y="538607"/>
                </a:lnTo>
                <a:lnTo>
                  <a:pt x="883945" y="539635"/>
                </a:lnTo>
                <a:lnTo>
                  <a:pt x="883843" y="541578"/>
                </a:lnTo>
                <a:lnTo>
                  <a:pt x="883716" y="543902"/>
                </a:lnTo>
                <a:lnTo>
                  <a:pt x="883589" y="546227"/>
                </a:lnTo>
                <a:lnTo>
                  <a:pt x="878268" y="546227"/>
                </a:lnTo>
                <a:lnTo>
                  <a:pt x="877849" y="544957"/>
                </a:lnTo>
                <a:lnTo>
                  <a:pt x="879487" y="539877"/>
                </a:lnTo>
                <a:lnTo>
                  <a:pt x="878268" y="537337"/>
                </a:lnTo>
                <a:lnTo>
                  <a:pt x="875195" y="534797"/>
                </a:lnTo>
                <a:lnTo>
                  <a:pt x="872731" y="532257"/>
                </a:lnTo>
                <a:lnTo>
                  <a:pt x="870267" y="530987"/>
                </a:lnTo>
                <a:lnTo>
                  <a:pt x="869149" y="534492"/>
                </a:lnTo>
                <a:lnTo>
                  <a:pt x="869048" y="534797"/>
                </a:lnTo>
                <a:lnTo>
                  <a:pt x="857364" y="530987"/>
                </a:lnTo>
                <a:lnTo>
                  <a:pt x="854290" y="528447"/>
                </a:lnTo>
                <a:lnTo>
                  <a:pt x="852652" y="525907"/>
                </a:lnTo>
                <a:lnTo>
                  <a:pt x="854494" y="527177"/>
                </a:lnTo>
                <a:lnTo>
                  <a:pt x="857364" y="527177"/>
                </a:lnTo>
                <a:lnTo>
                  <a:pt x="858177" y="525907"/>
                </a:lnTo>
                <a:lnTo>
                  <a:pt x="858799" y="524637"/>
                </a:lnTo>
                <a:lnTo>
                  <a:pt x="860844" y="524637"/>
                </a:lnTo>
                <a:lnTo>
                  <a:pt x="862888" y="525907"/>
                </a:lnTo>
                <a:lnTo>
                  <a:pt x="865759" y="525907"/>
                </a:lnTo>
                <a:lnTo>
                  <a:pt x="860234" y="522097"/>
                </a:lnTo>
                <a:lnTo>
                  <a:pt x="859205" y="519557"/>
                </a:lnTo>
                <a:lnTo>
                  <a:pt x="861466" y="519557"/>
                </a:lnTo>
                <a:lnTo>
                  <a:pt x="859612" y="518287"/>
                </a:lnTo>
                <a:lnTo>
                  <a:pt x="856335" y="518287"/>
                </a:lnTo>
                <a:lnTo>
                  <a:pt x="849376" y="515747"/>
                </a:lnTo>
                <a:lnTo>
                  <a:pt x="842403" y="519557"/>
                </a:lnTo>
                <a:lnTo>
                  <a:pt x="847318" y="522097"/>
                </a:lnTo>
                <a:lnTo>
                  <a:pt x="848804" y="523468"/>
                </a:lnTo>
                <a:lnTo>
                  <a:pt x="849376" y="524637"/>
                </a:lnTo>
                <a:lnTo>
                  <a:pt x="848550" y="524637"/>
                </a:lnTo>
                <a:lnTo>
                  <a:pt x="847940" y="525907"/>
                </a:lnTo>
                <a:lnTo>
                  <a:pt x="845680" y="524637"/>
                </a:lnTo>
                <a:lnTo>
                  <a:pt x="843991" y="523468"/>
                </a:lnTo>
                <a:lnTo>
                  <a:pt x="842822" y="522097"/>
                </a:lnTo>
                <a:lnTo>
                  <a:pt x="841794" y="520827"/>
                </a:lnTo>
                <a:lnTo>
                  <a:pt x="839127" y="519557"/>
                </a:lnTo>
                <a:lnTo>
                  <a:pt x="837895" y="518287"/>
                </a:lnTo>
                <a:lnTo>
                  <a:pt x="833589" y="518287"/>
                </a:lnTo>
                <a:lnTo>
                  <a:pt x="830922" y="517017"/>
                </a:lnTo>
                <a:lnTo>
                  <a:pt x="826833" y="517017"/>
                </a:lnTo>
                <a:lnTo>
                  <a:pt x="827443" y="518287"/>
                </a:lnTo>
                <a:lnTo>
                  <a:pt x="828675" y="519557"/>
                </a:lnTo>
                <a:lnTo>
                  <a:pt x="823760" y="519557"/>
                </a:lnTo>
                <a:lnTo>
                  <a:pt x="823963" y="520827"/>
                </a:lnTo>
                <a:lnTo>
                  <a:pt x="823341" y="522097"/>
                </a:lnTo>
                <a:lnTo>
                  <a:pt x="822604" y="523468"/>
                </a:lnTo>
                <a:lnTo>
                  <a:pt x="821093" y="524637"/>
                </a:lnTo>
                <a:lnTo>
                  <a:pt x="818832" y="524637"/>
                </a:lnTo>
                <a:lnTo>
                  <a:pt x="818692" y="523773"/>
                </a:lnTo>
                <a:lnTo>
                  <a:pt x="818654" y="523468"/>
                </a:lnTo>
                <a:lnTo>
                  <a:pt x="819861" y="520827"/>
                </a:lnTo>
                <a:lnTo>
                  <a:pt x="821499" y="519557"/>
                </a:lnTo>
                <a:lnTo>
                  <a:pt x="817613" y="519557"/>
                </a:lnTo>
                <a:lnTo>
                  <a:pt x="817613" y="528447"/>
                </a:lnTo>
                <a:lnTo>
                  <a:pt x="813308" y="536067"/>
                </a:lnTo>
                <a:lnTo>
                  <a:pt x="811466" y="538607"/>
                </a:lnTo>
                <a:lnTo>
                  <a:pt x="811060" y="539635"/>
                </a:lnTo>
                <a:lnTo>
                  <a:pt x="810958" y="539877"/>
                </a:lnTo>
                <a:lnTo>
                  <a:pt x="810488" y="541248"/>
                </a:lnTo>
                <a:lnTo>
                  <a:pt x="811669" y="543687"/>
                </a:lnTo>
                <a:lnTo>
                  <a:pt x="809205" y="543687"/>
                </a:lnTo>
                <a:lnTo>
                  <a:pt x="805103" y="542417"/>
                </a:lnTo>
                <a:lnTo>
                  <a:pt x="810641" y="536067"/>
                </a:lnTo>
                <a:lnTo>
                  <a:pt x="815428" y="529717"/>
                </a:lnTo>
                <a:lnTo>
                  <a:pt x="816381" y="528447"/>
                </a:lnTo>
                <a:lnTo>
                  <a:pt x="817613" y="528447"/>
                </a:lnTo>
                <a:lnTo>
                  <a:pt x="817613" y="519557"/>
                </a:lnTo>
                <a:lnTo>
                  <a:pt x="812076" y="519557"/>
                </a:lnTo>
                <a:lnTo>
                  <a:pt x="807974" y="518071"/>
                </a:lnTo>
                <a:lnTo>
                  <a:pt x="807974" y="529717"/>
                </a:lnTo>
                <a:lnTo>
                  <a:pt x="806538" y="533527"/>
                </a:lnTo>
                <a:lnTo>
                  <a:pt x="805929" y="534797"/>
                </a:lnTo>
                <a:lnTo>
                  <a:pt x="804900" y="536067"/>
                </a:lnTo>
                <a:lnTo>
                  <a:pt x="804494" y="536067"/>
                </a:lnTo>
                <a:lnTo>
                  <a:pt x="803884" y="534797"/>
                </a:lnTo>
                <a:lnTo>
                  <a:pt x="804087" y="533527"/>
                </a:lnTo>
                <a:lnTo>
                  <a:pt x="804900" y="532257"/>
                </a:lnTo>
                <a:lnTo>
                  <a:pt x="806742" y="529717"/>
                </a:lnTo>
                <a:lnTo>
                  <a:pt x="807974" y="529717"/>
                </a:lnTo>
                <a:lnTo>
                  <a:pt x="807974" y="518071"/>
                </a:lnTo>
                <a:lnTo>
                  <a:pt x="805103" y="517017"/>
                </a:lnTo>
                <a:lnTo>
                  <a:pt x="803059" y="515747"/>
                </a:lnTo>
                <a:lnTo>
                  <a:pt x="801827" y="516382"/>
                </a:lnTo>
                <a:lnTo>
                  <a:pt x="801827" y="529717"/>
                </a:lnTo>
                <a:lnTo>
                  <a:pt x="801827" y="530987"/>
                </a:lnTo>
                <a:lnTo>
                  <a:pt x="799985" y="530987"/>
                </a:lnTo>
                <a:lnTo>
                  <a:pt x="795477" y="529717"/>
                </a:lnTo>
                <a:lnTo>
                  <a:pt x="793635" y="529717"/>
                </a:lnTo>
                <a:lnTo>
                  <a:pt x="793635" y="528447"/>
                </a:lnTo>
                <a:lnTo>
                  <a:pt x="799985" y="528447"/>
                </a:lnTo>
                <a:lnTo>
                  <a:pt x="801827" y="529717"/>
                </a:lnTo>
                <a:lnTo>
                  <a:pt x="801827" y="516382"/>
                </a:lnTo>
                <a:lnTo>
                  <a:pt x="800595" y="517017"/>
                </a:lnTo>
                <a:lnTo>
                  <a:pt x="799579" y="518287"/>
                </a:lnTo>
                <a:lnTo>
                  <a:pt x="798347" y="520827"/>
                </a:lnTo>
                <a:lnTo>
                  <a:pt x="797318" y="520827"/>
                </a:lnTo>
                <a:lnTo>
                  <a:pt x="796302" y="518287"/>
                </a:lnTo>
                <a:lnTo>
                  <a:pt x="794245" y="515747"/>
                </a:lnTo>
                <a:lnTo>
                  <a:pt x="783386" y="514477"/>
                </a:lnTo>
                <a:lnTo>
                  <a:pt x="783386" y="517017"/>
                </a:lnTo>
                <a:lnTo>
                  <a:pt x="784618" y="518287"/>
                </a:lnTo>
                <a:lnTo>
                  <a:pt x="787895" y="518287"/>
                </a:lnTo>
                <a:lnTo>
                  <a:pt x="789533" y="519557"/>
                </a:lnTo>
                <a:lnTo>
                  <a:pt x="790143" y="520827"/>
                </a:lnTo>
                <a:lnTo>
                  <a:pt x="791210" y="523468"/>
                </a:lnTo>
                <a:lnTo>
                  <a:pt x="790308" y="523468"/>
                </a:lnTo>
                <a:lnTo>
                  <a:pt x="782154" y="518287"/>
                </a:lnTo>
                <a:lnTo>
                  <a:pt x="781138" y="517017"/>
                </a:lnTo>
                <a:lnTo>
                  <a:pt x="780110" y="515747"/>
                </a:lnTo>
                <a:lnTo>
                  <a:pt x="780719" y="515747"/>
                </a:lnTo>
                <a:lnTo>
                  <a:pt x="781545" y="514477"/>
                </a:lnTo>
                <a:lnTo>
                  <a:pt x="778065" y="514477"/>
                </a:lnTo>
                <a:lnTo>
                  <a:pt x="773341" y="517017"/>
                </a:lnTo>
                <a:lnTo>
                  <a:pt x="771702" y="517017"/>
                </a:lnTo>
                <a:lnTo>
                  <a:pt x="763917" y="514477"/>
                </a:lnTo>
                <a:lnTo>
                  <a:pt x="758596" y="514477"/>
                </a:lnTo>
                <a:lnTo>
                  <a:pt x="765975" y="519557"/>
                </a:lnTo>
                <a:lnTo>
                  <a:pt x="761047" y="518287"/>
                </a:lnTo>
                <a:lnTo>
                  <a:pt x="757237" y="515747"/>
                </a:lnTo>
                <a:lnTo>
                  <a:pt x="755319" y="514477"/>
                </a:lnTo>
                <a:lnTo>
                  <a:pt x="751420" y="511937"/>
                </a:lnTo>
                <a:lnTo>
                  <a:pt x="750189" y="511937"/>
                </a:lnTo>
                <a:lnTo>
                  <a:pt x="751420" y="513207"/>
                </a:lnTo>
                <a:lnTo>
                  <a:pt x="752856" y="515747"/>
                </a:lnTo>
                <a:lnTo>
                  <a:pt x="752652" y="515747"/>
                </a:lnTo>
                <a:lnTo>
                  <a:pt x="750392" y="514477"/>
                </a:lnTo>
                <a:lnTo>
                  <a:pt x="746036" y="513207"/>
                </a:lnTo>
                <a:lnTo>
                  <a:pt x="739927" y="513207"/>
                </a:lnTo>
                <a:lnTo>
                  <a:pt x="739927" y="523468"/>
                </a:lnTo>
                <a:lnTo>
                  <a:pt x="739736" y="524637"/>
                </a:lnTo>
                <a:lnTo>
                  <a:pt x="737489" y="524637"/>
                </a:lnTo>
                <a:lnTo>
                  <a:pt x="735977" y="523468"/>
                </a:lnTo>
                <a:lnTo>
                  <a:pt x="735241" y="522097"/>
                </a:lnTo>
                <a:lnTo>
                  <a:pt x="734618" y="520827"/>
                </a:lnTo>
                <a:lnTo>
                  <a:pt x="734822" y="519557"/>
                </a:lnTo>
                <a:lnTo>
                  <a:pt x="737082" y="519557"/>
                </a:lnTo>
                <a:lnTo>
                  <a:pt x="738720" y="520827"/>
                </a:lnTo>
                <a:lnTo>
                  <a:pt x="739330" y="522097"/>
                </a:lnTo>
                <a:lnTo>
                  <a:pt x="739927" y="523468"/>
                </a:lnTo>
                <a:lnTo>
                  <a:pt x="739927" y="513207"/>
                </a:lnTo>
                <a:lnTo>
                  <a:pt x="731634" y="513207"/>
                </a:lnTo>
                <a:lnTo>
                  <a:pt x="724166" y="514477"/>
                </a:lnTo>
                <a:lnTo>
                  <a:pt x="715149" y="514477"/>
                </a:lnTo>
                <a:lnTo>
                  <a:pt x="712482" y="513207"/>
                </a:lnTo>
                <a:lnTo>
                  <a:pt x="707567" y="513207"/>
                </a:lnTo>
                <a:lnTo>
                  <a:pt x="707567" y="515747"/>
                </a:lnTo>
                <a:lnTo>
                  <a:pt x="704291" y="515747"/>
                </a:lnTo>
                <a:lnTo>
                  <a:pt x="703884" y="514477"/>
                </a:lnTo>
                <a:lnTo>
                  <a:pt x="704494" y="514477"/>
                </a:lnTo>
                <a:lnTo>
                  <a:pt x="705104" y="513207"/>
                </a:lnTo>
                <a:lnTo>
                  <a:pt x="704697" y="511937"/>
                </a:lnTo>
                <a:lnTo>
                  <a:pt x="702030" y="511937"/>
                </a:lnTo>
                <a:lnTo>
                  <a:pt x="701624" y="513207"/>
                </a:lnTo>
                <a:lnTo>
                  <a:pt x="702246" y="515747"/>
                </a:lnTo>
                <a:lnTo>
                  <a:pt x="703059" y="517017"/>
                </a:lnTo>
                <a:lnTo>
                  <a:pt x="702030" y="519557"/>
                </a:lnTo>
                <a:lnTo>
                  <a:pt x="699376" y="522097"/>
                </a:lnTo>
                <a:lnTo>
                  <a:pt x="697318" y="524421"/>
                </a:lnTo>
                <a:lnTo>
                  <a:pt x="697318" y="533527"/>
                </a:lnTo>
                <a:lnTo>
                  <a:pt x="695883" y="534797"/>
                </a:lnTo>
                <a:lnTo>
                  <a:pt x="693229" y="534797"/>
                </a:lnTo>
                <a:lnTo>
                  <a:pt x="693229" y="539877"/>
                </a:lnTo>
                <a:lnTo>
                  <a:pt x="693229" y="541248"/>
                </a:lnTo>
                <a:lnTo>
                  <a:pt x="693064" y="541248"/>
                </a:lnTo>
                <a:lnTo>
                  <a:pt x="691172" y="542417"/>
                </a:lnTo>
                <a:lnTo>
                  <a:pt x="688924" y="541248"/>
                </a:lnTo>
                <a:lnTo>
                  <a:pt x="682942" y="541248"/>
                </a:lnTo>
                <a:lnTo>
                  <a:pt x="678065" y="539877"/>
                </a:lnTo>
                <a:lnTo>
                  <a:pt x="678192" y="539635"/>
                </a:lnTo>
                <a:lnTo>
                  <a:pt x="679983" y="536067"/>
                </a:lnTo>
                <a:lnTo>
                  <a:pt x="683183" y="529717"/>
                </a:lnTo>
                <a:lnTo>
                  <a:pt x="689127" y="529717"/>
                </a:lnTo>
                <a:lnTo>
                  <a:pt x="688924" y="530987"/>
                </a:lnTo>
                <a:lnTo>
                  <a:pt x="687489" y="532257"/>
                </a:lnTo>
                <a:lnTo>
                  <a:pt x="683793" y="536067"/>
                </a:lnTo>
                <a:lnTo>
                  <a:pt x="684415" y="538607"/>
                </a:lnTo>
                <a:lnTo>
                  <a:pt x="691375" y="538607"/>
                </a:lnTo>
                <a:lnTo>
                  <a:pt x="693229" y="539877"/>
                </a:lnTo>
                <a:lnTo>
                  <a:pt x="693229" y="534797"/>
                </a:lnTo>
                <a:lnTo>
                  <a:pt x="692607" y="534797"/>
                </a:lnTo>
                <a:lnTo>
                  <a:pt x="691172" y="533527"/>
                </a:lnTo>
                <a:lnTo>
                  <a:pt x="691172" y="530987"/>
                </a:lnTo>
                <a:lnTo>
                  <a:pt x="694245" y="530987"/>
                </a:lnTo>
                <a:lnTo>
                  <a:pt x="695883" y="532257"/>
                </a:lnTo>
                <a:lnTo>
                  <a:pt x="697318" y="533527"/>
                </a:lnTo>
                <a:lnTo>
                  <a:pt x="697318" y="524421"/>
                </a:lnTo>
                <a:lnTo>
                  <a:pt x="697115" y="524637"/>
                </a:lnTo>
                <a:lnTo>
                  <a:pt x="695274" y="525907"/>
                </a:lnTo>
                <a:lnTo>
                  <a:pt x="695274" y="523468"/>
                </a:lnTo>
                <a:lnTo>
                  <a:pt x="694448" y="522097"/>
                </a:lnTo>
                <a:lnTo>
                  <a:pt x="693140" y="523468"/>
                </a:lnTo>
                <a:lnTo>
                  <a:pt x="691172" y="523468"/>
                </a:lnTo>
                <a:lnTo>
                  <a:pt x="691172" y="519557"/>
                </a:lnTo>
                <a:lnTo>
                  <a:pt x="689940" y="518287"/>
                </a:lnTo>
                <a:lnTo>
                  <a:pt x="686866" y="518287"/>
                </a:lnTo>
                <a:lnTo>
                  <a:pt x="684415" y="517017"/>
                </a:lnTo>
                <a:lnTo>
                  <a:pt x="683183" y="515747"/>
                </a:lnTo>
                <a:lnTo>
                  <a:pt x="682574" y="514502"/>
                </a:lnTo>
                <a:lnTo>
                  <a:pt x="682574" y="519557"/>
                </a:lnTo>
                <a:lnTo>
                  <a:pt x="678878" y="519557"/>
                </a:lnTo>
                <a:lnTo>
                  <a:pt x="678878" y="517017"/>
                </a:lnTo>
                <a:lnTo>
                  <a:pt x="679284" y="515747"/>
                </a:lnTo>
                <a:lnTo>
                  <a:pt x="680313" y="515747"/>
                </a:lnTo>
                <a:lnTo>
                  <a:pt x="681342" y="517017"/>
                </a:lnTo>
                <a:lnTo>
                  <a:pt x="682574" y="519557"/>
                </a:lnTo>
                <a:lnTo>
                  <a:pt x="682574" y="514502"/>
                </a:lnTo>
                <a:lnTo>
                  <a:pt x="681951" y="513207"/>
                </a:lnTo>
                <a:lnTo>
                  <a:pt x="677037" y="511937"/>
                </a:lnTo>
                <a:lnTo>
                  <a:pt x="673138" y="511937"/>
                </a:lnTo>
                <a:lnTo>
                  <a:pt x="673138" y="539877"/>
                </a:lnTo>
                <a:lnTo>
                  <a:pt x="673138" y="541248"/>
                </a:lnTo>
                <a:lnTo>
                  <a:pt x="672998" y="541248"/>
                </a:lnTo>
                <a:lnTo>
                  <a:pt x="671296" y="542417"/>
                </a:lnTo>
                <a:lnTo>
                  <a:pt x="667346" y="543648"/>
                </a:lnTo>
                <a:lnTo>
                  <a:pt x="667905" y="541578"/>
                </a:lnTo>
                <a:lnTo>
                  <a:pt x="667994" y="541248"/>
                </a:lnTo>
                <a:lnTo>
                  <a:pt x="668832" y="537337"/>
                </a:lnTo>
                <a:lnTo>
                  <a:pt x="669658" y="536067"/>
                </a:lnTo>
                <a:lnTo>
                  <a:pt x="671499" y="538607"/>
                </a:lnTo>
                <a:lnTo>
                  <a:pt x="673138" y="539877"/>
                </a:lnTo>
                <a:lnTo>
                  <a:pt x="673138" y="511937"/>
                </a:lnTo>
                <a:lnTo>
                  <a:pt x="667410" y="511937"/>
                </a:lnTo>
                <a:lnTo>
                  <a:pt x="664743" y="513207"/>
                </a:lnTo>
                <a:lnTo>
                  <a:pt x="666178" y="513207"/>
                </a:lnTo>
                <a:lnTo>
                  <a:pt x="669658" y="514477"/>
                </a:lnTo>
                <a:lnTo>
                  <a:pt x="669251" y="517017"/>
                </a:lnTo>
                <a:lnTo>
                  <a:pt x="663714" y="519557"/>
                </a:lnTo>
                <a:lnTo>
                  <a:pt x="662686" y="519557"/>
                </a:lnTo>
                <a:lnTo>
                  <a:pt x="663308" y="518287"/>
                </a:lnTo>
                <a:lnTo>
                  <a:pt x="664743" y="515747"/>
                </a:lnTo>
                <a:lnTo>
                  <a:pt x="658799" y="513207"/>
                </a:lnTo>
                <a:lnTo>
                  <a:pt x="655929" y="515747"/>
                </a:lnTo>
                <a:lnTo>
                  <a:pt x="654291" y="515747"/>
                </a:lnTo>
                <a:lnTo>
                  <a:pt x="654900" y="514477"/>
                </a:lnTo>
                <a:lnTo>
                  <a:pt x="655726" y="513207"/>
                </a:lnTo>
                <a:lnTo>
                  <a:pt x="654900" y="511937"/>
                </a:lnTo>
                <a:lnTo>
                  <a:pt x="653059" y="510667"/>
                </a:lnTo>
                <a:lnTo>
                  <a:pt x="650595" y="510667"/>
                </a:lnTo>
                <a:lnTo>
                  <a:pt x="651217" y="511937"/>
                </a:lnTo>
                <a:lnTo>
                  <a:pt x="653059" y="514477"/>
                </a:lnTo>
                <a:lnTo>
                  <a:pt x="649579" y="514477"/>
                </a:lnTo>
                <a:lnTo>
                  <a:pt x="646087" y="510667"/>
                </a:lnTo>
                <a:lnTo>
                  <a:pt x="643636" y="509397"/>
                </a:lnTo>
                <a:lnTo>
                  <a:pt x="645883" y="511937"/>
                </a:lnTo>
                <a:lnTo>
                  <a:pt x="648144" y="515747"/>
                </a:lnTo>
                <a:lnTo>
                  <a:pt x="643636" y="515747"/>
                </a:lnTo>
                <a:lnTo>
                  <a:pt x="641591" y="514477"/>
                </a:lnTo>
                <a:lnTo>
                  <a:pt x="640765" y="513207"/>
                </a:lnTo>
                <a:lnTo>
                  <a:pt x="640156" y="511937"/>
                </a:lnTo>
                <a:lnTo>
                  <a:pt x="634619" y="511937"/>
                </a:lnTo>
                <a:lnTo>
                  <a:pt x="631952" y="513207"/>
                </a:lnTo>
                <a:lnTo>
                  <a:pt x="629704" y="513207"/>
                </a:lnTo>
                <a:lnTo>
                  <a:pt x="629704" y="509397"/>
                </a:lnTo>
                <a:lnTo>
                  <a:pt x="622731" y="510667"/>
                </a:lnTo>
                <a:lnTo>
                  <a:pt x="621919" y="514477"/>
                </a:lnTo>
                <a:lnTo>
                  <a:pt x="621296" y="515747"/>
                </a:lnTo>
                <a:lnTo>
                  <a:pt x="623354" y="515747"/>
                </a:lnTo>
                <a:lnTo>
                  <a:pt x="626427" y="513207"/>
                </a:lnTo>
                <a:lnTo>
                  <a:pt x="628878" y="519557"/>
                </a:lnTo>
                <a:lnTo>
                  <a:pt x="623138" y="525907"/>
                </a:lnTo>
                <a:lnTo>
                  <a:pt x="614540" y="522097"/>
                </a:lnTo>
                <a:lnTo>
                  <a:pt x="617194" y="519557"/>
                </a:lnTo>
                <a:lnTo>
                  <a:pt x="618426" y="517017"/>
                </a:lnTo>
                <a:lnTo>
                  <a:pt x="609612" y="517017"/>
                </a:lnTo>
                <a:lnTo>
                  <a:pt x="610235" y="518287"/>
                </a:lnTo>
                <a:lnTo>
                  <a:pt x="610641" y="518287"/>
                </a:lnTo>
                <a:lnTo>
                  <a:pt x="609003" y="519557"/>
                </a:lnTo>
                <a:lnTo>
                  <a:pt x="606539" y="519557"/>
                </a:lnTo>
                <a:lnTo>
                  <a:pt x="603681" y="518287"/>
                </a:lnTo>
                <a:lnTo>
                  <a:pt x="602653" y="517385"/>
                </a:lnTo>
                <a:lnTo>
                  <a:pt x="602653" y="543687"/>
                </a:lnTo>
                <a:lnTo>
                  <a:pt x="597535" y="543687"/>
                </a:lnTo>
                <a:lnTo>
                  <a:pt x="595274" y="542417"/>
                </a:lnTo>
                <a:lnTo>
                  <a:pt x="593432" y="542417"/>
                </a:lnTo>
                <a:lnTo>
                  <a:pt x="592861" y="541248"/>
                </a:lnTo>
                <a:lnTo>
                  <a:pt x="592810" y="534797"/>
                </a:lnTo>
                <a:lnTo>
                  <a:pt x="598347" y="536067"/>
                </a:lnTo>
                <a:lnTo>
                  <a:pt x="601014" y="539877"/>
                </a:lnTo>
                <a:lnTo>
                  <a:pt x="602653" y="543687"/>
                </a:lnTo>
                <a:lnTo>
                  <a:pt x="602653" y="517385"/>
                </a:lnTo>
                <a:lnTo>
                  <a:pt x="602246" y="517017"/>
                </a:lnTo>
                <a:lnTo>
                  <a:pt x="602348" y="514477"/>
                </a:lnTo>
                <a:lnTo>
                  <a:pt x="602449" y="513207"/>
                </a:lnTo>
                <a:lnTo>
                  <a:pt x="601624" y="511937"/>
                </a:lnTo>
                <a:lnTo>
                  <a:pt x="598957" y="511937"/>
                </a:lnTo>
                <a:lnTo>
                  <a:pt x="598347" y="511797"/>
                </a:lnTo>
                <a:lnTo>
                  <a:pt x="598347" y="515747"/>
                </a:lnTo>
                <a:lnTo>
                  <a:pt x="598347" y="518287"/>
                </a:lnTo>
                <a:lnTo>
                  <a:pt x="597535" y="519557"/>
                </a:lnTo>
                <a:lnTo>
                  <a:pt x="595884" y="519557"/>
                </a:lnTo>
                <a:lnTo>
                  <a:pt x="594868" y="518287"/>
                </a:lnTo>
                <a:lnTo>
                  <a:pt x="593636" y="515747"/>
                </a:lnTo>
                <a:lnTo>
                  <a:pt x="594245" y="514477"/>
                </a:lnTo>
                <a:lnTo>
                  <a:pt x="597115" y="514477"/>
                </a:lnTo>
                <a:lnTo>
                  <a:pt x="598347" y="515747"/>
                </a:lnTo>
                <a:lnTo>
                  <a:pt x="598347" y="511797"/>
                </a:lnTo>
                <a:lnTo>
                  <a:pt x="593432" y="510667"/>
                </a:lnTo>
                <a:lnTo>
                  <a:pt x="588098" y="510667"/>
                </a:lnTo>
                <a:lnTo>
                  <a:pt x="585851" y="510374"/>
                </a:lnTo>
                <a:lnTo>
                  <a:pt x="585851" y="530987"/>
                </a:lnTo>
                <a:lnTo>
                  <a:pt x="583768" y="530987"/>
                </a:lnTo>
                <a:lnTo>
                  <a:pt x="583768" y="541248"/>
                </a:lnTo>
                <a:lnTo>
                  <a:pt x="583387" y="542417"/>
                </a:lnTo>
                <a:lnTo>
                  <a:pt x="582155" y="542417"/>
                </a:lnTo>
                <a:lnTo>
                  <a:pt x="579716" y="541248"/>
                </a:lnTo>
                <a:lnTo>
                  <a:pt x="579526" y="541248"/>
                </a:lnTo>
                <a:lnTo>
                  <a:pt x="578065" y="534797"/>
                </a:lnTo>
                <a:lnTo>
                  <a:pt x="581342" y="534797"/>
                </a:lnTo>
                <a:lnTo>
                  <a:pt x="582574" y="536067"/>
                </a:lnTo>
                <a:lnTo>
                  <a:pt x="583438" y="539635"/>
                </a:lnTo>
                <a:lnTo>
                  <a:pt x="583768" y="541248"/>
                </a:lnTo>
                <a:lnTo>
                  <a:pt x="583768" y="530987"/>
                </a:lnTo>
                <a:lnTo>
                  <a:pt x="579285" y="530987"/>
                </a:lnTo>
                <a:lnTo>
                  <a:pt x="579704" y="529717"/>
                </a:lnTo>
                <a:lnTo>
                  <a:pt x="580313" y="529717"/>
                </a:lnTo>
                <a:lnTo>
                  <a:pt x="581545" y="528447"/>
                </a:lnTo>
                <a:lnTo>
                  <a:pt x="583590" y="528447"/>
                </a:lnTo>
                <a:lnTo>
                  <a:pt x="584822" y="529717"/>
                </a:lnTo>
                <a:lnTo>
                  <a:pt x="585444" y="529717"/>
                </a:lnTo>
                <a:lnTo>
                  <a:pt x="585851" y="530987"/>
                </a:lnTo>
                <a:lnTo>
                  <a:pt x="585851" y="510374"/>
                </a:lnTo>
                <a:lnTo>
                  <a:pt x="578472" y="509397"/>
                </a:lnTo>
                <a:lnTo>
                  <a:pt x="578269" y="509397"/>
                </a:lnTo>
                <a:lnTo>
                  <a:pt x="580517" y="513207"/>
                </a:lnTo>
                <a:lnTo>
                  <a:pt x="583387" y="519557"/>
                </a:lnTo>
                <a:lnTo>
                  <a:pt x="578878" y="518287"/>
                </a:lnTo>
                <a:lnTo>
                  <a:pt x="578675" y="518045"/>
                </a:lnTo>
                <a:lnTo>
                  <a:pt x="578675" y="522097"/>
                </a:lnTo>
                <a:lnTo>
                  <a:pt x="577938" y="523468"/>
                </a:lnTo>
                <a:lnTo>
                  <a:pt x="576427" y="524637"/>
                </a:lnTo>
                <a:lnTo>
                  <a:pt x="574776" y="524637"/>
                </a:lnTo>
                <a:lnTo>
                  <a:pt x="572528" y="525907"/>
                </a:lnTo>
                <a:lnTo>
                  <a:pt x="570280" y="525907"/>
                </a:lnTo>
                <a:lnTo>
                  <a:pt x="570687" y="524637"/>
                </a:lnTo>
                <a:lnTo>
                  <a:pt x="573709" y="523468"/>
                </a:lnTo>
                <a:lnTo>
                  <a:pt x="576427" y="522097"/>
                </a:lnTo>
                <a:lnTo>
                  <a:pt x="578675" y="522097"/>
                </a:lnTo>
                <a:lnTo>
                  <a:pt x="578675" y="518045"/>
                </a:lnTo>
                <a:lnTo>
                  <a:pt x="576834" y="515747"/>
                </a:lnTo>
                <a:lnTo>
                  <a:pt x="574776" y="513207"/>
                </a:lnTo>
                <a:lnTo>
                  <a:pt x="572122" y="509397"/>
                </a:lnTo>
                <a:lnTo>
                  <a:pt x="571919" y="509397"/>
                </a:lnTo>
                <a:lnTo>
                  <a:pt x="566991" y="515747"/>
                </a:lnTo>
                <a:lnTo>
                  <a:pt x="566178" y="515747"/>
                </a:lnTo>
                <a:lnTo>
                  <a:pt x="566585" y="514477"/>
                </a:lnTo>
                <a:lnTo>
                  <a:pt x="566991" y="511937"/>
                </a:lnTo>
                <a:lnTo>
                  <a:pt x="565353" y="510667"/>
                </a:lnTo>
                <a:lnTo>
                  <a:pt x="558393" y="510667"/>
                </a:lnTo>
                <a:lnTo>
                  <a:pt x="558800" y="513207"/>
                </a:lnTo>
                <a:lnTo>
                  <a:pt x="557364" y="515747"/>
                </a:lnTo>
                <a:lnTo>
                  <a:pt x="555320" y="517017"/>
                </a:lnTo>
                <a:lnTo>
                  <a:pt x="552246" y="518287"/>
                </a:lnTo>
                <a:lnTo>
                  <a:pt x="551014" y="518287"/>
                </a:lnTo>
                <a:lnTo>
                  <a:pt x="549376" y="516458"/>
                </a:lnTo>
                <a:lnTo>
                  <a:pt x="549376" y="536067"/>
                </a:lnTo>
                <a:lnTo>
                  <a:pt x="549173" y="537337"/>
                </a:lnTo>
                <a:lnTo>
                  <a:pt x="544245" y="541159"/>
                </a:lnTo>
                <a:lnTo>
                  <a:pt x="542810" y="539877"/>
                </a:lnTo>
                <a:lnTo>
                  <a:pt x="544664" y="536067"/>
                </a:lnTo>
                <a:lnTo>
                  <a:pt x="545274" y="536067"/>
                </a:lnTo>
                <a:lnTo>
                  <a:pt x="546912" y="534797"/>
                </a:lnTo>
                <a:lnTo>
                  <a:pt x="548144" y="536067"/>
                </a:lnTo>
                <a:lnTo>
                  <a:pt x="549376" y="536067"/>
                </a:lnTo>
                <a:lnTo>
                  <a:pt x="549376" y="516458"/>
                </a:lnTo>
                <a:lnTo>
                  <a:pt x="548754" y="515747"/>
                </a:lnTo>
                <a:lnTo>
                  <a:pt x="545477" y="510667"/>
                </a:lnTo>
                <a:lnTo>
                  <a:pt x="539127" y="509397"/>
                </a:lnTo>
                <a:lnTo>
                  <a:pt x="537083" y="513207"/>
                </a:lnTo>
                <a:lnTo>
                  <a:pt x="535851" y="514477"/>
                </a:lnTo>
                <a:lnTo>
                  <a:pt x="535444" y="514477"/>
                </a:lnTo>
                <a:lnTo>
                  <a:pt x="535444" y="510667"/>
                </a:lnTo>
                <a:lnTo>
                  <a:pt x="526834" y="510667"/>
                </a:lnTo>
                <a:lnTo>
                  <a:pt x="526834" y="514477"/>
                </a:lnTo>
                <a:lnTo>
                  <a:pt x="526008" y="517017"/>
                </a:lnTo>
                <a:lnTo>
                  <a:pt x="525195" y="518287"/>
                </a:lnTo>
                <a:lnTo>
                  <a:pt x="522935" y="520827"/>
                </a:lnTo>
                <a:lnTo>
                  <a:pt x="520890" y="522097"/>
                </a:lnTo>
                <a:lnTo>
                  <a:pt x="518566" y="523468"/>
                </a:lnTo>
                <a:lnTo>
                  <a:pt x="516991" y="525907"/>
                </a:lnTo>
                <a:lnTo>
                  <a:pt x="516991" y="528447"/>
                </a:lnTo>
                <a:lnTo>
                  <a:pt x="516178" y="529717"/>
                </a:lnTo>
                <a:lnTo>
                  <a:pt x="512076" y="529717"/>
                </a:lnTo>
                <a:lnTo>
                  <a:pt x="512178" y="528447"/>
                </a:lnTo>
                <a:lnTo>
                  <a:pt x="512279" y="527177"/>
                </a:lnTo>
                <a:lnTo>
                  <a:pt x="517410" y="522097"/>
                </a:lnTo>
                <a:lnTo>
                  <a:pt x="514946" y="519557"/>
                </a:lnTo>
                <a:lnTo>
                  <a:pt x="512483" y="518287"/>
                </a:lnTo>
                <a:lnTo>
                  <a:pt x="515772" y="518287"/>
                </a:lnTo>
                <a:lnTo>
                  <a:pt x="518426" y="519557"/>
                </a:lnTo>
                <a:lnTo>
                  <a:pt x="519252" y="519557"/>
                </a:lnTo>
                <a:lnTo>
                  <a:pt x="518744" y="518287"/>
                </a:lnTo>
                <a:lnTo>
                  <a:pt x="518223" y="517017"/>
                </a:lnTo>
                <a:lnTo>
                  <a:pt x="517410" y="514477"/>
                </a:lnTo>
                <a:lnTo>
                  <a:pt x="526834" y="514477"/>
                </a:lnTo>
                <a:lnTo>
                  <a:pt x="526834" y="510667"/>
                </a:lnTo>
                <a:lnTo>
                  <a:pt x="510844" y="510667"/>
                </a:lnTo>
                <a:lnTo>
                  <a:pt x="510844" y="525907"/>
                </a:lnTo>
                <a:lnTo>
                  <a:pt x="504291" y="525907"/>
                </a:lnTo>
                <a:lnTo>
                  <a:pt x="506539" y="524637"/>
                </a:lnTo>
                <a:lnTo>
                  <a:pt x="507822" y="523773"/>
                </a:lnTo>
                <a:lnTo>
                  <a:pt x="508254" y="523468"/>
                </a:lnTo>
                <a:lnTo>
                  <a:pt x="508381" y="523468"/>
                </a:lnTo>
                <a:lnTo>
                  <a:pt x="508596" y="522097"/>
                </a:lnTo>
                <a:lnTo>
                  <a:pt x="506958" y="520827"/>
                </a:lnTo>
                <a:lnTo>
                  <a:pt x="505726" y="520827"/>
                </a:lnTo>
                <a:lnTo>
                  <a:pt x="504698" y="518287"/>
                </a:lnTo>
                <a:lnTo>
                  <a:pt x="504698" y="515747"/>
                </a:lnTo>
                <a:lnTo>
                  <a:pt x="504698" y="514477"/>
                </a:lnTo>
                <a:lnTo>
                  <a:pt x="510641" y="522097"/>
                </a:lnTo>
                <a:lnTo>
                  <a:pt x="510755" y="523468"/>
                </a:lnTo>
                <a:lnTo>
                  <a:pt x="510844" y="525907"/>
                </a:lnTo>
                <a:lnTo>
                  <a:pt x="510844" y="510667"/>
                </a:lnTo>
                <a:lnTo>
                  <a:pt x="510438" y="510667"/>
                </a:lnTo>
                <a:lnTo>
                  <a:pt x="508393" y="509397"/>
                </a:lnTo>
                <a:lnTo>
                  <a:pt x="505523" y="508127"/>
                </a:lnTo>
                <a:lnTo>
                  <a:pt x="504088" y="508127"/>
                </a:lnTo>
                <a:lnTo>
                  <a:pt x="504088" y="538607"/>
                </a:lnTo>
                <a:lnTo>
                  <a:pt x="503262" y="539877"/>
                </a:lnTo>
                <a:lnTo>
                  <a:pt x="499986" y="539877"/>
                </a:lnTo>
                <a:lnTo>
                  <a:pt x="498551" y="538607"/>
                </a:lnTo>
                <a:lnTo>
                  <a:pt x="498551" y="537337"/>
                </a:lnTo>
                <a:lnTo>
                  <a:pt x="499376" y="536067"/>
                </a:lnTo>
                <a:lnTo>
                  <a:pt x="501624" y="536067"/>
                </a:lnTo>
                <a:lnTo>
                  <a:pt x="502856" y="537337"/>
                </a:lnTo>
                <a:lnTo>
                  <a:pt x="503466" y="538607"/>
                </a:lnTo>
                <a:lnTo>
                  <a:pt x="504088" y="538607"/>
                </a:lnTo>
                <a:lnTo>
                  <a:pt x="504088" y="508127"/>
                </a:lnTo>
                <a:lnTo>
                  <a:pt x="503745" y="508127"/>
                </a:lnTo>
                <a:lnTo>
                  <a:pt x="503745" y="523773"/>
                </a:lnTo>
                <a:lnTo>
                  <a:pt x="500189" y="520827"/>
                </a:lnTo>
                <a:lnTo>
                  <a:pt x="497878" y="518287"/>
                </a:lnTo>
                <a:lnTo>
                  <a:pt x="496709" y="517017"/>
                </a:lnTo>
                <a:lnTo>
                  <a:pt x="495681" y="515747"/>
                </a:lnTo>
                <a:lnTo>
                  <a:pt x="497738" y="515747"/>
                </a:lnTo>
                <a:lnTo>
                  <a:pt x="499376" y="517017"/>
                </a:lnTo>
                <a:lnTo>
                  <a:pt x="500811" y="519557"/>
                </a:lnTo>
                <a:lnTo>
                  <a:pt x="503745" y="523773"/>
                </a:lnTo>
                <a:lnTo>
                  <a:pt x="503745" y="508127"/>
                </a:lnTo>
                <a:lnTo>
                  <a:pt x="501421" y="510667"/>
                </a:lnTo>
                <a:lnTo>
                  <a:pt x="499783" y="510667"/>
                </a:lnTo>
                <a:lnTo>
                  <a:pt x="493839" y="511644"/>
                </a:lnTo>
                <a:lnTo>
                  <a:pt x="493839" y="533527"/>
                </a:lnTo>
                <a:lnTo>
                  <a:pt x="493534" y="534492"/>
                </a:lnTo>
                <a:lnTo>
                  <a:pt x="493433" y="534797"/>
                </a:lnTo>
                <a:lnTo>
                  <a:pt x="492404" y="536067"/>
                </a:lnTo>
                <a:lnTo>
                  <a:pt x="491172" y="536067"/>
                </a:lnTo>
                <a:lnTo>
                  <a:pt x="490359" y="534797"/>
                </a:lnTo>
                <a:lnTo>
                  <a:pt x="490359" y="529717"/>
                </a:lnTo>
                <a:lnTo>
                  <a:pt x="490359" y="527177"/>
                </a:lnTo>
                <a:lnTo>
                  <a:pt x="491591" y="527177"/>
                </a:lnTo>
                <a:lnTo>
                  <a:pt x="493026" y="530987"/>
                </a:lnTo>
                <a:lnTo>
                  <a:pt x="493839" y="533527"/>
                </a:lnTo>
                <a:lnTo>
                  <a:pt x="493839" y="511644"/>
                </a:lnTo>
                <a:lnTo>
                  <a:pt x="491998" y="511937"/>
                </a:lnTo>
                <a:lnTo>
                  <a:pt x="486460" y="512356"/>
                </a:lnTo>
                <a:lnTo>
                  <a:pt x="486460" y="533527"/>
                </a:lnTo>
                <a:lnTo>
                  <a:pt x="485851" y="536067"/>
                </a:lnTo>
                <a:lnTo>
                  <a:pt x="484416" y="537337"/>
                </a:lnTo>
                <a:lnTo>
                  <a:pt x="482371" y="538607"/>
                </a:lnTo>
                <a:lnTo>
                  <a:pt x="482155" y="538607"/>
                </a:lnTo>
                <a:lnTo>
                  <a:pt x="483387" y="536067"/>
                </a:lnTo>
                <a:lnTo>
                  <a:pt x="483704" y="534797"/>
                </a:lnTo>
                <a:lnTo>
                  <a:pt x="484009" y="533527"/>
                </a:lnTo>
                <a:lnTo>
                  <a:pt x="485228" y="532257"/>
                </a:lnTo>
                <a:lnTo>
                  <a:pt x="486460" y="533527"/>
                </a:lnTo>
                <a:lnTo>
                  <a:pt x="486460" y="512356"/>
                </a:lnTo>
                <a:lnTo>
                  <a:pt x="481812" y="512699"/>
                </a:lnTo>
                <a:lnTo>
                  <a:pt x="481812" y="523468"/>
                </a:lnTo>
                <a:lnTo>
                  <a:pt x="481228" y="523468"/>
                </a:lnTo>
                <a:lnTo>
                  <a:pt x="479907" y="524637"/>
                </a:lnTo>
                <a:lnTo>
                  <a:pt x="478116" y="523468"/>
                </a:lnTo>
                <a:lnTo>
                  <a:pt x="476008" y="522097"/>
                </a:lnTo>
                <a:lnTo>
                  <a:pt x="476008" y="518287"/>
                </a:lnTo>
                <a:lnTo>
                  <a:pt x="477240" y="518287"/>
                </a:lnTo>
                <a:lnTo>
                  <a:pt x="479082" y="519557"/>
                </a:lnTo>
                <a:lnTo>
                  <a:pt x="480936" y="522097"/>
                </a:lnTo>
                <a:lnTo>
                  <a:pt x="481812" y="523468"/>
                </a:lnTo>
                <a:lnTo>
                  <a:pt x="481812" y="512699"/>
                </a:lnTo>
                <a:lnTo>
                  <a:pt x="474789" y="513207"/>
                </a:lnTo>
                <a:lnTo>
                  <a:pt x="471500" y="513207"/>
                </a:lnTo>
                <a:lnTo>
                  <a:pt x="471500" y="539877"/>
                </a:lnTo>
                <a:lnTo>
                  <a:pt x="470890" y="539877"/>
                </a:lnTo>
                <a:lnTo>
                  <a:pt x="470281" y="541147"/>
                </a:lnTo>
                <a:lnTo>
                  <a:pt x="468642" y="539877"/>
                </a:lnTo>
                <a:lnTo>
                  <a:pt x="467207" y="538607"/>
                </a:lnTo>
                <a:lnTo>
                  <a:pt x="465353" y="536067"/>
                </a:lnTo>
                <a:lnTo>
                  <a:pt x="465556" y="536067"/>
                </a:lnTo>
                <a:lnTo>
                  <a:pt x="468426" y="537337"/>
                </a:lnTo>
                <a:lnTo>
                  <a:pt x="470484" y="538607"/>
                </a:lnTo>
                <a:lnTo>
                  <a:pt x="471500" y="539877"/>
                </a:lnTo>
                <a:lnTo>
                  <a:pt x="471500" y="513207"/>
                </a:lnTo>
                <a:lnTo>
                  <a:pt x="468845" y="513207"/>
                </a:lnTo>
                <a:lnTo>
                  <a:pt x="468426" y="515747"/>
                </a:lnTo>
                <a:lnTo>
                  <a:pt x="468020" y="516597"/>
                </a:lnTo>
                <a:lnTo>
                  <a:pt x="468020" y="530987"/>
                </a:lnTo>
                <a:lnTo>
                  <a:pt x="467207" y="530987"/>
                </a:lnTo>
                <a:lnTo>
                  <a:pt x="466585" y="532257"/>
                </a:lnTo>
                <a:lnTo>
                  <a:pt x="463308" y="532257"/>
                </a:lnTo>
                <a:lnTo>
                  <a:pt x="461670" y="530987"/>
                </a:lnTo>
                <a:lnTo>
                  <a:pt x="464540" y="530987"/>
                </a:lnTo>
                <a:lnTo>
                  <a:pt x="466788" y="529717"/>
                </a:lnTo>
                <a:lnTo>
                  <a:pt x="468020" y="530987"/>
                </a:lnTo>
                <a:lnTo>
                  <a:pt x="468020" y="516597"/>
                </a:lnTo>
                <a:lnTo>
                  <a:pt x="467817" y="517017"/>
                </a:lnTo>
                <a:lnTo>
                  <a:pt x="465772" y="517017"/>
                </a:lnTo>
                <a:lnTo>
                  <a:pt x="461873" y="515747"/>
                </a:lnTo>
                <a:lnTo>
                  <a:pt x="452856" y="515747"/>
                </a:lnTo>
                <a:lnTo>
                  <a:pt x="450811" y="517017"/>
                </a:lnTo>
                <a:lnTo>
                  <a:pt x="449173" y="517017"/>
                </a:lnTo>
                <a:lnTo>
                  <a:pt x="447535" y="514477"/>
                </a:lnTo>
                <a:lnTo>
                  <a:pt x="441172" y="514477"/>
                </a:lnTo>
                <a:lnTo>
                  <a:pt x="441172" y="520827"/>
                </a:lnTo>
                <a:lnTo>
                  <a:pt x="441172" y="523468"/>
                </a:lnTo>
                <a:lnTo>
                  <a:pt x="437388" y="523468"/>
                </a:lnTo>
                <a:lnTo>
                  <a:pt x="436054" y="522097"/>
                </a:lnTo>
                <a:lnTo>
                  <a:pt x="435444" y="520827"/>
                </a:lnTo>
                <a:lnTo>
                  <a:pt x="436257" y="519557"/>
                </a:lnTo>
                <a:lnTo>
                  <a:pt x="439737" y="519557"/>
                </a:lnTo>
                <a:lnTo>
                  <a:pt x="441172" y="520827"/>
                </a:lnTo>
                <a:lnTo>
                  <a:pt x="441172" y="514477"/>
                </a:lnTo>
                <a:lnTo>
                  <a:pt x="429082" y="514477"/>
                </a:lnTo>
                <a:lnTo>
                  <a:pt x="427863" y="513207"/>
                </a:lnTo>
                <a:lnTo>
                  <a:pt x="426834" y="513207"/>
                </a:lnTo>
                <a:lnTo>
                  <a:pt x="424789" y="513765"/>
                </a:lnTo>
                <a:lnTo>
                  <a:pt x="424789" y="543687"/>
                </a:lnTo>
                <a:lnTo>
                  <a:pt x="424789" y="546227"/>
                </a:lnTo>
                <a:lnTo>
                  <a:pt x="422325" y="546227"/>
                </a:lnTo>
                <a:lnTo>
                  <a:pt x="421716" y="544957"/>
                </a:lnTo>
                <a:lnTo>
                  <a:pt x="421195" y="543902"/>
                </a:lnTo>
                <a:lnTo>
                  <a:pt x="421093" y="543687"/>
                </a:lnTo>
                <a:lnTo>
                  <a:pt x="421500" y="542417"/>
                </a:lnTo>
                <a:lnTo>
                  <a:pt x="423760" y="542417"/>
                </a:lnTo>
                <a:lnTo>
                  <a:pt x="424789" y="543687"/>
                </a:lnTo>
                <a:lnTo>
                  <a:pt x="424789" y="513765"/>
                </a:lnTo>
                <a:lnTo>
                  <a:pt x="422122" y="514477"/>
                </a:lnTo>
                <a:lnTo>
                  <a:pt x="412076" y="517017"/>
                </a:lnTo>
                <a:lnTo>
                  <a:pt x="409003" y="517017"/>
                </a:lnTo>
                <a:lnTo>
                  <a:pt x="407568" y="516039"/>
                </a:lnTo>
                <a:lnTo>
                  <a:pt x="407568" y="530987"/>
                </a:lnTo>
                <a:lnTo>
                  <a:pt x="407162" y="530987"/>
                </a:lnTo>
                <a:lnTo>
                  <a:pt x="404088" y="532257"/>
                </a:lnTo>
                <a:lnTo>
                  <a:pt x="400189" y="532257"/>
                </a:lnTo>
                <a:lnTo>
                  <a:pt x="399580" y="530987"/>
                </a:lnTo>
                <a:lnTo>
                  <a:pt x="398970" y="529717"/>
                </a:lnTo>
                <a:lnTo>
                  <a:pt x="400304" y="528447"/>
                </a:lnTo>
                <a:lnTo>
                  <a:pt x="401624" y="527177"/>
                </a:lnTo>
                <a:lnTo>
                  <a:pt x="403263" y="525907"/>
                </a:lnTo>
                <a:lnTo>
                  <a:pt x="403479" y="525907"/>
                </a:lnTo>
                <a:lnTo>
                  <a:pt x="405930" y="528447"/>
                </a:lnTo>
                <a:lnTo>
                  <a:pt x="407568" y="530987"/>
                </a:lnTo>
                <a:lnTo>
                  <a:pt x="407568" y="516039"/>
                </a:lnTo>
                <a:lnTo>
                  <a:pt x="407162" y="515747"/>
                </a:lnTo>
                <a:lnTo>
                  <a:pt x="403885" y="513207"/>
                </a:lnTo>
                <a:lnTo>
                  <a:pt x="391388" y="515747"/>
                </a:lnTo>
                <a:lnTo>
                  <a:pt x="393839" y="519557"/>
                </a:lnTo>
                <a:lnTo>
                  <a:pt x="391591" y="518287"/>
                </a:lnTo>
                <a:lnTo>
                  <a:pt x="387896" y="517017"/>
                </a:lnTo>
                <a:lnTo>
                  <a:pt x="381952" y="514477"/>
                </a:lnTo>
                <a:lnTo>
                  <a:pt x="381342" y="514477"/>
                </a:lnTo>
                <a:lnTo>
                  <a:pt x="382371" y="517017"/>
                </a:lnTo>
                <a:lnTo>
                  <a:pt x="382981" y="518287"/>
                </a:lnTo>
                <a:lnTo>
                  <a:pt x="382879" y="519557"/>
                </a:lnTo>
                <a:lnTo>
                  <a:pt x="382778" y="520827"/>
                </a:lnTo>
                <a:lnTo>
                  <a:pt x="381749" y="520827"/>
                </a:lnTo>
                <a:lnTo>
                  <a:pt x="380517" y="522097"/>
                </a:lnTo>
                <a:lnTo>
                  <a:pt x="379704" y="520827"/>
                </a:lnTo>
                <a:lnTo>
                  <a:pt x="379704" y="519557"/>
                </a:lnTo>
                <a:lnTo>
                  <a:pt x="365569" y="519557"/>
                </a:lnTo>
                <a:lnTo>
                  <a:pt x="356755" y="519557"/>
                </a:lnTo>
                <a:lnTo>
                  <a:pt x="312077" y="519557"/>
                </a:lnTo>
                <a:lnTo>
                  <a:pt x="302653" y="519557"/>
                </a:lnTo>
                <a:lnTo>
                  <a:pt x="293636" y="519557"/>
                </a:lnTo>
                <a:lnTo>
                  <a:pt x="293636" y="522097"/>
                </a:lnTo>
                <a:lnTo>
                  <a:pt x="293027" y="522097"/>
                </a:lnTo>
                <a:lnTo>
                  <a:pt x="290360" y="518287"/>
                </a:lnTo>
                <a:lnTo>
                  <a:pt x="286054" y="518287"/>
                </a:lnTo>
                <a:lnTo>
                  <a:pt x="285445" y="518668"/>
                </a:lnTo>
                <a:lnTo>
                  <a:pt x="285445" y="534797"/>
                </a:lnTo>
                <a:lnTo>
                  <a:pt x="285445" y="537337"/>
                </a:lnTo>
                <a:lnTo>
                  <a:pt x="285026" y="538607"/>
                </a:lnTo>
                <a:lnTo>
                  <a:pt x="284010" y="538607"/>
                </a:lnTo>
                <a:lnTo>
                  <a:pt x="282981" y="537337"/>
                </a:lnTo>
                <a:lnTo>
                  <a:pt x="281749" y="534797"/>
                </a:lnTo>
                <a:lnTo>
                  <a:pt x="285445" y="534797"/>
                </a:lnTo>
                <a:lnTo>
                  <a:pt x="285445" y="518668"/>
                </a:lnTo>
                <a:lnTo>
                  <a:pt x="281952" y="520827"/>
                </a:lnTo>
                <a:lnTo>
                  <a:pt x="280530" y="522097"/>
                </a:lnTo>
                <a:lnTo>
                  <a:pt x="278472" y="522097"/>
                </a:lnTo>
                <a:lnTo>
                  <a:pt x="277241" y="520827"/>
                </a:lnTo>
                <a:lnTo>
                  <a:pt x="276225" y="520827"/>
                </a:lnTo>
                <a:lnTo>
                  <a:pt x="269252" y="519557"/>
                </a:lnTo>
                <a:lnTo>
                  <a:pt x="269049" y="519557"/>
                </a:lnTo>
                <a:lnTo>
                  <a:pt x="269049" y="547497"/>
                </a:lnTo>
                <a:lnTo>
                  <a:pt x="269049" y="550037"/>
                </a:lnTo>
                <a:lnTo>
                  <a:pt x="268224" y="551307"/>
                </a:lnTo>
                <a:lnTo>
                  <a:pt x="265976" y="551307"/>
                </a:lnTo>
                <a:lnTo>
                  <a:pt x="264947" y="550037"/>
                </a:lnTo>
                <a:lnTo>
                  <a:pt x="264947" y="547497"/>
                </a:lnTo>
                <a:lnTo>
                  <a:pt x="265976" y="546227"/>
                </a:lnTo>
                <a:lnTo>
                  <a:pt x="268224" y="546227"/>
                </a:lnTo>
                <a:lnTo>
                  <a:pt x="269049" y="547497"/>
                </a:lnTo>
                <a:lnTo>
                  <a:pt x="269049" y="519557"/>
                </a:lnTo>
                <a:lnTo>
                  <a:pt x="251015" y="519557"/>
                </a:lnTo>
                <a:lnTo>
                  <a:pt x="250190" y="519849"/>
                </a:lnTo>
                <a:lnTo>
                  <a:pt x="250190" y="537337"/>
                </a:lnTo>
                <a:lnTo>
                  <a:pt x="249986" y="538607"/>
                </a:lnTo>
                <a:lnTo>
                  <a:pt x="247738" y="538607"/>
                </a:lnTo>
                <a:lnTo>
                  <a:pt x="246100" y="537337"/>
                </a:lnTo>
                <a:lnTo>
                  <a:pt x="244868" y="534797"/>
                </a:lnTo>
                <a:lnTo>
                  <a:pt x="248970" y="534797"/>
                </a:lnTo>
                <a:lnTo>
                  <a:pt x="250190" y="537337"/>
                </a:lnTo>
                <a:lnTo>
                  <a:pt x="250190" y="519849"/>
                </a:lnTo>
                <a:lnTo>
                  <a:pt x="247332" y="520827"/>
                </a:lnTo>
                <a:lnTo>
                  <a:pt x="245389" y="523468"/>
                </a:lnTo>
                <a:lnTo>
                  <a:pt x="243230" y="525907"/>
                </a:lnTo>
                <a:lnTo>
                  <a:pt x="242608" y="525907"/>
                </a:lnTo>
                <a:lnTo>
                  <a:pt x="241388" y="524395"/>
                </a:lnTo>
                <a:lnTo>
                  <a:pt x="241388" y="534797"/>
                </a:lnTo>
                <a:lnTo>
                  <a:pt x="239331" y="538607"/>
                </a:lnTo>
                <a:lnTo>
                  <a:pt x="235851" y="538607"/>
                </a:lnTo>
                <a:lnTo>
                  <a:pt x="235851" y="547497"/>
                </a:lnTo>
                <a:lnTo>
                  <a:pt x="235445" y="548767"/>
                </a:lnTo>
                <a:lnTo>
                  <a:pt x="233184" y="548767"/>
                </a:lnTo>
                <a:lnTo>
                  <a:pt x="232168" y="547497"/>
                </a:lnTo>
                <a:lnTo>
                  <a:pt x="232168" y="544957"/>
                </a:lnTo>
                <a:lnTo>
                  <a:pt x="234619" y="544957"/>
                </a:lnTo>
                <a:lnTo>
                  <a:pt x="235851" y="547497"/>
                </a:lnTo>
                <a:lnTo>
                  <a:pt x="235851" y="538607"/>
                </a:lnTo>
                <a:lnTo>
                  <a:pt x="232981" y="538607"/>
                </a:lnTo>
                <a:lnTo>
                  <a:pt x="232168" y="537337"/>
                </a:lnTo>
                <a:lnTo>
                  <a:pt x="233387" y="533527"/>
                </a:lnTo>
                <a:lnTo>
                  <a:pt x="232981" y="532257"/>
                </a:lnTo>
                <a:lnTo>
                  <a:pt x="231546" y="530987"/>
                </a:lnTo>
                <a:lnTo>
                  <a:pt x="236461" y="530987"/>
                </a:lnTo>
                <a:lnTo>
                  <a:pt x="241388" y="534797"/>
                </a:lnTo>
                <a:lnTo>
                  <a:pt x="241388" y="524395"/>
                </a:lnTo>
                <a:lnTo>
                  <a:pt x="240652" y="523468"/>
                </a:lnTo>
                <a:lnTo>
                  <a:pt x="238099" y="520827"/>
                </a:lnTo>
                <a:lnTo>
                  <a:pt x="232371" y="520471"/>
                </a:lnTo>
                <a:lnTo>
                  <a:pt x="232371" y="527177"/>
                </a:lnTo>
                <a:lnTo>
                  <a:pt x="231546" y="527177"/>
                </a:lnTo>
                <a:lnTo>
                  <a:pt x="230936" y="528447"/>
                </a:lnTo>
                <a:lnTo>
                  <a:pt x="229095" y="528447"/>
                </a:lnTo>
                <a:lnTo>
                  <a:pt x="227660" y="527177"/>
                </a:lnTo>
                <a:lnTo>
                  <a:pt x="226021" y="527177"/>
                </a:lnTo>
                <a:lnTo>
                  <a:pt x="226631" y="525907"/>
                </a:lnTo>
                <a:lnTo>
                  <a:pt x="231140" y="525907"/>
                </a:lnTo>
                <a:lnTo>
                  <a:pt x="232371" y="527177"/>
                </a:lnTo>
                <a:lnTo>
                  <a:pt x="232371" y="520471"/>
                </a:lnTo>
                <a:lnTo>
                  <a:pt x="217817" y="519557"/>
                </a:lnTo>
                <a:lnTo>
                  <a:pt x="217919" y="523468"/>
                </a:lnTo>
                <a:lnTo>
                  <a:pt x="219049" y="524637"/>
                </a:lnTo>
                <a:lnTo>
                  <a:pt x="220484" y="525907"/>
                </a:lnTo>
                <a:lnTo>
                  <a:pt x="221716" y="528447"/>
                </a:lnTo>
                <a:lnTo>
                  <a:pt x="220484" y="527177"/>
                </a:lnTo>
                <a:lnTo>
                  <a:pt x="217614" y="524637"/>
                </a:lnTo>
                <a:lnTo>
                  <a:pt x="212293" y="519557"/>
                </a:lnTo>
                <a:lnTo>
                  <a:pt x="207568" y="518566"/>
                </a:lnTo>
                <a:lnTo>
                  <a:pt x="207568" y="525907"/>
                </a:lnTo>
                <a:lnTo>
                  <a:pt x="207568" y="528447"/>
                </a:lnTo>
                <a:lnTo>
                  <a:pt x="206756" y="529717"/>
                </a:lnTo>
                <a:lnTo>
                  <a:pt x="204495" y="529717"/>
                </a:lnTo>
                <a:lnTo>
                  <a:pt x="203479" y="528447"/>
                </a:lnTo>
                <a:lnTo>
                  <a:pt x="203479" y="525907"/>
                </a:lnTo>
                <a:lnTo>
                  <a:pt x="204495" y="524637"/>
                </a:lnTo>
                <a:lnTo>
                  <a:pt x="206756" y="524637"/>
                </a:lnTo>
                <a:lnTo>
                  <a:pt x="207568" y="525907"/>
                </a:lnTo>
                <a:lnTo>
                  <a:pt x="207568" y="518566"/>
                </a:lnTo>
                <a:lnTo>
                  <a:pt x="200190" y="517017"/>
                </a:lnTo>
                <a:lnTo>
                  <a:pt x="198145" y="520827"/>
                </a:lnTo>
                <a:lnTo>
                  <a:pt x="197535" y="520827"/>
                </a:lnTo>
                <a:lnTo>
                  <a:pt x="195275" y="522097"/>
                </a:lnTo>
                <a:lnTo>
                  <a:pt x="190969" y="522097"/>
                </a:lnTo>
                <a:lnTo>
                  <a:pt x="188988" y="523468"/>
                </a:lnTo>
                <a:lnTo>
                  <a:pt x="189128" y="523468"/>
                </a:lnTo>
                <a:lnTo>
                  <a:pt x="189128" y="525907"/>
                </a:lnTo>
                <a:lnTo>
                  <a:pt x="187693" y="528447"/>
                </a:lnTo>
                <a:lnTo>
                  <a:pt x="186055" y="529717"/>
                </a:lnTo>
                <a:lnTo>
                  <a:pt x="183603" y="532257"/>
                </a:lnTo>
                <a:lnTo>
                  <a:pt x="182981" y="532257"/>
                </a:lnTo>
                <a:lnTo>
                  <a:pt x="182981" y="528447"/>
                </a:lnTo>
                <a:lnTo>
                  <a:pt x="181546" y="528447"/>
                </a:lnTo>
                <a:lnTo>
                  <a:pt x="179908" y="529717"/>
                </a:lnTo>
                <a:lnTo>
                  <a:pt x="176834" y="529717"/>
                </a:lnTo>
                <a:lnTo>
                  <a:pt x="176834" y="524637"/>
                </a:lnTo>
                <a:lnTo>
                  <a:pt x="174371" y="522389"/>
                </a:lnTo>
                <a:lnTo>
                  <a:pt x="174371" y="533527"/>
                </a:lnTo>
                <a:lnTo>
                  <a:pt x="173761" y="533527"/>
                </a:lnTo>
                <a:lnTo>
                  <a:pt x="173151" y="534797"/>
                </a:lnTo>
                <a:lnTo>
                  <a:pt x="171513" y="533527"/>
                </a:lnTo>
                <a:lnTo>
                  <a:pt x="170078" y="532257"/>
                </a:lnTo>
                <a:lnTo>
                  <a:pt x="168224" y="530987"/>
                </a:lnTo>
                <a:lnTo>
                  <a:pt x="168440" y="529717"/>
                </a:lnTo>
                <a:lnTo>
                  <a:pt x="171297" y="530987"/>
                </a:lnTo>
                <a:lnTo>
                  <a:pt x="173355" y="532257"/>
                </a:lnTo>
                <a:lnTo>
                  <a:pt x="174371" y="533527"/>
                </a:lnTo>
                <a:lnTo>
                  <a:pt x="174371" y="522389"/>
                </a:lnTo>
                <a:lnTo>
                  <a:pt x="171297" y="519557"/>
                </a:lnTo>
                <a:lnTo>
                  <a:pt x="168224" y="520827"/>
                </a:lnTo>
                <a:lnTo>
                  <a:pt x="166789" y="520827"/>
                </a:lnTo>
                <a:lnTo>
                  <a:pt x="166179" y="521182"/>
                </a:lnTo>
                <a:lnTo>
                  <a:pt x="166179" y="550037"/>
                </a:lnTo>
                <a:lnTo>
                  <a:pt x="165862" y="551040"/>
                </a:lnTo>
                <a:lnTo>
                  <a:pt x="165773" y="551307"/>
                </a:lnTo>
                <a:lnTo>
                  <a:pt x="163512" y="551307"/>
                </a:lnTo>
                <a:lnTo>
                  <a:pt x="162496" y="550037"/>
                </a:lnTo>
                <a:lnTo>
                  <a:pt x="162496" y="547497"/>
                </a:lnTo>
                <a:lnTo>
                  <a:pt x="162902" y="546227"/>
                </a:lnTo>
                <a:lnTo>
                  <a:pt x="163931" y="546227"/>
                </a:lnTo>
                <a:lnTo>
                  <a:pt x="164947" y="547497"/>
                </a:lnTo>
                <a:lnTo>
                  <a:pt x="166179" y="550037"/>
                </a:lnTo>
                <a:lnTo>
                  <a:pt x="166179" y="521182"/>
                </a:lnTo>
                <a:lnTo>
                  <a:pt x="164541" y="522097"/>
                </a:lnTo>
                <a:lnTo>
                  <a:pt x="163106" y="524637"/>
                </a:lnTo>
                <a:lnTo>
                  <a:pt x="160439" y="528447"/>
                </a:lnTo>
                <a:lnTo>
                  <a:pt x="150202" y="530987"/>
                </a:lnTo>
                <a:lnTo>
                  <a:pt x="150202" y="529717"/>
                </a:lnTo>
                <a:lnTo>
                  <a:pt x="150202" y="527177"/>
                </a:lnTo>
                <a:lnTo>
                  <a:pt x="152044" y="525907"/>
                </a:lnTo>
                <a:lnTo>
                  <a:pt x="158597" y="525907"/>
                </a:lnTo>
                <a:lnTo>
                  <a:pt x="159207" y="524637"/>
                </a:lnTo>
                <a:lnTo>
                  <a:pt x="159969" y="523468"/>
                </a:lnTo>
                <a:lnTo>
                  <a:pt x="155676" y="523468"/>
                </a:lnTo>
                <a:lnTo>
                  <a:pt x="152654" y="524637"/>
                </a:lnTo>
                <a:lnTo>
                  <a:pt x="152044" y="524637"/>
                </a:lnTo>
                <a:lnTo>
                  <a:pt x="153276" y="522097"/>
                </a:lnTo>
                <a:lnTo>
                  <a:pt x="154495" y="520827"/>
                </a:lnTo>
                <a:lnTo>
                  <a:pt x="154089" y="519557"/>
                </a:lnTo>
                <a:lnTo>
                  <a:pt x="152044" y="520827"/>
                </a:lnTo>
                <a:lnTo>
                  <a:pt x="150609" y="522097"/>
                </a:lnTo>
                <a:lnTo>
                  <a:pt x="149580" y="522249"/>
                </a:lnTo>
                <a:lnTo>
                  <a:pt x="149580" y="536067"/>
                </a:lnTo>
                <a:lnTo>
                  <a:pt x="148767" y="537337"/>
                </a:lnTo>
                <a:lnTo>
                  <a:pt x="147840" y="539635"/>
                </a:lnTo>
                <a:lnTo>
                  <a:pt x="147739" y="539877"/>
                </a:lnTo>
                <a:lnTo>
                  <a:pt x="147129" y="539877"/>
                </a:lnTo>
                <a:lnTo>
                  <a:pt x="143840" y="537337"/>
                </a:lnTo>
                <a:lnTo>
                  <a:pt x="141592" y="536067"/>
                </a:lnTo>
                <a:lnTo>
                  <a:pt x="141046" y="534797"/>
                </a:lnTo>
                <a:lnTo>
                  <a:pt x="139954" y="532257"/>
                </a:lnTo>
                <a:lnTo>
                  <a:pt x="140157" y="530987"/>
                </a:lnTo>
                <a:lnTo>
                  <a:pt x="140157" y="529717"/>
                </a:lnTo>
                <a:lnTo>
                  <a:pt x="140766" y="529717"/>
                </a:lnTo>
                <a:lnTo>
                  <a:pt x="141389" y="532257"/>
                </a:lnTo>
                <a:lnTo>
                  <a:pt x="141795" y="533527"/>
                </a:lnTo>
                <a:lnTo>
                  <a:pt x="144043" y="534797"/>
                </a:lnTo>
                <a:lnTo>
                  <a:pt x="148767" y="534797"/>
                </a:lnTo>
                <a:lnTo>
                  <a:pt x="149580" y="536067"/>
                </a:lnTo>
                <a:lnTo>
                  <a:pt x="149580" y="522249"/>
                </a:lnTo>
                <a:lnTo>
                  <a:pt x="140665" y="523468"/>
                </a:lnTo>
                <a:lnTo>
                  <a:pt x="140563" y="525907"/>
                </a:lnTo>
                <a:lnTo>
                  <a:pt x="136880" y="529717"/>
                </a:lnTo>
                <a:lnTo>
                  <a:pt x="133807" y="533527"/>
                </a:lnTo>
                <a:lnTo>
                  <a:pt x="133184" y="533920"/>
                </a:lnTo>
                <a:lnTo>
                  <a:pt x="133184" y="551307"/>
                </a:lnTo>
                <a:lnTo>
                  <a:pt x="132372" y="552577"/>
                </a:lnTo>
                <a:lnTo>
                  <a:pt x="130530" y="552577"/>
                </a:lnTo>
                <a:lnTo>
                  <a:pt x="129095" y="551307"/>
                </a:lnTo>
                <a:lnTo>
                  <a:pt x="127241" y="551307"/>
                </a:lnTo>
                <a:lnTo>
                  <a:pt x="126631" y="552577"/>
                </a:lnTo>
                <a:lnTo>
                  <a:pt x="125679" y="553948"/>
                </a:lnTo>
                <a:lnTo>
                  <a:pt x="124167" y="555117"/>
                </a:lnTo>
                <a:lnTo>
                  <a:pt x="121094" y="555117"/>
                </a:lnTo>
                <a:lnTo>
                  <a:pt x="121094" y="554253"/>
                </a:lnTo>
                <a:lnTo>
                  <a:pt x="121094" y="553948"/>
                </a:lnTo>
                <a:lnTo>
                  <a:pt x="123063" y="553948"/>
                </a:lnTo>
                <a:lnTo>
                  <a:pt x="125603" y="551307"/>
                </a:lnTo>
                <a:lnTo>
                  <a:pt x="125603" y="547497"/>
                </a:lnTo>
                <a:lnTo>
                  <a:pt x="126631" y="546227"/>
                </a:lnTo>
                <a:lnTo>
                  <a:pt x="129095" y="546227"/>
                </a:lnTo>
                <a:lnTo>
                  <a:pt x="129501" y="544957"/>
                </a:lnTo>
                <a:lnTo>
                  <a:pt x="128993" y="543902"/>
                </a:lnTo>
                <a:lnTo>
                  <a:pt x="128892" y="543687"/>
                </a:lnTo>
                <a:lnTo>
                  <a:pt x="128206" y="541578"/>
                </a:lnTo>
                <a:lnTo>
                  <a:pt x="128104" y="541248"/>
                </a:lnTo>
                <a:lnTo>
                  <a:pt x="131584" y="541248"/>
                </a:lnTo>
                <a:lnTo>
                  <a:pt x="132778" y="544957"/>
                </a:lnTo>
                <a:lnTo>
                  <a:pt x="132880" y="546227"/>
                </a:lnTo>
                <a:lnTo>
                  <a:pt x="132981" y="547497"/>
                </a:lnTo>
                <a:lnTo>
                  <a:pt x="133057" y="548767"/>
                </a:lnTo>
                <a:lnTo>
                  <a:pt x="133121" y="550037"/>
                </a:lnTo>
                <a:lnTo>
                  <a:pt x="133184" y="551307"/>
                </a:lnTo>
                <a:lnTo>
                  <a:pt x="133184" y="533920"/>
                </a:lnTo>
                <a:lnTo>
                  <a:pt x="131749" y="534797"/>
                </a:lnTo>
                <a:lnTo>
                  <a:pt x="126428" y="533527"/>
                </a:lnTo>
                <a:lnTo>
                  <a:pt x="120281" y="532257"/>
                </a:lnTo>
                <a:lnTo>
                  <a:pt x="119875" y="532257"/>
                </a:lnTo>
                <a:lnTo>
                  <a:pt x="121056" y="539635"/>
                </a:lnTo>
                <a:lnTo>
                  <a:pt x="121094" y="539877"/>
                </a:lnTo>
                <a:lnTo>
                  <a:pt x="120891" y="539877"/>
                </a:lnTo>
                <a:lnTo>
                  <a:pt x="119659" y="537337"/>
                </a:lnTo>
                <a:lnTo>
                  <a:pt x="118643" y="536067"/>
                </a:lnTo>
                <a:lnTo>
                  <a:pt x="117614" y="534797"/>
                </a:lnTo>
                <a:lnTo>
                  <a:pt x="115773" y="532257"/>
                </a:lnTo>
                <a:lnTo>
                  <a:pt x="112903" y="530987"/>
                </a:lnTo>
                <a:lnTo>
                  <a:pt x="113309" y="529717"/>
                </a:lnTo>
                <a:lnTo>
                  <a:pt x="123558" y="529717"/>
                </a:lnTo>
                <a:lnTo>
                  <a:pt x="123558" y="528447"/>
                </a:lnTo>
                <a:lnTo>
                  <a:pt x="123558" y="527177"/>
                </a:lnTo>
                <a:lnTo>
                  <a:pt x="125399" y="527177"/>
                </a:lnTo>
                <a:lnTo>
                  <a:pt x="132778" y="532257"/>
                </a:lnTo>
                <a:lnTo>
                  <a:pt x="133604" y="532257"/>
                </a:lnTo>
                <a:lnTo>
                  <a:pt x="137083" y="528447"/>
                </a:lnTo>
                <a:lnTo>
                  <a:pt x="138823" y="527177"/>
                </a:lnTo>
                <a:lnTo>
                  <a:pt x="140563" y="525907"/>
                </a:lnTo>
                <a:lnTo>
                  <a:pt x="140563" y="523468"/>
                </a:lnTo>
                <a:lnTo>
                  <a:pt x="121386" y="523468"/>
                </a:lnTo>
                <a:lnTo>
                  <a:pt x="112699" y="524637"/>
                </a:lnTo>
                <a:lnTo>
                  <a:pt x="108800" y="524637"/>
                </a:lnTo>
                <a:lnTo>
                  <a:pt x="107162" y="525907"/>
                </a:lnTo>
                <a:lnTo>
                  <a:pt x="107162" y="527177"/>
                </a:lnTo>
                <a:lnTo>
                  <a:pt x="105727" y="528447"/>
                </a:lnTo>
                <a:lnTo>
                  <a:pt x="104089" y="527177"/>
                </a:lnTo>
                <a:lnTo>
                  <a:pt x="101015" y="527177"/>
                </a:lnTo>
                <a:lnTo>
                  <a:pt x="101015" y="529717"/>
                </a:lnTo>
                <a:lnTo>
                  <a:pt x="100063" y="529717"/>
                </a:lnTo>
                <a:lnTo>
                  <a:pt x="100063" y="554253"/>
                </a:lnTo>
                <a:lnTo>
                  <a:pt x="98044" y="552577"/>
                </a:lnTo>
                <a:lnTo>
                  <a:pt x="96507" y="551307"/>
                </a:lnTo>
                <a:lnTo>
                  <a:pt x="93027" y="548767"/>
                </a:lnTo>
                <a:lnTo>
                  <a:pt x="91998" y="546227"/>
                </a:lnTo>
                <a:lnTo>
                  <a:pt x="94056" y="546227"/>
                </a:lnTo>
                <a:lnTo>
                  <a:pt x="95694" y="548767"/>
                </a:lnTo>
                <a:lnTo>
                  <a:pt x="97129" y="550037"/>
                </a:lnTo>
                <a:lnTo>
                  <a:pt x="100063" y="554253"/>
                </a:lnTo>
                <a:lnTo>
                  <a:pt x="100063" y="529717"/>
                </a:lnTo>
                <a:lnTo>
                  <a:pt x="98513" y="527177"/>
                </a:lnTo>
                <a:lnTo>
                  <a:pt x="96367" y="523468"/>
                </a:lnTo>
                <a:lnTo>
                  <a:pt x="94869" y="523468"/>
                </a:lnTo>
                <a:lnTo>
                  <a:pt x="94869" y="529717"/>
                </a:lnTo>
                <a:lnTo>
                  <a:pt x="94869" y="532257"/>
                </a:lnTo>
                <a:lnTo>
                  <a:pt x="93027" y="530987"/>
                </a:lnTo>
                <a:lnTo>
                  <a:pt x="92405" y="530821"/>
                </a:lnTo>
                <a:lnTo>
                  <a:pt x="92405" y="539877"/>
                </a:lnTo>
                <a:lnTo>
                  <a:pt x="91973" y="541248"/>
                </a:lnTo>
                <a:lnTo>
                  <a:pt x="89839" y="541248"/>
                </a:lnTo>
                <a:lnTo>
                  <a:pt x="88722" y="539877"/>
                </a:lnTo>
                <a:lnTo>
                  <a:pt x="88722" y="537337"/>
                </a:lnTo>
                <a:lnTo>
                  <a:pt x="89128" y="536067"/>
                </a:lnTo>
                <a:lnTo>
                  <a:pt x="90157" y="536067"/>
                </a:lnTo>
                <a:lnTo>
                  <a:pt x="91186" y="537337"/>
                </a:lnTo>
                <a:lnTo>
                  <a:pt x="92290" y="539635"/>
                </a:lnTo>
                <a:lnTo>
                  <a:pt x="92405" y="539877"/>
                </a:lnTo>
                <a:lnTo>
                  <a:pt x="92405" y="530821"/>
                </a:lnTo>
                <a:lnTo>
                  <a:pt x="88519" y="529717"/>
                </a:lnTo>
                <a:lnTo>
                  <a:pt x="86677" y="528447"/>
                </a:lnTo>
                <a:lnTo>
                  <a:pt x="86677" y="527177"/>
                </a:lnTo>
                <a:lnTo>
                  <a:pt x="88519" y="527177"/>
                </a:lnTo>
                <a:lnTo>
                  <a:pt x="93027" y="528447"/>
                </a:lnTo>
                <a:lnTo>
                  <a:pt x="94869" y="529717"/>
                </a:lnTo>
                <a:lnTo>
                  <a:pt x="94869" y="523468"/>
                </a:lnTo>
                <a:lnTo>
                  <a:pt x="91071" y="523468"/>
                </a:lnTo>
                <a:lnTo>
                  <a:pt x="83185" y="525907"/>
                </a:lnTo>
                <a:lnTo>
                  <a:pt x="75603" y="529717"/>
                </a:lnTo>
                <a:lnTo>
                  <a:pt x="74587" y="529894"/>
                </a:lnTo>
                <a:lnTo>
                  <a:pt x="74587" y="536067"/>
                </a:lnTo>
                <a:lnTo>
                  <a:pt x="74168" y="537337"/>
                </a:lnTo>
                <a:lnTo>
                  <a:pt x="72732" y="538607"/>
                </a:lnTo>
                <a:lnTo>
                  <a:pt x="71094" y="538607"/>
                </a:lnTo>
                <a:lnTo>
                  <a:pt x="70688" y="539635"/>
                </a:lnTo>
                <a:lnTo>
                  <a:pt x="70104" y="541248"/>
                </a:lnTo>
                <a:lnTo>
                  <a:pt x="70688" y="544957"/>
                </a:lnTo>
                <a:lnTo>
                  <a:pt x="69875" y="546227"/>
                </a:lnTo>
                <a:lnTo>
                  <a:pt x="67005" y="544957"/>
                </a:lnTo>
                <a:lnTo>
                  <a:pt x="64338" y="543687"/>
                </a:lnTo>
                <a:lnTo>
                  <a:pt x="66586" y="542417"/>
                </a:lnTo>
                <a:lnTo>
                  <a:pt x="67906" y="541248"/>
                </a:lnTo>
                <a:lnTo>
                  <a:pt x="64427" y="541248"/>
                </a:lnTo>
                <a:lnTo>
                  <a:pt x="66078" y="539877"/>
                </a:lnTo>
                <a:lnTo>
                  <a:pt x="70688" y="536067"/>
                </a:lnTo>
                <a:lnTo>
                  <a:pt x="74587" y="536067"/>
                </a:lnTo>
                <a:lnTo>
                  <a:pt x="74587" y="529894"/>
                </a:lnTo>
                <a:lnTo>
                  <a:pt x="68224" y="530987"/>
                </a:lnTo>
                <a:lnTo>
                  <a:pt x="68224" y="524637"/>
                </a:lnTo>
                <a:lnTo>
                  <a:pt x="60032" y="524637"/>
                </a:lnTo>
                <a:lnTo>
                  <a:pt x="60032" y="544957"/>
                </a:lnTo>
                <a:lnTo>
                  <a:pt x="60032" y="546227"/>
                </a:lnTo>
                <a:lnTo>
                  <a:pt x="53886" y="546227"/>
                </a:lnTo>
                <a:lnTo>
                  <a:pt x="53886" y="544957"/>
                </a:lnTo>
                <a:lnTo>
                  <a:pt x="53886" y="543687"/>
                </a:lnTo>
                <a:lnTo>
                  <a:pt x="56959" y="543687"/>
                </a:lnTo>
                <a:lnTo>
                  <a:pt x="58597" y="544957"/>
                </a:lnTo>
                <a:lnTo>
                  <a:pt x="60032" y="544957"/>
                </a:lnTo>
                <a:lnTo>
                  <a:pt x="60032" y="524637"/>
                </a:lnTo>
                <a:lnTo>
                  <a:pt x="56959" y="529717"/>
                </a:lnTo>
                <a:lnTo>
                  <a:pt x="56553" y="532257"/>
                </a:lnTo>
                <a:lnTo>
                  <a:pt x="56959" y="532257"/>
                </a:lnTo>
                <a:lnTo>
                  <a:pt x="57569" y="533527"/>
                </a:lnTo>
                <a:lnTo>
                  <a:pt x="56349" y="534797"/>
                </a:lnTo>
                <a:lnTo>
                  <a:pt x="51841" y="538797"/>
                </a:lnTo>
                <a:lnTo>
                  <a:pt x="51841" y="544957"/>
                </a:lnTo>
                <a:lnTo>
                  <a:pt x="51841" y="547497"/>
                </a:lnTo>
                <a:lnTo>
                  <a:pt x="51422" y="548767"/>
                </a:lnTo>
                <a:lnTo>
                  <a:pt x="50406" y="548767"/>
                </a:lnTo>
                <a:lnTo>
                  <a:pt x="49377" y="547497"/>
                </a:lnTo>
                <a:lnTo>
                  <a:pt x="48145" y="544957"/>
                </a:lnTo>
                <a:lnTo>
                  <a:pt x="51841" y="544957"/>
                </a:lnTo>
                <a:lnTo>
                  <a:pt x="51841" y="538797"/>
                </a:lnTo>
                <a:lnTo>
                  <a:pt x="50609" y="539877"/>
                </a:lnTo>
                <a:lnTo>
                  <a:pt x="50203" y="539877"/>
                </a:lnTo>
                <a:lnTo>
                  <a:pt x="44259" y="533527"/>
                </a:lnTo>
                <a:lnTo>
                  <a:pt x="37896" y="527177"/>
                </a:lnTo>
                <a:lnTo>
                  <a:pt x="45897" y="519557"/>
                </a:lnTo>
                <a:lnTo>
                  <a:pt x="50203" y="517017"/>
                </a:lnTo>
                <a:lnTo>
                  <a:pt x="53886" y="511937"/>
                </a:lnTo>
                <a:lnTo>
                  <a:pt x="53886" y="509397"/>
                </a:lnTo>
                <a:lnTo>
                  <a:pt x="54914" y="508127"/>
                </a:lnTo>
                <a:lnTo>
                  <a:pt x="57162" y="508127"/>
                </a:lnTo>
                <a:lnTo>
                  <a:pt x="57988" y="506857"/>
                </a:lnTo>
                <a:lnTo>
                  <a:pt x="57988" y="503047"/>
                </a:lnTo>
                <a:lnTo>
                  <a:pt x="59220" y="501777"/>
                </a:lnTo>
                <a:lnTo>
                  <a:pt x="60642" y="501777"/>
                </a:lnTo>
                <a:lnTo>
                  <a:pt x="62293" y="503047"/>
                </a:lnTo>
                <a:lnTo>
                  <a:pt x="63512" y="501777"/>
                </a:lnTo>
                <a:lnTo>
                  <a:pt x="63512" y="499237"/>
                </a:lnTo>
                <a:lnTo>
                  <a:pt x="62077" y="497967"/>
                </a:lnTo>
                <a:lnTo>
                  <a:pt x="57365" y="497967"/>
                </a:lnTo>
                <a:lnTo>
                  <a:pt x="57569" y="496697"/>
                </a:lnTo>
                <a:lnTo>
                  <a:pt x="60642" y="495427"/>
                </a:lnTo>
                <a:lnTo>
                  <a:pt x="62496" y="494157"/>
                </a:lnTo>
                <a:lnTo>
                  <a:pt x="64947" y="494157"/>
                </a:lnTo>
                <a:lnTo>
                  <a:pt x="67005" y="495427"/>
                </a:lnTo>
                <a:lnTo>
                  <a:pt x="68846" y="494157"/>
                </a:lnTo>
                <a:lnTo>
                  <a:pt x="69811" y="492887"/>
                </a:lnTo>
                <a:lnTo>
                  <a:pt x="71716" y="490347"/>
                </a:lnTo>
                <a:lnTo>
                  <a:pt x="73964" y="489077"/>
                </a:lnTo>
                <a:lnTo>
                  <a:pt x="79502" y="489077"/>
                </a:lnTo>
                <a:lnTo>
                  <a:pt x="79032" y="487807"/>
                </a:lnTo>
                <a:lnTo>
                  <a:pt x="77114" y="482727"/>
                </a:lnTo>
                <a:lnTo>
                  <a:pt x="76631" y="481457"/>
                </a:lnTo>
                <a:lnTo>
                  <a:pt x="70078" y="481457"/>
                </a:lnTo>
                <a:lnTo>
                  <a:pt x="70485" y="480187"/>
                </a:lnTo>
                <a:lnTo>
                  <a:pt x="73964" y="478917"/>
                </a:lnTo>
                <a:lnTo>
                  <a:pt x="77660" y="476377"/>
                </a:lnTo>
                <a:lnTo>
                  <a:pt x="78066" y="475107"/>
                </a:lnTo>
                <a:lnTo>
                  <a:pt x="76022" y="472567"/>
                </a:lnTo>
                <a:lnTo>
                  <a:pt x="73850" y="470128"/>
                </a:lnTo>
                <a:lnTo>
                  <a:pt x="74079" y="470128"/>
                </a:lnTo>
                <a:lnTo>
                  <a:pt x="78676" y="473837"/>
                </a:lnTo>
                <a:lnTo>
                  <a:pt x="79705" y="476377"/>
                </a:lnTo>
                <a:lnTo>
                  <a:pt x="79095" y="478917"/>
                </a:lnTo>
                <a:lnTo>
                  <a:pt x="78473" y="480187"/>
                </a:lnTo>
                <a:lnTo>
                  <a:pt x="81140" y="480187"/>
                </a:lnTo>
                <a:lnTo>
                  <a:pt x="86474" y="477647"/>
                </a:lnTo>
                <a:lnTo>
                  <a:pt x="87083" y="472567"/>
                </a:lnTo>
                <a:lnTo>
                  <a:pt x="81965" y="471297"/>
                </a:lnTo>
                <a:lnTo>
                  <a:pt x="79121" y="469442"/>
                </a:lnTo>
                <a:lnTo>
                  <a:pt x="78066" y="468757"/>
                </a:lnTo>
                <a:lnTo>
                  <a:pt x="89128" y="468757"/>
                </a:lnTo>
                <a:lnTo>
                  <a:pt x="93230" y="467487"/>
                </a:lnTo>
                <a:lnTo>
                  <a:pt x="94056" y="466217"/>
                </a:lnTo>
                <a:lnTo>
                  <a:pt x="94869" y="464947"/>
                </a:lnTo>
                <a:lnTo>
                  <a:pt x="94665" y="464947"/>
                </a:lnTo>
                <a:lnTo>
                  <a:pt x="91795" y="466217"/>
                </a:lnTo>
                <a:lnTo>
                  <a:pt x="90766" y="466217"/>
                </a:lnTo>
                <a:lnTo>
                  <a:pt x="90766" y="463677"/>
                </a:lnTo>
                <a:lnTo>
                  <a:pt x="91795" y="462407"/>
                </a:lnTo>
                <a:lnTo>
                  <a:pt x="94665" y="462407"/>
                </a:lnTo>
                <a:lnTo>
                  <a:pt x="91186" y="457327"/>
                </a:lnTo>
                <a:lnTo>
                  <a:pt x="91186" y="456057"/>
                </a:lnTo>
                <a:lnTo>
                  <a:pt x="93027" y="454787"/>
                </a:lnTo>
                <a:lnTo>
                  <a:pt x="94869" y="454787"/>
                </a:lnTo>
                <a:lnTo>
                  <a:pt x="94259" y="456057"/>
                </a:lnTo>
                <a:lnTo>
                  <a:pt x="93433" y="457327"/>
                </a:lnTo>
                <a:lnTo>
                  <a:pt x="94259" y="458597"/>
                </a:lnTo>
                <a:lnTo>
                  <a:pt x="95897" y="459867"/>
                </a:lnTo>
                <a:lnTo>
                  <a:pt x="97942" y="459867"/>
                </a:lnTo>
                <a:lnTo>
                  <a:pt x="99783" y="458597"/>
                </a:lnTo>
                <a:lnTo>
                  <a:pt x="101015" y="456057"/>
                </a:lnTo>
                <a:lnTo>
                  <a:pt x="102044" y="453517"/>
                </a:lnTo>
                <a:lnTo>
                  <a:pt x="104940" y="449707"/>
                </a:lnTo>
                <a:lnTo>
                  <a:pt x="107835" y="445897"/>
                </a:lnTo>
                <a:lnTo>
                  <a:pt x="108800" y="444627"/>
                </a:lnTo>
                <a:lnTo>
                  <a:pt x="111264" y="442087"/>
                </a:lnTo>
                <a:lnTo>
                  <a:pt x="69049" y="442087"/>
                </a:lnTo>
                <a:lnTo>
                  <a:pt x="66179" y="442087"/>
                </a:lnTo>
                <a:lnTo>
                  <a:pt x="66179" y="447167"/>
                </a:lnTo>
                <a:lnTo>
                  <a:pt x="67005" y="448437"/>
                </a:lnTo>
                <a:lnTo>
                  <a:pt x="69659" y="447167"/>
                </a:lnTo>
                <a:lnTo>
                  <a:pt x="71920" y="445897"/>
                </a:lnTo>
                <a:lnTo>
                  <a:pt x="72529" y="445897"/>
                </a:lnTo>
                <a:lnTo>
                  <a:pt x="71513" y="448437"/>
                </a:lnTo>
                <a:lnTo>
                  <a:pt x="70485" y="449707"/>
                </a:lnTo>
                <a:lnTo>
                  <a:pt x="68224" y="449707"/>
                </a:lnTo>
                <a:lnTo>
                  <a:pt x="68224" y="476377"/>
                </a:lnTo>
                <a:lnTo>
                  <a:pt x="68224" y="477647"/>
                </a:lnTo>
                <a:lnTo>
                  <a:pt x="67208" y="478917"/>
                </a:lnTo>
                <a:lnTo>
                  <a:pt x="64947" y="478917"/>
                </a:lnTo>
                <a:lnTo>
                  <a:pt x="64541" y="477647"/>
                </a:lnTo>
                <a:lnTo>
                  <a:pt x="65151" y="477647"/>
                </a:lnTo>
                <a:lnTo>
                  <a:pt x="65773" y="476377"/>
                </a:lnTo>
                <a:lnTo>
                  <a:pt x="66802" y="475107"/>
                </a:lnTo>
                <a:lnTo>
                  <a:pt x="67818" y="475107"/>
                </a:lnTo>
                <a:lnTo>
                  <a:pt x="68224" y="476377"/>
                </a:lnTo>
                <a:lnTo>
                  <a:pt x="68224" y="449707"/>
                </a:lnTo>
                <a:lnTo>
                  <a:pt x="65773" y="449707"/>
                </a:lnTo>
                <a:lnTo>
                  <a:pt x="62293" y="448437"/>
                </a:lnTo>
                <a:lnTo>
                  <a:pt x="61671" y="448437"/>
                </a:lnTo>
                <a:lnTo>
                  <a:pt x="62699" y="450977"/>
                </a:lnTo>
                <a:lnTo>
                  <a:pt x="63512" y="453517"/>
                </a:lnTo>
                <a:lnTo>
                  <a:pt x="62903" y="454787"/>
                </a:lnTo>
                <a:lnTo>
                  <a:pt x="62077" y="454787"/>
                </a:lnTo>
                <a:lnTo>
                  <a:pt x="62077" y="476377"/>
                </a:lnTo>
                <a:lnTo>
                  <a:pt x="62077" y="478917"/>
                </a:lnTo>
                <a:lnTo>
                  <a:pt x="62077" y="490347"/>
                </a:lnTo>
                <a:lnTo>
                  <a:pt x="61264" y="491617"/>
                </a:lnTo>
                <a:lnTo>
                  <a:pt x="60032" y="492887"/>
                </a:lnTo>
                <a:lnTo>
                  <a:pt x="57988" y="492887"/>
                </a:lnTo>
                <a:lnTo>
                  <a:pt x="57988" y="490347"/>
                </a:lnTo>
                <a:lnTo>
                  <a:pt x="59004" y="489077"/>
                </a:lnTo>
                <a:lnTo>
                  <a:pt x="61264" y="489077"/>
                </a:lnTo>
                <a:lnTo>
                  <a:pt x="62077" y="490347"/>
                </a:lnTo>
                <a:lnTo>
                  <a:pt x="62077" y="478917"/>
                </a:lnTo>
                <a:lnTo>
                  <a:pt x="56134" y="478917"/>
                </a:lnTo>
                <a:lnTo>
                  <a:pt x="56134" y="492887"/>
                </a:lnTo>
                <a:lnTo>
                  <a:pt x="55930" y="493077"/>
                </a:lnTo>
                <a:lnTo>
                  <a:pt x="55930" y="503047"/>
                </a:lnTo>
                <a:lnTo>
                  <a:pt x="55930" y="505587"/>
                </a:lnTo>
                <a:lnTo>
                  <a:pt x="54914" y="505587"/>
                </a:lnTo>
                <a:lnTo>
                  <a:pt x="53886" y="504317"/>
                </a:lnTo>
                <a:lnTo>
                  <a:pt x="52654" y="501777"/>
                </a:lnTo>
                <a:lnTo>
                  <a:pt x="51841" y="501777"/>
                </a:lnTo>
                <a:lnTo>
                  <a:pt x="51841" y="504317"/>
                </a:lnTo>
                <a:lnTo>
                  <a:pt x="50812" y="505587"/>
                </a:lnTo>
                <a:lnTo>
                  <a:pt x="48348" y="505587"/>
                </a:lnTo>
                <a:lnTo>
                  <a:pt x="48348" y="504317"/>
                </a:lnTo>
                <a:lnTo>
                  <a:pt x="49987" y="501777"/>
                </a:lnTo>
                <a:lnTo>
                  <a:pt x="51841" y="497967"/>
                </a:lnTo>
                <a:lnTo>
                  <a:pt x="52654" y="497967"/>
                </a:lnTo>
                <a:lnTo>
                  <a:pt x="55930" y="503047"/>
                </a:lnTo>
                <a:lnTo>
                  <a:pt x="55930" y="493077"/>
                </a:lnTo>
                <a:lnTo>
                  <a:pt x="46304" y="501777"/>
                </a:lnTo>
                <a:lnTo>
                  <a:pt x="40767" y="501777"/>
                </a:lnTo>
                <a:lnTo>
                  <a:pt x="40157" y="500507"/>
                </a:lnTo>
                <a:lnTo>
                  <a:pt x="40982" y="497967"/>
                </a:lnTo>
                <a:lnTo>
                  <a:pt x="41592" y="496697"/>
                </a:lnTo>
                <a:lnTo>
                  <a:pt x="42621" y="495427"/>
                </a:lnTo>
                <a:lnTo>
                  <a:pt x="43230" y="496697"/>
                </a:lnTo>
                <a:lnTo>
                  <a:pt x="43840" y="496697"/>
                </a:lnTo>
                <a:lnTo>
                  <a:pt x="45478" y="495427"/>
                </a:lnTo>
                <a:lnTo>
                  <a:pt x="46304" y="494157"/>
                </a:lnTo>
                <a:lnTo>
                  <a:pt x="47129" y="492887"/>
                </a:lnTo>
                <a:lnTo>
                  <a:pt x="50203" y="489077"/>
                </a:lnTo>
                <a:lnTo>
                  <a:pt x="52857" y="487807"/>
                </a:lnTo>
                <a:lnTo>
                  <a:pt x="54914" y="491617"/>
                </a:lnTo>
                <a:lnTo>
                  <a:pt x="56134" y="492887"/>
                </a:lnTo>
                <a:lnTo>
                  <a:pt x="56134" y="478917"/>
                </a:lnTo>
                <a:lnTo>
                  <a:pt x="53060" y="478917"/>
                </a:lnTo>
                <a:lnTo>
                  <a:pt x="50812" y="480187"/>
                </a:lnTo>
                <a:lnTo>
                  <a:pt x="48971" y="481076"/>
                </a:lnTo>
                <a:lnTo>
                  <a:pt x="48971" y="489077"/>
                </a:lnTo>
                <a:lnTo>
                  <a:pt x="46507" y="490347"/>
                </a:lnTo>
                <a:lnTo>
                  <a:pt x="44602" y="487807"/>
                </a:lnTo>
                <a:lnTo>
                  <a:pt x="43637" y="486537"/>
                </a:lnTo>
                <a:lnTo>
                  <a:pt x="41998" y="483997"/>
                </a:lnTo>
                <a:lnTo>
                  <a:pt x="41998" y="482727"/>
                </a:lnTo>
                <a:lnTo>
                  <a:pt x="44462" y="482727"/>
                </a:lnTo>
                <a:lnTo>
                  <a:pt x="46101" y="483997"/>
                </a:lnTo>
                <a:lnTo>
                  <a:pt x="46710" y="485267"/>
                </a:lnTo>
                <a:lnTo>
                  <a:pt x="48971" y="489077"/>
                </a:lnTo>
                <a:lnTo>
                  <a:pt x="48971" y="481076"/>
                </a:lnTo>
                <a:lnTo>
                  <a:pt x="48145" y="481457"/>
                </a:lnTo>
                <a:lnTo>
                  <a:pt x="48348" y="480187"/>
                </a:lnTo>
                <a:lnTo>
                  <a:pt x="51638" y="478917"/>
                </a:lnTo>
                <a:lnTo>
                  <a:pt x="55930" y="476377"/>
                </a:lnTo>
                <a:lnTo>
                  <a:pt x="62077" y="476377"/>
                </a:lnTo>
                <a:lnTo>
                  <a:pt x="62077" y="454787"/>
                </a:lnTo>
                <a:lnTo>
                  <a:pt x="58394" y="454787"/>
                </a:lnTo>
                <a:lnTo>
                  <a:pt x="53060" y="466217"/>
                </a:lnTo>
                <a:lnTo>
                  <a:pt x="55143" y="469442"/>
                </a:lnTo>
                <a:lnTo>
                  <a:pt x="55473" y="470128"/>
                </a:lnTo>
                <a:lnTo>
                  <a:pt x="54914" y="471297"/>
                </a:lnTo>
                <a:lnTo>
                  <a:pt x="53682" y="472567"/>
                </a:lnTo>
                <a:lnTo>
                  <a:pt x="51841" y="472567"/>
                </a:lnTo>
                <a:lnTo>
                  <a:pt x="52857" y="471297"/>
                </a:lnTo>
                <a:lnTo>
                  <a:pt x="54089" y="468757"/>
                </a:lnTo>
                <a:lnTo>
                  <a:pt x="53682" y="468757"/>
                </a:lnTo>
                <a:lnTo>
                  <a:pt x="50812" y="470128"/>
                </a:lnTo>
                <a:lnTo>
                  <a:pt x="48806" y="470128"/>
                </a:lnTo>
                <a:lnTo>
                  <a:pt x="46913" y="471297"/>
                </a:lnTo>
                <a:lnTo>
                  <a:pt x="45897" y="471297"/>
                </a:lnTo>
                <a:lnTo>
                  <a:pt x="46710" y="472567"/>
                </a:lnTo>
                <a:lnTo>
                  <a:pt x="47332" y="473837"/>
                </a:lnTo>
                <a:lnTo>
                  <a:pt x="46304" y="476377"/>
                </a:lnTo>
                <a:lnTo>
                  <a:pt x="41998" y="480187"/>
                </a:lnTo>
                <a:lnTo>
                  <a:pt x="40563" y="480187"/>
                </a:lnTo>
                <a:lnTo>
                  <a:pt x="39547" y="478917"/>
                </a:lnTo>
                <a:lnTo>
                  <a:pt x="37693" y="476377"/>
                </a:lnTo>
                <a:lnTo>
                  <a:pt x="37490" y="476669"/>
                </a:lnTo>
                <a:lnTo>
                  <a:pt x="37490" y="506857"/>
                </a:lnTo>
                <a:lnTo>
                  <a:pt x="37490" y="510667"/>
                </a:lnTo>
                <a:lnTo>
                  <a:pt x="36677" y="511937"/>
                </a:lnTo>
                <a:lnTo>
                  <a:pt x="35039" y="509397"/>
                </a:lnTo>
                <a:lnTo>
                  <a:pt x="32575" y="506857"/>
                </a:lnTo>
                <a:lnTo>
                  <a:pt x="31546" y="506857"/>
                </a:lnTo>
                <a:lnTo>
                  <a:pt x="32169" y="505587"/>
                </a:lnTo>
                <a:lnTo>
                  <a:pt x="36055" y="505587"/>
                </a:lnTo>
                <a:lnTo>
                  <a:pt x="37490" y="506857"/>
                </a:lnTo>
                <a:lnTo>
                  <a:pt x="37490" y="476669"/>
                </a:lnTo>
                <a:lnTo>
                  <a:pt x="35852" y="478917"/>
                </a:lnTo>
                <a:lnTo>
                  <a:pt x="36474" y="483997"/>
                </a:lnTo>
                <a:lnTo>
                  <a:pt x="36880" y="485267"/>
                </a:lnTo>
                <a:lnTo>
                  <a:pt x="35852" y="486537"/>
                </a:lnTo>
                <a:lnTo>
                  <a:pt x="33401" y="485267"/>
                </a:lnTo>
                <a:lnTo>
                  <a:pt x="31343" y="485267"/>
                </a:lnTo>
                <a:lnTo>
                  <a:pt x="29095" y="486537"/>
                </a:lnTo>
                <a:lnTo>
                  <a:pt x="28270" y="487807"/>
                </a:lnTo>
                <a:lnTo>
                  <a:pt x="27241" y="489077"/>
                </a:lnTo>
                <a:lnTo>
                  <a:pt x="28473" y="489077"/>
                </a:lnTo>
                <a:lnTo>
                  <a:pt x="29705" y="487807"/>
                </a:lnTo>
                <a:lnTo>
                  <a:pt x="31750" y="487807"/>
                </a:lnTo>
                <a:lnTo>
                  <a:pt x="33185" y="489077"/>
                </a:lnTo>
                <a:lnTo>
                  <a:pt x="35039" y="490347"/>
                </a:lnTo>
                <a:lnTo>
                  <a:pt x="33185" y="490347"/>
                </a:lnTo>
                <a:lnTo>
                  <a:pt x="33185" y="494157"/>
                </a:lnTo>
                <a:lnTo>
                  <a:pt x="31965" y="495427"/>
                </a:lnTo>
                <a:lnTo>
                  <a:pt x="26835" y="495427"/>
                </a:lnTo>
                <a:lnTo>
                  <a:pt x="25400" y="494157"/>
                </a:lnTo>
                <a:lnTo>
                  <a:pt x="33185" y="494157"/>
                </a:lnTo>
                <a:lnTo>
                  <a:pt x="33185" y="490347"/>
                </a:lnTo>
                <a:lnTo>
                  <a:pt x="26022" y="490347"/>
                </a:lnTo>
                <a:lnTo>
                  <a:pt x="24587" y="491693"/>
                </a:lnTo>
                <a:lnTo>
                  <a:pt x="24587" y="497967"/>
                </a:lnTo>
                <a:lnTo>
                  <a:pt x="22529" y="499237"/>
                </a:lnTo>
                <a:lnTo>
                  <a:pt x="20688" y="500507"/>
                </a:lnTo>
                <a:lnTo>
                  <a:pt x="19659" y="503047"/>
                </a:lnTo>
                <a:lnTo>
                  <a:pt x="20281" y="504317"/>
                </a:lnTo>
                <a:lnTo>
                  <a:pt x="21094" y="505587"/>
                </a:lnTo>
                <a:lnTo>
                  <a:pt x="20688" y="505587"/>
                </a:lnTo>
                <a:lnTo>
                  <a:pt x="19253" y="504317"/>
                </a:lnTo>
                <a:lnTo>
                  <a:pt x="16383" y="503047"/>
                </a:lnTo>
                <a:lnTo>
                  <a:pt x="19875" y="497967"/>
                </a:lnTo>
                <a:lnTo>
                  <a:pt x="24587" y="497967"/>
                </a:lnTo>
                <a:lnTo>
                  <a:pt x="24587" y="491693"/>
                </a:lnTo>
                <a:lnTo>
                  <a:pt x="15151" y="500507"/>
                </a:lnTo>
                <a:lnTo>
                  <a:pt x="15087" y="501777"/>
                </a:lnTo>
                <a:lnTo>
                  <a:pt x="15024" y="503047"/>
                </a:lnTo>
                <a:lnTo>
                  <a:pt x="14947" y="505587"/>
                </a:lnTo>
                <a:lnTo>
                  <a:pt x="12496" y="508127"/>
                </a:lnTo>
                <a:lnTo>
                  <a:pt x="9423" y="511937"/>
                </a:lnTo>
                <a:lnTo>
                  <a:pt x="6146" y="515747"/>
                </a:lnTo>
                <a:lnTo>
                  <a:pt x="3886" y="519557"/>
                </a:lnTo>
                <a:lnTo>
                  <a:pt x="4089" y="520827"/>
                </a:lnTo>
                <a:lnTo>
                  <a:pt x="4495" y="520827"/>
                </a:lnTo>
                <a:lnTo>
                  <a:pt x="3886" y="522097"/>
                </a:lnTo>
                <a:lnTo>
                  <a:pt x="0" y="522097"/>
                </a:lnTo>
                <a:lnTo>
                  <a:pt x="139" y="523468"/>
                </a:lnTo>
                <a:lnTo>
                  <a:pt x="254" y="524637"/>
                </a:lnTo>
                <a:lnTo>
                  <a:pt x="1270" y="534797"/>
                </a:lnTo>
                <a:lnTo>
                  <a:pt x="1384" y="536067"/>
                </a:lnTo>
                <a:lnTo>
                  <a:pt x="1511" y="537337"/>
                </a:lnTo>
                <a:lnTo>
                  <a:pt x="1638" y="538607"/>
                </a:lnTo>
                <a:lnTo>
                  <a:pt x="5321" y="546227"/>
                </a:lnTo>
                <a:lnTo>
                  <a:pt x="9004" y="552577"/>
                </a:lnTo>
                <a:lnTo>
                  <a:pt x="12903" y="555117"/>
                </a:lnTo>
                <a:lnTo>
                  <a:pt x="24993" y="556387"/>
                </a:lnTo>
                <a:lnTo>
                  <a:pt x="32372" y="556387"/>
                </a:lnTo>
                <a:lnTo>
                  <a:pt x="32372" y="557657"/>
                </a:lnTo>
                <a:lnTo>
                  <a:pt x="35852" y="557657"/>
                </a:lnTo>
                <a:lnTo>
                  <a:pt x="37896" y="558927"/>
                </a:lnTo>
                <a:lnTo>
                  <a:pt x="40360" y="557657"/>
                </a:lnTo>
                <a:lnTo>
                  <a:pt x="41592" y="555117"/>
                </a:lnTo>
                <a:lnTo>
                  <a:pt x="43434" y="552577"/>
                </a:lnTo>
                <a:lnTo>
                  <a:pt x="43548" y="553948"/>
                </a:lnTo>
                <a:lnTo>
                  <a:pt x="43637" y="558927"/>
                </a:lnTo>
                <a:lnTo>
                  <a:pt x="47942" y="560197"/>
                </a:lnTo>
                <a:lnTo>
                  <a:pt x="52857" y="558927"/>
                </a:lnTo>
                <a:lnTo>
                  <a:pt x="54089" y="558927"/>
                </a:lnTo>
                <a:lnTo>
                  <a:pt x="56959" y="557657"/>
                </a:lnTo>
                <a:lnTo>
                  <a:pt x="68021" y="557657"/>
                </a:lnTo>
                <a:lnTo>
                  <a:pt x="67005" y="555117"/>
                </a:lnTo>
                <a:lnTo>
                  <a:pt x="49987" y="555117"/>
                </a:lnTo>
                <a:lnTo>
                  <a:pt x="51015" y="557657"/>
                </a:lnTo>
                <a:lnTo>
                  <a:pt x="51841" y="558927"/>
                </a:lnTo>
                <a:lnTo>
                  <a:pt x="51638" y="558927"/>
                </a:lnTo>
                <a:lnTo>
                  <a:pt x="50203" y="557657"/>
                </a:lnTo>
                <a:lnTo>
                  <a:pt x="46101" y="555117"/>
                </a:lnTo>
                <a:lnTo>
                  <a:pt x="48564" y="552577"/>
                </a:lnTo>
                <a:lnTo>
                  <a:pt x="49784" y="551307"/>
                </a:lnTo>
                <a:lnTo>
                  <a:pt x="55321" y="552577"/>
                </a:lnTo>
                <a:lnTo>
                  <a:pt x="60032" y="552577"/>
                </a:lnTo>
                <a:lnTo>
                  <a:pt x="59423" y="551307"/>
                </a:lnTo>
                <a:lnTo>
                  <a:pt x="58801" y="550037"/>
                </a:lnTo>
                <a:lnTo>
                  <a:pt x="57569" y="548767"/>
                </a:lnTo>
                <a:lnTo>
                  <a:pt x="58191" y="548767"/>
                </a:lnTo>
                <a:lnTo>
                  <a:pt x="60642" y="550037"/>
                </a:lnTo>
                <a:lnTo>
                  <a:pt x="62496" y="552577"/>
                </a:lnTo>
                <a:lnTo>
                  <a:pt x="64135" y="552577"/>
                </a:lnTo>
                <a:lnTo>
                  <a:pt x="64135" y="551307"/>
                </a:lnTo>
                <a:lnTo>
                  <a:pt x="66802" y="552577"/>
                </a:lnTo>
                <a:lnTo>
                  <a:pt x="70256" y="553948"/>
                </a:lnTo>
                <a:lnTo>
                  <a:pt x="76631" y="557657"/>
                </a:lnTo>
                <a:lnTo>
                  <a:pt x="86677" y="557657"/>
                </a:lnTo>
                <a:lnTo>
                  <a:pt x="86677" y="552577"/>
                </a:lnTo>
                <a:lnTo>
                  <a:pt x="88823" y="553948"/>
                </a:lnTo>
                <a:lnTo>
                  <a:pt x="91186" y="556387"/>
                </a:lnTo>
                <a:lnTo>
                  <a:pt x="93637" y="557657"/>
                </a:lnTo>
                <a:lnTo>
                  <a:pt x="94869" y="558927"/>
                </a:lnTo>
                <a:lnTo>
                  <a:pt x="94056" y="557657"/>
                </a:lnTo>
                <a:lnTo>
                  <a:pt x="92824" y="555117"/>
                </a:lnTo>
                <a:lnTo>
                  <a:pt x="93840" y="555117"/>
                </a:lnTo>
                <a:lnTo>
                  <a:pt x="101422" y="557657"/>
                </a:lnTo>
                <a:lnTo>
                  <a:pt x="115773" y="557657"/>
                </a:lnTo>
                <a:lnTo>
                  <a:pt x="118643" y="558927"/>
                </a:lnTo>
                <a:lnTo>
                  <a:pt x="118021" y="558927"/>
                </a:lnTo>
                <a:lnTo>
                  <a:pt x="116586" y="561467"/>
                </a:lnTo>
                <a:lnTo>
                  <a:pt x="119253" y="561467"/>
                </a:lnTo>
                <a:lnTo>
                  <a:pt x="124383" y="557657"/>
                </a:lnTo>
                <a:lnTo>
                  <a:pt x="127863" y="555117"/>
                </a:lnTo>
                <a:lnTo>
                  <a:pt x="129705" y="555117"/>
                </a:lnTo>
                <a:lnTo>
                  <a:pt x="130733" y="556387"/>
                </a:lnTo>
                <a:lnTo>
                  <a:pt x="131749" y="558927"/>
                </a:lnTo>
                <a:lnTo>
                  <a:pt x="133604" y="556387"/>
                </a:lnTo>
                <a:lnTo>
                  <a:pt x="136055" y="552577"/>
                </a:lnTo>
                <a:lnTo>
                  <a:pt x="139547" y="547497"/>
                </a:lnTo>
                <a:lnTo>
                  <a:pt x="148971" y="542417"/>
                </a:lnTo>
                <a:lnTo>
                  <a:pt x="151638" y="544957"/>
                </a:lnTo>
                <a:lnTo>
                  <a:pt x="152450" y="546227"/>
                </a:lnTo>
                <a:lnTo>
                  <a:pt x="148971" y="546227"/>
                </a:lnTo>
                <a:lnTo>
                  <a:pt x="141592" y="547497"/>
                </a:lnTo>
                <a:lnTo>
                  <a:pt x="134620" y="556387"/>
                </a:lnTo>
                <a:lnTo>
                  <a:pt x="143433" y="556387"/>
                </a:lnTo>
                <a:lnTo>
                  <a:pt x="146913" y="557657"/>
                </a:lnTo>
                <a:lnTo>
                  <a:pt x="148971" y="557657"/>
                </a:lnTo>
                <a:lnTo>
                  <a:pt x="151638" y="558927"/>
                </a:lnTo>
                <a:lnTo>
                  <a:pt x="152450" y="558927"/>
                </a:lnTo>
                <a:lnTo>
                  <a:pt x="150812" y="556387"/>
                </a:lnTo>
                <a:lnTo>
                  <a:pt x="152450" y="555117"/>
                </a:lnTo>
                <a:lnTo>
                  <a:pt x="155321" y="555117"/>
                </a:lnTo>
                <a:lnTo>
                  <a:pt x="157784" y="553948"/>
                </a:lnTo>
                <a:lnTo>
                  <a:pt x="159778" y="553948"/>
                </a:lnTo>
                <a:lnTo>
                  <a:pt x="158597" y="556387"/>
                </a:lnTo>
                <a:lnTo>
                  <a:pt x="161264" y="556387"/>
                </a:lnTo>
                <a:lnTo>
                  <a:pt x="162699" y="555117"/>
                </a:lnTo>
                <a:lnTo>
                  <a:pt x="162979" y="554253"/>
                </a:lnTo>
                <a:lnTo>
                  <a:pt x="163080" y="553948"/>
                </a:lnTo>
                <a:lnTo>
                  <a:pt x="163931" y="552577"/>
                </a:lnTo>
                <a:lnTo>
                  <a:pt x="164744" y="552577"/>
                </a:lnTo>
                <a:lnTo>
                  <a:pt x="166039" y="553948"/>
                </a:lnTo>
                <a:lnTo>
                  <a:pt x="166789" y="555117"/>
                </a:lnTo>
                <a:lnTo>
                  <a:pt x="170891" y="556387"/>
                </a:lnTo>
                <a:lnTo>
                  <a:pt x="183184" y="556387"/>
                </a:lnTo>
                <a:lnTo>
                  <a:pt x="184619" y="557657"/>
                </a:lnTo>
                <a:lnTo>
                  <a:pt x="189331" y="560197"/>
                </a:lnTo>
                <a:lnTo>
                  <a:pt x="191592" y="556387"/>
                </a:lnTo>
                <a:lnTo>
                  <a:pt x="188061" y="552577"/>
                </a:lnTo>
                <a:lnTo>
                  <a:pt x="186880" y="551307"/>
                </a:lnTo>
                <a:lnTo>
                  <a:pt x="182168" y="546227"/>
                </a:lnTo>
                <a:lnTo>
                  <a:pt x="182727" y="543902"/>
                </a:lnTo>
                <a:lnTo>
                  <a:pt x="182778" y="543687"/>
                </a:lnTo>
                <a:lnTo>
                  <a:pt x="186677" y="542417"/>
                </a:lnTo>
                <a:lnTo>
                  <a:pt x="194462" y="539877"/>
                </a:lnTo>
                <a:lnTo>
                  <a:pt x="196507" y="539877"/>
                </a:lnTo>
                <a:lnTo>
                  <a:pt x="195846" y="541248"/>
                </a:lnTo>
                <a:lnTo>
                  <a:pt x="196011" y="541248"/>
                </a:lnTo>
                <a:lnTo>
                  <a:pt x="197332" y="542417"/>
                </a:lnTo>
                <a:lnTo>
                  <a:pt x="199783" y="544957"/>
                </a:lnTo>
                <a:lnTo>
                  <a:pt x="203682" y="547497"/>
                </a:lnTo>
                <a:lnTo>
                  <a:pt x="203682" y="548767"/>
                </a:lnTo>
                <a:lnTo>
                  <a:pt x="200609" y="548767"/>
                </a:lnTo>
                <a:lnTo>
                  <a:pt x="198767" y="550037"/>
                </a:lnTo>
                <a:lnTo>
                  <a:pt x="197739" y="550037"/>
                </a:lnTo>
                <a:lnTo>
                  <a:pt x="198970" y="547497"/>
                </a:lnTo>
                <a:lnTo>
                  <a:pt x="198551" y="546227"/>
                </a:lnTo>
                <a:lnTo>
                  <a:pt x="197332" y="546227"/>
                </a:lnTo>
                <a:lnTo>
                  <a:pt x="196303" y="544957"/>
                </a:lnTo>
                <a:lnTo>
                  <a:pt x="195275" y="546227"/>
                </a:lnTo>
                <a:lnTo>
                  <a:pt x="195275" y="548767"/>
                </a:lnTo>
                <a:lnTo>
                  <a:pt x="193840" y="551307"/>
                </a:lnTo>
                <a:lnTo>
                  <a:pt x="189331" y="551307"/>
                </a:lnTo>
                <a:lnTo>
                  <a:pt x="190157" y="552577"/>
                </a:lnTo>
                <a:lnTo>
                  <a:pt x="191592" y="555117"/>
                </a:lnTo>
                <a:lnTo>
                  <a:pt x="201980" y="553948"/>
                </a:lnTo>
                <a:lnTo>
                  <a:pt x="202742" y="553948"/>
                </a:lnTo>
                <a:lnTo>
                  <a:pt x="207568" y="550037"/>
                </a:lnTo>
                <a:lnTo>
                  <a:pt x="209207" y="550037"/>
                </a:lnTo>
                <a:lnTo>
                  <a:pt x="212077" y="552577"/>
                </a:lnTo>
                <a:lnTo>
                  <a:pt x="216281" y="553948"/>
                </a:lnTo>
                <a:lnTo>
                  <a:pt x="223481" y="553948"/>
                </a:lnTo>
                <a:lnTo>
                  <a:pt x="227241" y="555117"/>
                </a:lnTo>
                <a:lnTo>
                  <a:pt x="228879" y="556387"/>
                </a:lnTo>
                <a:lnTo>
                  <a:pt x="230936" y="558927"/>
                </a:lnTo>
                <a:lnTo>
                  <a:pt x="232168" y="558927"/>
                </a:lnTo>
                <a:lnTo>
                  <a:pt x="233184" y="556387"/>
                </a:lnTo>
                <a:lnTo>
                  <a:pt x="234010" y="555117"/>
                </a:lnTo>
                <a:lnTo>
                  <a:pt x="237083" y="555117"/>
                </a:lnTo>
                <a:lnTo>
                  <a:pt x="239750" y="556387"/>
                </a:lnTo>
                <a:lnTo>
                  <a:pt x="241033" y="555117"/>
                </a:lnTo>
                <a:lnTo>
                  <a:pt x="244868" y="551307"/>
                </a:lnTo>
                <a:lnTo>
                  <a:pt x="243027" y="550037"/>
                </a:lnTo>
                <a:lnTo>
                  <a:pt x="242201" y="548767"/>
                </a:lnTo>
                <a:lnTo>
                  <a:pt x="246710" y="548767"/>
                </a:lnTo>
                <a:lnTo>
                  <a:pt x="248551" y="550037"/>
                </a:lnTo>
                <a:lnTo>
                  <a:pt x="249377" y="551307"/>
                </a:lnTo>
                <a:lnTo>
                  <a:pt x="250405" y="555117"/>
                </a:lnTo>
                <a:lnTo>
                  <a:pt x="257162" y="556387"/>
                </a:lnTo>
                <a:lnTo>
                  <a:pt x="256476" y="554253"/>
                </a:lnTo>
                <a:lnTo>
                  <a:pt x="256387" y="553948"/>
                </a:lnTo>
                <a:lnTo>
                  <a:pt x="255727" y="551307"/>
                </a:lnTo>
                <a:lnTo>
                  <a:pt x="262902" y="551307"/>
                </a:lnTo>
                <a:lnTo>
                  <a:pt x="260845" y="552577"/>
                </a:lnTo>
                <a:lnTo>
                  <a:pt x="258419" y="553948"/>
                </a:lnTo>
                <a:lnTo>
                  <a:pt x="258660" y="553948"/>
                </a:lnTo>
                <a:lnTo>
                  <a:pt x="259422" y="555117"/>
                </a:lnTo>
                <a:lnTo>
                  <a:pt x="267817" y="555117"/>
                </a:lnTo>
                <a:lnTo>
                  <a:pt x="271030" y="553948"/>
                </a:lnTo>
                <a:lnTo>
                  <a:pt x="271272" y="553948"/>
                </a:lnTo>
                <a:lnTo>
                  <a:pt x="272529" y="550037"/>
                </a:lnTo>
                <a:lnTo>
                  <a:pt x="273354" y="550037"/>
                </a:lnTo>
                <a:lnTo>
                  <a:pt x="274586" y="552577"/>
                </a:lnTo>
                <a:lnTo>
                  <a:pt x="275463" y="553948"/>
                </a:lnTo>
                <a:lnTo>
                  <a:pt x="277787" y="553948"/>
                </a:lnTo>
                <a:lnTo>
                  <a:pt x="279298" y="555117"/>
                </a:lnTo>
                <a:lnTo>
                  <a:pt x="292201" y="555117"/>
                </a:lnTo>
                <a:lnTo>
                  <a:pt x="303060" y="556387"/>
                </a:lnTo>
                <a:lnTo>
                  <a:pt x="310642" y="555117"/>
                </a:lnTo>
                <a:lnTo>
                  <a:pt x="309003" y="552577"/>
                </a:lnTo>
                <a:lnTo>
                  <a:pt x="307771" y="551307"/>
                </a:lnTo>
                <a:lnTo>
                  <a:pt x="320687" y="551307"/>
                </a:lnTo>
                <a:lnTo>
                  <a:pt x="324091" y="553948"/>
                </a:lnTo>
                <a:lnTo>
                  <a:pt x="326593" y="553948"/>
                </a:lnTo>
                <a:lnTo>
                  <a:pt x="327240" y="552577"/>
                </a:lnTo>
                <a:lnTo>
                  <a:pt x="328066" y="552577"/>
                </a:lnTo>
                <a:lnTo>
                  <a:pt x="327456" y="551307"/>
                </a:lnTo>
                <a:lnTo>
                  <a:pt x="326834" y="550037"/>
                </a:lnTo>
                <a:lnTo>
                  <a:pt x="324993" y="550037"/>
                </a:lnTo>
                <a:lnTo>
                  <a:pt x="322122" y="548767"/>
                </a:lnTo>
                <a:lnTo>
                  <a:pt x="328066" y="548767"/>
                </a:lnTo>
                <a:lnTo>
                  <a:pt x="330733" y="550037"/>
                </a:lnTo>
                <a:lnTo>
                  <a:pt x="331343" y="552577"/>
                </a:lnTo>
                <a:lnTo>
                  <a:pt x="332371" y="555117"/>
                </a:lnTo>
                <a:lnTo>
                  <a:pt x="333387" y="555117"/>
                </a:lnTo>
                <a:lnTo>
                  <a:pt x="336677" y="551307"/>
                </a:lnTo>
                <a:lnTo>
                  <a:pt x="336054" y="550037"/>
                </a:lnTo>
                <a:lnTo>
                  <a:pt x="334213" y="548767"/>
                </a:lnTo>
                <a:lnTo>
                  <a:pt x="332371" y="547497"/>
                </a:lnTo>
                <a:lnTo>
                  <a:pt x="331139" y="546227"/>
                </a:lnTo>
                <a:lnTo>
                  <a:pt x="329907" y="544957"/>
                </a:lnTo>
                <a:lnTo>
                  <a:pt x="327444" y="542417"/>
                </a:lnTo>
                <a:lnTo>
                  <a:pt x="338721" y="546227"/>
                </a:lnTo>
                <a:lnTo>
                  <a:pt x="340156" y="547497"/>
                </a:lnTo>
                <a:lnTo>
                  <a:pt x="339331" y="550037"/>
                </a:lnTo>
                <a:lnTo>
                  <a:pt x="338315" y="552577"/>
                </a:lnTo>
                <a:lnTo>
                  <a:pt x="338721" y="552577"/>
                </a:lnTo>
                <a:lnTo>
                  <a:pt x="340969" y="551307"/>
                </a:lnTo>
                <a:lnTo>
                  <a:pt x="345274" y="548767"/>
                </a:lnTo>
                <a:lnTo>
                  <a:pt x="348970" y="548767"/>
                </a:lnTo>
                <a:lnTo>
                  <a:pt x="349072" y="550037"/>
                </a:lnTo>
                <a:lnTo>
                  <a:pt x="349173" y="552577"/>
                </a:lnTo>
                <a:lnTo>
                  <a:pt x="349986" y="551307"/>
                </a:lnTo>
                <a:lnTo>
                  <a:pt x="351015" y="548767"/>
                </a:lnTo>
                <a:lnTo>
                  <a:pt x="352044" y="546227"/>
                </a:lnTo>
                <a:lnTo>
                  <a:pt x="353885" y="544957"/>
                </a:lnTo>
                <a:lnTo>
                  <a:pt x="356552" y="544957"/>
                </a:lnTo>
                <a:lnTo>
                  <a:pt x="356755" y="546227"/>
                </a:lnTo>
                <a:lnTo>
                  <a:pt x="355320" y="548767"/>
                </a:lnTo>
                <a:lnTo>
                  <a:pt x="353682" y="551307"/>
                </a:lnTo>
                <a:lnTo>
                  <a:pt x="353885" y="552577"/>
                </a:lnTo>
                <a:lnTo>
                  <a:pt x="356311" y="553948"/>
                </a:lnTo>
                <a:lnTo>
                  <a:pt x="359156" y="553948"/>
                </a:lnTo>
                <a:lnTo>
                  <a:pt x="359829" y="552577"/>
                </a:lnTo>
                <a:lnTo>
                  <a:pt x="360235" y="550037"/>
                </a:lnTo>
                <a:lnTo>
                  <a:pt x="361873" y="550037"/>
                </a:lnTo>
                <a:lnTo>
                  <a:pt x="365353" y="552577"/>
                </a:lnTo>
                <a:lnTo>
                  <a:pt x="369125" y="553948"/>
                </a:lnTo>
                <a:lnTo>
                  <a:pt x="372122" y="553948"/>
                </a:lnTo>
                <a:lnTo>
                  <a:pt x="377444" y="551307"/>
                </a:lnTo>
                <a:lnTo>
                  <a:pt x="382155" y="550037"/>
                </a:lnTo>
                <a:lnTo>
                  <a:pt x="386461" y="550037"/>
                </a:lnTo>
                <a:lnTo>
                  <a:pt x="389534" y="551307"/>
                </a:lnTo>
                <a:lnTo>
                  <a:pt x="392201" y="552577"/>
                </a:lnTo>
                <a:lnTo>
                  <a:pt x="395478" y="552577"/>
                </a:lnTo>
                <a:lnTo>
                  <a:pt x="396709" y="551307"/>
                </a:lnTo>
                <a:lnTo>
                  <a:pt x="398145" y="550037"/>
                </a:lnTo>
                <a:lnTo>
                  <a:pt x="406133" y="550037"/>
                </a:lnTo>
                <a:lnTo>
                  <a:pt x="414540" y="548767"/>
                </a:lnTo>
                <a:lnTo>
                  <a:pt x="430911" y="548767"/>
                </a:lnTo>
                <a:lnTo>
                  <a:pt x="442328" y="547497"/>
                </a:lnTo>
                <a:lnTo>
                  <a:pt x="449491" y="547497"/>
                </a:lnTo>
                <a:lnTo>
                  <a:pt x="453059" y="546227"/>
                </a:lnTo>
                <a:lnTo>
                  <a:pt x="454698" y="544957"/>
                </a:lnTo>
                <a:lnTo>
                  <a:pt x="455117" y="544957"/>
                </a:lnTo>
                <a:lnTo>
                  <a:pt x="454291" y="547497"/>
                </a:lnTo>
                <a:lnTo>
                  <a:pt x="452958" y="551040"/>
                </a:lnTo>
                <a:lnTo>
                  <a:pt x="452856" y="551307"/>
                </a:lnTo>
                <a:lnTo>
                  <a:pt x="459828" y="551307"/>
                </a:lnTo>
                <a:lnTo>
                  <a:pt x="462280" y="547497"/>
                </a:lnTo>
                <a:lnTo>
                  <a:pt x="463511" y="544957"/>
                </a:lnTo>
                <a:lnTo>
                  <a:pt x="466585" y="544957"/>
                </a:lnTo>
                <a:lnTo>
                  <a:pt x="472325" y="546227"/>
                </a:lnTo>
                <a:lnTo>
                  <a:pt x="479082" y="547497"/>
                </a:lnTo>
                <a:lnTo>
                  <a:pt x="480314" y="546227"/>
                </a:lnTo>
                <a:lnTo>
                  <a:pt x="479501" y="544957"/>
                </a:lnTo>
                <a:lnTo>
                  <a:pt x="477862" y="542417"/>
                </a:lnTo>
                <a:lnTo>
                  <a:pt x="478269" y="542417"/>
                </a:lnTo>
                <a:lnTo>
                  <a:pt x="480517" y="543687"/>
                </a:lnTo>
                <a:lnTo>
                  <a:pt x="484822" y="543687"/>
                </a:lnTo>
                <a:lnTo>
                  <a:pt x="486257" y="542417"/>
                </a:lnTo>
                <a:lnTo>
                  <a:pt x="488302" y="539877"/>
                </a:lnTo>
                <a:lnTo>
                  <a:pt x="488518" y="539877"/>
                </a:lnTo>
                <a:lnTo>
                  <a:pt x="486460" y="543687"/>
                </a:lnTo>
                <a:lnTo>
                  <a:pt x="487489" y="544957"/>
                </a:lnTo>
                <a:lnTo>
                  <a:pt x="502653" y="544957"/>
                </a:lnTo>
                <a:lnTo>
                  <a:pt x="502653" y="547497"/>
                </a:lnTo>
                <a:lnTo>
                  <a:pt x="516178" y="547497"/>
                </a:lnTo>
                <a:lnTo>
                  <a:pt x="515353" y="544957"/>
                </a:lnTo>
                <a:lnTo>
                  <a:pt x="515772" y="544957"/>
                </a:lnTo>
                <a:lnTo>
                  <a:pt x="516991" y="543687"/>
                </a:lnTo>
                <a:lnTo>
                  <a:pt x="518020" y="542417"/>
                </a:lnTo>
                <a:lnTo>
                  <a:pt x="519049" y="543687"/>
                </a:lnTo>
                <a:lnTo>
                  <a:pt x="519049" y="546227"/>
                </a:lnTo>
                <a:lnTo>
                  <a:pt x="520065" y="546227"/>
                </a:lnTo>
                <a:lnTo>
                  <a:pt x="521500" y="544957"/>
                </a:lnTo>
                <a:lnTo>
                  <a:pt x="523138" y="544957"/>
                </a:lnTo>
                <a:lnTo>
                  <a:pt x="518426" y="539877"/>
                </a:lnTo>
                <a:lnTo>
                  <a:pt x="516991" y="537337"/>
                </a:lnTo>
                <a:lnTo>
                  <a:pt x="516991" y="534797"/>
                </a:lnTo>
                <a:lnTo>
                  <a:pt x="518223" y="534797"/>
                </a:lnTo>
                <a:lnTo>
                  <a:pt x="521093" y="537337"/>
                </a:lnTo>
                <a:lnTo>
                  <a:pt x="528066" y="544957"/>
                </a:lnTo>
                <a:lnTo>
                  <a:pt x="530313" y="546227"/>
                </a:lnTo>
                <a:lnTo>
                  <a:pt x="532980" y="544957"/>
                </a:lnTo>
                <a:lnTo>
                  <a:pt x="536663" y="544957"/>
                </a:lnTo>
                <a:lnTo>
                  <a:pt x="539534" y="547497"/>
                </a:lnTo>
                <a:lnTo>
                  <a:pt x="554697" y="547497"/>
                </a:lnTo>
                <a:lnTo>
                  <a:pt x="561848" y="546227"/>
                </a:lnTo>
                <a:lnTo>
                  <a:pt x="562483" y="546227"/>
                </a:lnTo>
                <a:lnTo>
                  <a:pt x="561467" y="544957"/>
                </a:lnTo>
                <a:lnTo>
                  <a:pt x="559409" y="542417"/>
                </a:lnTo>
                <a:lnTo>
                  <a:pt x="558190" y="541248"/>
                </a:lnTo>
                <a:lnTo>
                  <a:pt x="554088" y="537337"/>
                </a:lnTo>
                <a:lnTo>
                  <a:pt x="557771" y="536067"/>
                </a:lnTo>
                <a:lnTo>
                  <a:pt x="564908" y="541248"/>
                </a:lnTo>
                <a:lnTo>
                  <a:pt x="568706" y="543687"/>
                </a:lnTo>
                <a:lnTo>
                  <a:pt x="573405" y="544957"/>
                </a:lnTo>
                <a:lnTo>
                  <a:pt x="580021" y="546227"/>
                </a:lnTo>
                <a:lnTo>
                  <a:pt x="605523" y="546227"/>
                </a:lnTo>
                <a:lnTo>
                  <a:pt x="608596" y="544957"/>
                </a:lnTo>
                <a:lnTo>
                  <a:pt x="610133" y="543687"/>
                </a:lnTo>
                <a:lnTo>
                  <a:pt x="611670" y="542417"/>
                </a:lnTo>
                <a:lnTo>
                  <a:pt x="614946" y="538607"/>
                </a:lnTo>
                <a:lnTo>
                  <a:pt x="615149" y="538607"/>
                </a:lnTo>
                <a:lnTo>
                  <a:pt x="618223" y="542417"/>
                </a:lnTo>
                <a:lnTo>
                  <a:pt x="620064" y="544957"/>
                </a:lnTo>
                <a:lnTo>
                  <a:pt x="621499" y="546227"/>
                </a:lnTo>
                <a:lnTo>
                  <a:pt x="621499" y="542417"/>
                </a:lnTo>
                <a:lnTo>
                  <a:pt x="622528" y="542417"/>
                </a:lnTo>
                <a:lnTo>
                  <a:pt x="628675" y="546227"/>
                </a:lnTo>
                <a:lnTo>
                  <a:pt x="629704" y="546227"/>
                </a:lnTo>
                <a:lnTo>
                  <a:pt x="629704" y="542417"/>
                </a:lnTo>
                <a:lnTo>
                  <a:pt x="630720" y="542417"/>
                </a:lnTo>
                <a:lnTo>
                  <a:pt x="633183" y="544957"/>
                </a:lnTo>
                <a:lnTo>
                  <a:pt x="635431" y="547497"/>
                </a:lnTo>
                <a:lnTo>
                  <a:pt x="636054" y="547497"/>
                </a:lnTo>
                <a:lnTo>
                  <a:pt x="635025" y="544957"/>
                </a:lnTo>
                <a:lnTo>
                  <a:pt x="634009" y="543687"/>
                </a:lnTo>
                <a:lnTo>
                  <a:pt x="635025" y="542417"/>
                </a:lnTo>
                <a:lnTo>
                  <a:pt x="643013" y="542417"/>
                </a:lnTo>
                <a:lnTo>
                  <a:pt x="640664" y="541248"/>
                </a:lnTo>
                <a:lnTo>
                  <a:pt x="637895" y="539877"/>
                </a:lnTo>
                <a:lnTo>
                  <a:pt x="632980" y="536067"/>
                </a:lnTo>
                <a:lnTo>
                  <a:pt x="641591" y="537337"/>
                </a:lnTo>
                <a:lnTo>
                  <a:pt x="648957" y="538607"/>
                </a:lnTo>
                <a:lnTo>
                  <a:pt x="653681" y="539877"/>
                </a:lnTo>
                <a:lnTo>
                  <a:pt x="657364" y="539877"/>
                </a:lnTo>
                <a:lnTo>
                  <a:pt x="657364" y="536067"/>
                </a:lnTo>
                <a:lnTo>
                  <a:pt x="657364" y="534797"/>
                </a:lnTo>
                <a:lnTo>
                  <a:pt x="657364" y="532257"/>
                </a:lnTo>
                <a:lnTo>
                  <a:pt x="657364" y="529717"/>
                </a:lnTo>
                <a:lnTo>
                  <a:pt x="656755" y="528447"/>
                </a:lnTo>
                <a:lnTo>
                  <a:pt x="656132" y="527177"/>
                </a:lnTo>
                <a:lnTo>
                  <a:pt x="652653" y="527177"/>
                </a:lnTo>
                <a:lnTo>
                  <a:pt x="650392" y="525907"/>
                </a:lnTo>
                <a:lnTo>
                  <a:pt x="648817" y="523468"/>
                </a:lnTo>
                <a:lnTo>
                  <a:pt x="648944" y="523468"/>
                </a:lnTo>
                <a:lnTo>
                  <a:pt x="646303" y="522097"/>
                </a:lnTo>
                <a:lnTo>
                  <a:pt x="642607" y="522097"/>
                </a:lnTo>
                <a:lnTo>
                  <a:pt x="638721" y="520827"/>
                </a:lnTo>
                <a:lnTo>
                  <a:pt x="635850" y="519557"/>
                </a:lnTo>
                <a:lnTo>
                  <a:pt x="633387" y="517728"/>
                </a:lnTo>
                <a:lnTo>
                  <a:pt x="633387" y="530987"/>
                </a:lnTo>
                <a:lnTo>
                  <a:pt x="632574" y="532257"/>
                </a:lnTo>
                <a:lnTo>
                  <a:pt x="631342" y="532257"/>
                </a:lnTo>
                <a:lnTo>
                  <a:pt x="631342" y="539877"/>
                </a:lnTo>
                <a:lnTo>
                  <a:pt x="630910" y="541248"/>
                </a:lnTo>
                <a:lnTo>
                  <a:pt x="628764" y="541248"/>
                </a:lnTo>
                <a:lnTo>
                  <a:pt x="627646" y="539877"/>
                </a:lnTo>
                <a:lnTo>
                  <a:pt x="627646" y="538607"/>
                </a:lnTo>
                <a:lnTo>
                  <a:pt x="627646" y="537337"/>
                </a:lnTo>
                <a:lnTo>
                  <a:pt x="628065" y="536067"/>
                </a:lnTo>
                <a:lnTo>
                  <a:pt x="629081" y="536067"/>
                </a:lnTo>
                <a:lnTo>
                  <a:pt x="630110" y="537337"/>
                </a:lnTo>
                <a:lnTo>
                  <a:pt x="631228" y="539635"/>
                </a:lnTo>
                <a:lnTo>
                  <a:pt x="631342" y="539877"/>
                </a:lnTo>
                <a:lnTo>
                  <a:pt x="631342" y="532257"/>
                </a:lnTo>
                <a:lnTo>
                  <a:pt x="629081" y="532257"/>
                </a:lnTo>
                <a:lnTo>
                  <a:pt x="627646" y="530987"/>
                </a:lnTo>
                <a:lnTo>
                  <a:pt x="627646" y="529717"/>
                </a:lnTo>
                <a:lnTo>
                  <a:pt x="628472" y="528447"/>
                </a:lnTo>
                <a:lnTo>
                  <a:pt x="630720" y="528447"/>
                </a:lnTo>
                <a:lnTo>
                  <a:pt x="632155" y="529717"/>
                </a:lnTo>
                <a:lnTo>
                  <a:pt x="632777" y="529717"/>
                </a:lnTo>
                <a:lnTo>
                  <a:pt x="633387" y="530987"/>
                </a:lnTo>
                <a:lnTo>
                  <a:pt x="633387" y="517728"/>
                </a:lnTo>
                <a:lnTo>
                  <a:pt x="630720" y="515747"/>
                </a:lnTo>
                <a:lnTo>
                  <a:pt x="635850" y="517017"/>
                </a:lnTo>
                <a:lnTo>
                  <a:pt x="642200" y="517017"/>
                </a:lnTo>
                <a:lnTo>
                  <a:pt x="645071" y="519557"/>
                </a:lnTo>
                <a:lnTo>
                  <a:pt x="647115" y="519557"/>
                </a:lnTo>
                <a:lnTo>
                  <a:pt x="648754" y="518287"/>
                </a:lnTo>
                <a:lnTo>
                  <a:pt x="650189" y="517017"/>
                </a:lnTo>
                <a:lnTo>
                  <a:pt x="653059" y="517017"/>
                </a:lnTo>
                <a:lnTo>
                  <a:pt x="655320" y="518287"/>
                </a:lnTo>
                <a:lnTo>
                  <a:pt x="659003" y="519557"/>
                </a:lnTo>
                <a:lnTo>
                  <a:pt x="654291" y="519557"/>
                </a:lnTo>
                <a:lnTo>
                  <a:pt x="649986" y="520827"/>
                </a:lnTo>
                <a:lnTo>
                  <a:pt x="649782" y="520827"/>
                </a:lnTo>
                <a:lnTo>
                  <a:pt x="653262" y="522097"/>
                </a:lnTo>
                <a:lnTo>
                  <a:pt x="658126" y="523468"/>
                </a:lnTo>
                <a:lnTo>
                  <a:pt x="657872" y="523468"/>
                </a:lnTo>
                <a:lnTo>
                  <a:pt x="662686" y="528447"/>
                </a:lnTo>
                <a:lnTo>
                  <a:pt x="661047" y="530987"/>
                </a:lnTo>
                <a:lnTo>
                  <a:pt x="660641" y="532257"/>
                </a:lnTo>
                <a:lnTo>
                  <a:pt x="661047" y="533527"/>
                </a:lnTo>
                <a:lnTo>
                  <a:pt x="662279" y="534797"/>
                </a:lnTo>
                <a:lnTo>
                  <a:pt x="663308" y="536067"/>
                </a:lnTo>
                <a:lnTo>
                  <a:pt x="663409" y="537337"/>
                </a:lnTo>
                <a:lnTo>
                  <a:pt x="663511" y="538607"/>
                </a:lnTo>
                <a:lnTo>
                  <a:pt x="662686" y="539877"/>
                </a:lnTo>
                <a:lnTo>
                  <a:pt x="660438" y="543687"/>
                </a:lnTo>
                <a:lnTo>
                  <a:pt x="658469" y="541248"/>
                </a:lnTo>
                <a:lnTo>
                  <a:pt x="657974" y="542417"/>
                </a:lnTo>
                <a:lnTo>
                  <a:pt x="656755" y="542417"/>
                </a:lnTo>
                <a:lnTo>
                  <a:pt x="655104" y="544957"/>
                </a:lnTo>
                <a:lnTo>
                  <a:pt x="656132" y="546227"/>
                </a:lnTo>
                <a:lnTo>
                  <a:pt x="665353" y="546227"/>
                </a:lnTo>
                <a:lnTo>
                  <a:pt x="666991" y="544957"/>
                </a:lnTo>
                <a:lnTo>
                  <a:pt x="667283" y="543902"/>
                </a:lnTo>
                <a:lnTo>
                  <a:pt x="668223" y="546227"/>
                </a:lnTo>
                <a:lnTo>
                  <a:pt x="676427" y="546227"/>
                </a:lnTo>
                <a:lnTo>
                  <a:pt x="675805" y="543902"/>
                </a:lnTo>
                <a:lnTo>
                  <a:pt x="675741" y="543687"/>
                </a:lnTo>
                <a:lnTo>
                  <a:pt x="675398" y="542417"/>
                </a:lnTo>
                <a:lnTo>
                  <a:pt x="674166" y="539877"/>
                </a:lnTo>
                <a:lnTo>
                  <a:pt x="674052" y="539635"/>
                </a:lnTo>
                <a:lnTo>
                  <a:pt x="677646" y="542417"/>
                </a:lnTo>
                <a:lnTo>
                  <a:pt x="681951" y="546227"/>
                </a:lnTo>
                <a:lnTo>
                  <a:pt x="690562" y="546227"/>
                </a:lnTo>
                <a:lnTo>
                  <a:pt x="696506" y="543687"/>
                </a:lnTo>
                <a:lnTo>
                  <a:pt x="699376" y="542417"/>
                </a:lnTo>
                <a:lnTo>
                  <a:pt x="703059" y="543687"/>
                </a:lnTo>
                <a:lnTo>
                  <a:pt x="707771" y="544957"/>
                </a:lnTo>
                <a:lnTo>
                  <a:pt x="717816" y="547497"/>
                </a:lnTo>
                <a:lnTo>
                  <a:pt x="731697" y="547497"/>
                </a:lnTo>
                <a:lnTo>
                  <a:pt x="744435" y="546227"/>
                </a:lnTo>
                <a:lnTo>
                  <a:pt x="751014" y="543687"/>
                </a:lnTo>
                <a:lnTo>
                  <a:pt x="752449" y="542417"/>
                </a:lnTo>
                <a:lnTo>
                  <a:pt x="753465" y="543687"/>
                </a:lnTo>
                <a:lnTo>
                  <a:pt x="752652" y="548767"/>
                </a:lnTo>
                <a:lnTo>
                  <a:pt x="753262" y="548767"/>
                </a:lnTo>
                <a:lnTo>
                  <a:pt x="774369" y="550037"/>
                </a:lnTo>
                <a:lnTo>
                  <a:pt x="783386" y="550037"/>
                </a:lnTo>
                <a:lnTo>
                  <a:pt x="791997" y="551307"/>
                </a:lnTo>
                <a:lnTo>
                  <a:pt x="793432" y="551307"/>
                </a:lnTo>
                <a:lnTo>
                  <a:pt x="795070" y="552577"/>
                </a:lnTo>
                <a:lnTo>
                  <a:pt x="796709" y="552577"/>
                </a:lnTo>
                <a:lnTo>
                  <a:pt x="797521" y="551307"/>
                </a:lnTo>
                <a:lnTo>
                  <a:pt x="798550" y="550037"/>
                </a:lnTo>
                <a:lnTo>
                  <a:pt x="801014" y="548767"/>
                </a:lnTo>
                <a:lnTo>
                  <a:pt x="805103" y="550037"/>
                </a:lnTo>
                <a:lnTo>
                  <a:pt x="813790" y="551307"/>
                </a:lnTo>
                <a:lnTo>
                  <a:pt x="835456" y="551307"/>
                </a:lnTo>
                <a:lnTo>
                  <a:pt x="840562" y="548767"/>
                </a:lnTo>
                <a:lnTo>
                  <a:pt x="841171" y="548767"/>
                </a:lnTo>
                <a:lnTo>
                  <a:pt x="843432" y="547497"/>
                </a:lnTo>
                <a:lnTo>
                  <a:pt x="845477" y="547497"/>
                </a:lnTo>
                <a:lnTo>
                  <a:pt x="848956" y="548767"/>
                </a:lnTo>
                <a:lnTo>
                  <a:pt x="848004" y="547497"/>
                </a:lnTo>
                <a:lnTo>
                  <a:pt x="847051" y="546227"/>
                </a:lnTo>
                <a:lnTo>
                  <a:pt x="846086" y="544957"/>
                </a:lnTo>
                <a:lnTo>
                  <a:pt x="844245" y="542417"/>
                </a:lnTo>
                <a:lnTo>
                  <a:pt x="842810" y="539877"/>
                </a:lnTo>
                <a:lnTo>
                  <a:pt x="842810" y="536067"/>
                </a:lnTo>
                <a:lnTo>
                  <a:pt x="842403" y="536067"/>
                </a:lnTo>
                <a:lnTo>
                  <a:pt x="840968" y="538607"/>
                </a:lnTo>
                <a:lnTo>
                  <a:pt x="839736" y="539877"/>
                </a:lnTo>
                <a:lnTo>
                  <a:pt x="838923" y="539877"/>
                </a:lnTo>
                <a:lnTo>
                  <a:pt x="836663" y="537337"/>
                </a:lnTo>
                <a:lnTo>
                  <a:pt x="836663" y="543687"/>
                </a:lnTo>
                <a:lnTo>
                  <a:pt x="836663" y="546227"/>
                </a:lnTo>
                <a:lnTo>
                  <a:pt x="834212" y="546227"/>
                </a:lnTo>
                <a:lnTo>
                  <a:pt x="833081" y="543902"/>
                </a:lnTo>
                <a:lnTo>
                  <a:pt x="832980" y="543687"/>
                </a:lnTo>
                <a:lnTo>
                  <a:pt x="833386" y="542417"/>
                </a:lnTo>
                <a:lnTo>
                  <a:pt x="835647" y="542417"/>
                </a:lnTo>
                <a:lnTo>
                  <a:pt x="836663" y="543687"/>
                </a:lnTo>
                <a:lnTo>
                  <a:pt x="836663" y="537337"/>
                </a:lnTo>
                <a:lnTo>
                  <a:pt x="834415" y="534797"/>
                </a:lnTo>
                <a:lnTo>
                  <a:pt x="843229" y="534797"/>
                </a:lnTo>
                <a:lnTo>
                  <a:pt x="845680" y="536067"/>
                </a:lnTo>
                <a:lnTo>
                  <a:pt x="848956" y="543687"/>
                </a:lnTo>
                <a:lnTo>
                  <a:pt x="851217" y="544957"/>
                </a:lnTo>
                <a:lnTo>
                  <a:pt x="858596" y="544957"/>
                </a:lnTo>
                <a:lnTo>
                  <a:pt x="861250" y="546227"/>
                </a:lnTo>
                <a:lnTo>
                  <a:pt x="861250" y="547497"/>
                </a:lnTo>
                <a:lnTo>
                  <a:pt x="860437" y="548767"/>
                </a:lnTo>
                <a:lnTo>
                  <a:pt x="859205" y="547497"/>
                </a:lnTo>
                <a:lnTo>
                  <a:pt x="857161" y="547497"/>
                </a:lnTo>
                <a:lnTo>
                  <a:pt x="857161" y="550037"/>
                </a:lnTo>
                <a:lnTo>
                  <a:pt x="858799" y="551307"/>
                </a:lnTo>
                <a:lnTo>
                  <a:pt x="866787" y="551307"/>
                </a:lnTo>
                <a:lnTo>
                  <a:pt x="870064" y="552577"/>
                </a:lnTo>
                <a:lnTo>
                  <a:pt x="875601" y="552577"/>
                </a:lnTo>
                <a:lnTo>
                  <a:pt x="875601" y="548767"/>
                </a:lnTo>
                <a:lnTo>
                  <a:pt x="886866" y="550037"/>
                </a:lnTo>
                <a:lnTo>
                  <a:pt x="891781" y="552577"/>
                </a:lnTo>
                <a:lnTo>
                  <a:pt x="891997" y="552577"/>
                </a:lnTo>
                <a:lnTo>
                  <a:pt x="888707" y="547497"/>
                </a:lnTo>
                <a:lnTo>
                  <a:pt x="888593" y="546227"/>
                </a:lnTo>
                <a:lnTo>
                  <a:pt x="888466" y="544957"/>
                </a:lnTo>
                <a:lnTo>
                  <a:pt x="888352" y="543687"/>
                </a:lnTo>
                <a:lnTo>
                  <a:pt x="888225" y="542417"/>
                </a:lnTo>
                <a:lnTo>
                  <a:pt x="888111" y="541248"/>
                </a:lnTo>
                <a:lnTo>
                  <a:pt x="891997" y="541248"/>
                </a:lnTo>
                <a:lnTo>
                  <a:pt x="891997" y="543687"/>
                </a:lnTo>
                <a:lnTo>
                  <a:pt x="893432" y="544957"/>
                </a:lnTo>
                <a:lnTo>
                  <a:pt x="897940" y="544957"/>
                </a:lnTo>
                <a:lnTo>
                  <a:pt x="897318" y="546227"/>
                </a:lnTo>
                <a:lnTo>
                  <a:pt x="896505" y="547497"/>
                </a:lnTo>
                <a:lnTo>
                  <a:pt x="897940" y="547497"/>
                </a:lnTo>
                <a:lnTo>
                  <a:pt x="902449" y="546227"/>
                </a:lnTo>
                <a:lnTo>
                  <a:pt x="904290" y="547497"/>
                </a:lnTo>
                <a:lnTo>
                  <a:pt x="904290" y="548767"/>
                </a:lnTo>
                <a:lnTo>
                  <a:pt x="906132" y="551307"/>
                </a:lnTo>
                <a:lnTo>
                  <a:pt x="908380" y="551307"/>
                </a:lnTo>
                <a:lnTo>
                  <a:pt x="910844" y="552577"/>
                </a:lnTo>
                <a:lnTo>
                  <a:pt x="912075" y="551307"/>
                </a:lnTo>
                <a:lnTo>
                  <a:pt x="910437" y="548767"/>
                </a:lnTo>
                <a:lnTo>
                  <a:pt x="911453" y="548767"/>
                </a:lnTo>
                <a:lnTo>
                  <a:pt x="914120" y="550037"/>
                </a:lnTo>
                <a:lnTo>
                  <a:pt x="918832" y="550037"/>
                </a:lnTo>
                <a:lnTo>
                  <a:pt x="919657" y="548767"/>
                </a:lnTo>
                <a:lnTo>
                  <a:pt x="920889" y="547497"/>
                </a:lnTo>
                <a:lnTo>
                  <a:pt x="921702" y="547497"/>
                </a:lnTo>
                <a:lnTo>
                  <a:pt x="922934" y="548767"/>
                </a:lnTo>
                <a:lnTo>
                  <a:pt x="927074" y="551307"/>
                </a:lnTo>
                <a:lnTo>
                  <a:pt x="934389" y="552577"/>
                </a:lnTo>
                <a:lnTo>
                  <a:pt x="942276" y="552577"/>
                </a:lnTo>
                <a:lnTo>
                  <a:pt x="948143" y="550037"/>
                </a:lnTo>
                <a:lnTo>
                  <a:pt x="950595" y="548767"/>
                </a:lnTo>
                <a:lnTo>
                  <a:pt x="954087" y="547497"/>
                </a:lnTo>
                <a:lnTo>
                  <a:pt x="957364" y="548767"/>
                </a:lnTo>
                <a:lnTo>
                  <a:pt x="960437" y="550037"/>
                </a:lnTo>
                <a:lnTo>
                  <a:pt x="967397" y="550037"/>
                </a:lnTo>
                <a:lnTo>
                  <a:pt x="968019" y="551307"/>
                </a:lnTo>
                <a:lnTo>
                  <a:pt x="968832" y="552577"/>
                </a:lnTo>
                <a:lnTo>
                  <a:pt x="970686" y="551307"/>
                </a:lnTo>
                <a:lnTo>
                  <a:pt x="972108" y="550037"/>
                </a:lnTo>
                <a:lnTo>
                  <a:pt x="974572" y="547497"/>
                </a:lnTo>
                <a:lnTo>
                  <a:pt x="975194" y="547497"/>
                </a:lnTo>
                <a:lnTo>
                  <a:pt x="979766" y="553948"/>
                </a:lnTo>
                <a:lnTo>
                  <a:pt x="979906" y="553948"/>
                </a:lnTo>
                <a:lnTo>
                  <a:pt x="980020" y="551040"/>
                </a:lnTo>
                <a:lnTo>
                  <a:pt x="980109" y="548767"/>
                </a:lnTo>
                <a:lnTo>
                  <a:pt x="980389" y="547497"/>
                </a:lnTo>
                <a:lnTo>
                  <a:pt x="980655" y="546227"/>
                </a:lnTo>
                <a:lnTo>
                  <a:pt x="981659" y="541578"/>
                </a:lnTo>
                <a:lnTo>
                  <a:pt x="981735" y="541248"/>
                </a:lnTo>
                <a:lnTo>
                  <a:pt x="983030" y="539877"/>
                </a:lnTo>
                <a:lnTo>
                  <a:pt x="985570" y="537337"/>
                </a:lnTo>
                <a:lnTo>
                  <a:pt x="989876" y="537337"/>
                </a:lnTo>
                <a:lnTo>
                  <a:pt x="993013" y="542417"/>
                </a:lnTo>
                <a:lnTo>
                  <a:pt x="993635" y="544957"/>
                </a:lnTo>
                <a:lnTo>
                  <a:pt x="993216" y="546227"/>
                </a:lnTo>
                <a:lnTo>
                  <a:pt x="992403" y="546227"/>
                </a:lnTo>
                <a:lnTo>
                  <a:pt x="989939" y="543687"/>
                </a:lnTo>
                <a:lnTo>
                  <a:pt x="987488" y="548767"/>
                </a:lnTo>
                <a:lnTo>
                  <a:pt x="989533" y="550037"/>
                </a:lnTo>
                <a:lnTo>
                  <a:pt x="990561" y="551307"/>
                </a:lnTo>
                <a:lnTo>
                  <a:pt x="990968" y="551307"/>
                </a:lnTo>
                <a:lnTo>
                  <a:pt x="990765" y="550037"/>
                </a:lnTo>
                <a:lnTo>
                  <a:pt x="992606" y="548767"/>
                </a:lnTo>
                <a:lnTo>
                  <a:pt x="995070" y="546227"/>
                </a:lnTo>
                <a:lnTo>
                  <a:pt x="998956" y="543687"/>
                </a:lnTo>
                <a:lnTo>
                  <a:pt x="999159" y="542417"/>
                </a:lnTo>
                <a:lnTo>
                  <a:pt x="996721" y="541248"/>
                </a:lnTo>
                <a:lnTo>
                  <a:pt x="995273" y="539877"/>
                </a:lnTo>
                <a:lnTo>
                  <a:pt x="994041" y="538607"/>
                </a:lnTo>
                <a:lnTo>
                  <a:pt x="994448" y="538607"/>
                </a:lnTo>
                <a:lnTo>
                  <a:pt x="1003465" y="541147"/>
                </a:lnTo>
                <a:lnTo>
                  <a:pt x="1001014" y="538607"/>
                </a:lnTo>
                <a:lnTo>
                  <a:pt x="999782" y="537337"/>
                </a:lnTo>
                <a:lnTo>
                  <a:pt x="997521" y="536067"/>
                </a:lnTo>
                <a:lnTo>
                  <a:pt x="996911" y="534797"/>
                </a:lnTo>
                <a:lnTo>
                  <a:pt x="996289" y="533527"/>
                </a:lnTo>
                <a:lnTo>
                  <a:pt x="997115" y="533527"/>
                </a:lnTo>
                <a:lnTo>
                  <a:pt x="999578" y="530987"/>
                </a:lnTo>
                <a:lnTo>
                  <a:pt x="1004697" y="537337"/>
                </a:lnTo>
                <a:lnTo>
                  <a:pt x="1004697" y="546227"/>
                </a:lnTo>
                <a:lnTo>
                  <a:pt x="1008799" y="546227"/>
                </a:lnTo>
                <a:lnTo>
                  <a:pt x="1011250" y="544957"/>
                </a:lnTo>
                <a:lnTo>
                  <a:pt x="1012888" y="544957"/>
                </a:lnTo>
                <a:lnTo>
                  <a:pt x="1012888" y="547497"/>
                </a:lnTo>
                <a:lnTo>
                  <a:pt x="1012075" y="548767"/>
                </a:lnTo>
                <a:lnTo>
                  <a:pt x="1010843" y="547497"/>
                </a:lnTo>
                <a:lnTo>
                  <a:pt x="1008799" y="547497"/>
                </a:lnTo>
                <a:lnTo>
                  <a:pt x="1008799" y="552577"/>
                </a:lnTo>
                <a:lnTo>
                  <a:pt x="1012685" y="551307"/>
                </a:lnTo>
                <a:lnTo>
                  <a:pt x="1014463" y="548767"/>
                </a:lnTo>
                <a:lnTo>
                  <a:pt x="1015352" y="547497"/>
                </a:lnTo>
                <a:lnTo>
                  <a:pt x="1016850" y="544957"/>
                </a:lnTo>
                <a:lnTo>
                  <a:pt x="1017485" y="543902"/>
                </a:lnTo>
                <a:lnTo>
                  <a:pt x="1017600" y="543687"/>
                </a:lnTo>
                <a:lnTo>
                  <a:pt x="1018019" y="543687"/>
                </a:lnTo>
                <a:lnTo>
                  <a:pt x="1020064" y="546227"/>
                </a:lnTo>
                <a:lnTo>
                  <a:pt x="1025105" y="548767"/>
                </a:lnTo>
                <a:lnTo>
                  <a:pt x="1033208" y="550037"/>
                </a:lnTo>
                <a:lnTo>
                  <a:pt x="1041184" y="548767"/>
                </a:lnTo>
                <a:lnTo>
                  <a:pt x="1045883" y="546227"/>
                </a:lnTo>
                <a:lnTo>
                  <a:pt x="1046911" y="544957"/>
                </a:lnTo>
                <a:lnTo>
                  <a:pt x="1047724" y="544957"/>
                </a:lnTo>
                <a:lnTo>
                  <a:pt x="1047724" y="548767"/>
                </a:lnTo>
                <a:lnTo>
                  <a:pt x="1055103" y="551307"/>
                </a:lnTo>
                <a:lnTo>
                  <a:pt x="1059408" y="546227"/>
                </a:lnTo>
                <a:lnTo>
                  <a:pt x="1060018" y="546227"/>
                </a:lnTo>
                <a:lnTo>
                  <a:pt x="1060018" y="550037"/>
                </a:lnTo>
                <a:lnTo>
                  <a:pt x="1062075" y="550037"/>
                </a:lnTo>
                <a:lnTo>
                  <a:pt x="1063307" y="548767"/>
                </a:lnTo>
                <a:lnTo>
                  <a:pt x="1063510" y="547497"/>
                </a:lnTo>
                <a:lnTo>
                  <a:pt x="1062685" y="546227"/>
                </a:lnTo>
                <a:lnTo>
                  <a:pt x="1062075" y="544957"/>
                </a:lnTo>
                <a:lnTo>
                  <a:pt x="1063307" y="544957"/>
                </a:lnTo>
                <a:lnTo>
                  <a:pt x="1065555" y="547497"/>
                </a:lnTo>
                <a:lnTo>
                  <a:pt x="1069657" y="551307"/>
                </a:lnTo>
                <a:lnTo>
                  <a:pt x="1075397" y="552577"/>
                </a:lnTo>
                <a:lnTo>
                  <a:pt x="1073543" y="548767"/>
                </a:lnTo>
                <a:lnTo>
                  <a:pt x="1072730" y="547497"/>
                </a:lnTo>
                <a:lnTo>
                  <a:pt x="1073962" y="547497"/>
                </a:lnTo>
                <a:lnTo>
                  <a:pt x="1076007" y="548767"/>
                </a:lnTo>
                <a:lnTo>
                  <a:pt x="1078471" y="548767"/>
                </a:lnTo>
                <a:lnTo>
                  <a:pt x="1079906" y="547497"/>
                </a:lnTo>
                <a:lnTo>
                  <a:pt x="1079906" y="544957"/>
                </a:lnTo>
                <a:lnTo>
                  <a:pt x="1079906" y="543687"/>
                </a:lnTo>
                <a:lnTo>
                  <a:pt x="1077849" y="542417"/>
                </a:lnTo>
                <a:lnTo>
                  <a:pt x="1071295" y="539877"/>
                </a:lnTo>
                <a:lnTo>
                  <a:pt x="1068832" y="534797"/>
                </a:lnTo>
                <a:lnTo>
                  <a:pt x="1073543" y="534797"/>
                </a:lnTo>
                <a:lnTo>
                  <a:pt x="1074369" y="536067"/>
                </a:lnTo>
                <a:lnTo>
                  <a:pt x="1074369" y="537337"/>
                </a:lnTo>
                <a:lnTo>
                  <a:pt x="1076007" y="539877"/>
                </a:lnTo>
                <a:lnTo>
                  <a:pt x="1078052" y="539877"/>
                </a:lnTo>
                <a:lnTo>
                  <a:pt x="1080058" y="541248"/>
                </a:lnTo>
                <a:lnTo>
                  <a:pt x="1080185" y="541248"/>
                </a:lnTo>
                <a:lnTo>
                  <a:pt x="1083386" y="542417"/>
                </a:lnTo>
                <a:lnTo>
                  <a:pt x="1085430" y="544957"/>
                </a:lnTo>
                <a:lnTo>
                  <a:pt x="1088301" y="547497"/>
                </a:lnTo>
                <a:lnTo>
                  <a:pt x="1090142" y="548767"/>
                </a:lnTo>
                <a:lnTo>
                  <a:pt x="1091577" y="546227"/>
                </a:lnTo>
                <a:lnTo>
                  <a:pt x="1093216" y="544957"/>
                </a:lnTo>
                <a:lnTo>
                  <a:pt x="1092885" y="543902"/>
                </a:lnTo>
                <a:lnTo>
                  <a:pt x="1092809" y="543687"/>
                </a:lnTo>
                <a:lnTo>
                  <a:pt x="1090345" y="542417"/>
                </a:lnTo>
                <a:lnTo>
                  <a:pt x="1088466" y="541248"/>
                </a:lnTo>
                <a:lnTo>
                  <a:pt x="1087793" y="539877"/>
                </a:lnTo>
                <a:lnTo>
                  <a:pt x="1087272" y="538607"/>
                </a:lnTo>
                <a:lnTo>
                  <a:pt x="1087894" y="537337"/>
                </a:lnTo>
                <a:lnTo>
                  <a:pt x="1088707" y="534797"/>
                </a:lnTo>
                <a:lnTo>
                  <a:pt x="1088809" y="534492"/>
                </a:lnTo>
                <a:lnTo>
                  <a:pt x="1087272" y="536067"/>
                </a:lnTo>
                <a:lnTo>
                  <a:pt x="1085634" y="538607"/>
                </a:lnTo>
                <a:lnTo>
                  <a:pt x="1084821" y="538607"/>
                </a:lnTo>
                <a:lnTo>
                  <a:pt x="1082116" y="534797"/>
                </a:lnTo>
                <a:lnTo>
                  <a:pt x="1080312" y="532257"/>
                </a:lnTo>
                <a:lnTo>
                  <a:pt x="1092200" y="532257"/>
                </a:lnTo>
                <a:lnTo>
                  <a:pt x="1093216" y="533527"/>
                </a:lnTo>
                <a:lnTo>
                  <a:pt x="1092200" y="536067"/>
                </a:lnTo>
                <a:lnTo>
                  <a:pt x="1091438" y="539635"/>
                </a:lnTo>
                <a:lnTo>
                  <a:pt x="1091374" y="539877"/>
                </a:lnTo>
                <a:lnTo>
                  <a:pt x="1092263" y="541248"/>
                </a:lnTo>
                <a:lnTo>
                  <a:pt x="1097318" y="541248"/>
                </a:lnTo>
                <a:lnTo>
                  <a:pt x="1099578" y="542417"/>
                </a:lnTo>
                <a:lnTo>
                  <a:pt x="1100797" y="543687"/>
                </a:lnTo>
                <a:lnTo>
                  <a:pt x="1102652" y="547497"/>
                </a:lnTo>
                <a:lnTo>
                  <a:pt x="1102855" y="547497"/>
                </a:lnTo>
                <a:lnTo>
                  <a:pt x="1104023" y="543902"/>
                </a:lnTo>
                <a:lnTo>
                  <a:pt x="1104087" y="543687"/>
                </a:lnTo>
                <a:lnTo>
                  <a:pt x="1104900" y="542417"/>
                </a:lnTo>
                <a:lnTo>
                  <a:pt x="1106411" y="541248"/>
                </a:lnTo>
                <a:lnTo>
                  <a:pt x="1108798" y="541248"/>
                </a:lnTo>
                <a:lnTo>
                  <a:pt x="1108798" y="542417"/>
                </a:lnTo>
                <a:lnTo>
                  <a:pt x="1105928" y="544957"/>
                </a:lnTo>
                <a:lnTo>
                  <a:pt x="1105827" y="546227"/>
                </a:lnTo>
                <a:lnTo>
                  <a:pt x="1105725" y="547497"/>
                </a:lnTo>
                <a:lnTo>
                  <a:pt x="1106741" y="547497"/>
                </a:lnTo>
                <a:lnTo>
                  <a:pt x="1107973" y="548767"/>
                </a:lnTo>
                <a:lnTo>
                  <a:pt x="1109205" y="547497"/>
                </a:lnTo>
                <a:lnTo>
                  <a:pt x="1110018" y="546227"/>
                </a:lnTo>
                <a:lnTo>
                  <a:pt x="1110589" y="543902"/>
                </a:lnTo>
                <a:lnTo>
                  <a:pt x="1110640" y="543687"/>
                </a:lnTo>
                <a:lnTo>
                  <a:pt x="1112075" y="542417"/>
                </a:lnTo>
                <a:lnTo>
                  <a:pt x="1114526" y="542417"/>
                </a:lnTo>
                <a:lnTo>
                  <a:pt x="1114945" y="543687"/>
                </a:lnTo>
                <a:lnTo>
                  <a:pt x="1113307" y="546227"/>
                </a:lnTo>
                <a:lnTo>
                  <a:pt x="1113307" y="547497"/>
                </a:lnTo>
                <a:lnTo>
                  <a:pt x="1114323" y="546227"/>
                </a:lnTo>
                <a:lnTo>
                  <a:pt x="1115148" y="544957"/>
                </a:lnTo>
                <a:lnTo>
                  <a:pt x="1122934" y="547497"/>
                </a:lnTo>
                <a:lnTo>
                  <a:pt x="1131125" y="551040"/>
                </a:lnTo>
                <a:lnTo>
                  <a:pt x="1131125" y="547497"/>
                </a:lnTo>
                <a:lnTo>
                  <a:pt x="1131125" y="546227"/>
                </a:lnTo>
                <a:lnTo>
                  <a:pt x="1129906" y="544957"/>
                </a:lnTo>
                <a:lnTo>
                  <a:pt x="1128052" y="546227"/>
                </a:lnTo>
                <a:lnTo>
                  <a:pt x="1125601" y="547497"/>
                </a:lnTo>
                <a:lnTo>
                  <a:pt x="1125181" y="546227"/>
                </a:lnTo>
                <a:lnTo>
                  <a:pt x="1125702" y="544957"/>
                </a:lnTo>
                <a:lnTo>
                  <a:pt x="1126134" y="543902"/>
                </a:lnTo>
                <a:lnTo>
                  <a:pt x="1126210" y="543687"/>
                </a:lnTo>
                <a:lnTo>
                  <a:pt x="1127036" y="542417"/>
                </a:lnTo>
                <a:lnTo>
                  <a:pt x="1127645" y="539877"/>
                </a:lnTo>
                <a:lnTo>
                  <a:pt x="1127645" y="538607"/>
                </a:lnTo>
                <a:lnTo>
                  <a:pt x="1129080" y="538607"/>
                </a:lnTo>
                <a:lnTo>
                  <a:pt x="1132357" y="542417"/>
                </a:lnTo>
                <a:lnTo>
                  <a:pt x="1133792" y="543687"/>
                </a:lnTo>
                <a:lnTo>
                  <a:pt x="1133792" y="547497"/>
                </a:lnTo>
                <a:lnTo>
                  <a:pt x="1150391" y="547497"/>
                </a:lnTo>
                <a:lnTo>
                  <a:pt x="1155725" y="546227"/>
                </a:lnTo>
                <a:lnTo>
                  <a:pt x="1168425" y="546227"/>
                </a:lnTo>
                <a:lnTo>
                  <a:pt x="1172730" y="544957"/>
                </a:lnTo>
                <a:lnTo>
                  <a:pt x="1174165" y="543687"/>
                </a:lnTo>
                <a:lnTo>
                  <a:pt x="1175600" y="542417"/>
                </a:lnTo>
                <a:lnTo>
                  <a:pt x="1176820" y="542417"/>
                </a:lnTo>
                <a:lnTo>
                  <a:pt x="1176820" y="544957"/>
                </a:lnTo>
                <a:lnTo>
                  <a:pt x="1179080" y="546227"/>
                </a:lnTo>
                <a:lnTo>
                  <a:pt x="1185227" y="546227"/>
                </a:lnTo>
                <a:lnTo>
                  <a:pt x="1186459" y="544957"/>
                </a:lnTo>
                <a:lnTo>
                  <a:pt x="1185633" y="543687"/>
                </a:lnTo>
                <a:lnTo>
                  <a:pt x="1185024" y="542417"/>
                </a:lnTo>
                <a:lnTo>
                  <a:pt x="1185303" y="541578"/>
                </a:lnTo>
                <a:lnTo>
                  <a:pt x="1185405" y="541248"/>
                </a:lnTo>
                <a:lnTo>
                  <a:pt x="1187831" y="541248"/>
                </a:lnTo>
                <a:lnTo>
                  <a:pt x="1189329" y="542417"/>
                </a:lnTo>
                <a:lnTo>
                  <a:pt x="1189939" y="543687"/>
                </a:lnTo>
                <a:lnTo>
                  <a:pt x="1190967" y="546227"/>
                </a:lnTo>
                <a:lnTo>
                  <a:pt x="1191983" y="546227"/>
                </a:lnTo>
                <a:lnTo>
                  <a:pt x="1194041" y="544957"/>
                </a:lnTo>
                <a:lnTo>
                  <a:pt x="1195476" y="543687"/>
                </a:lnTo>
                <a:lnTo>
                  <a:pt x="1198346" y="543687"/>
                </a:lnTo>
                <a:lnTo>
                  <a:pt x="1199159" y="544957"/>
                </a:lnTo>
                <a:lnTo>
                  <a:pt x="1199337" y="543902"/>
                </a:lnTo>
                <a:lnTo>
                  <a:pt x="1199362" y="543687"/>
                </a:lnTo>
                <a:lnTo>
                  <a:pt x="1198892" y="541578"/>
                </a:lnTo>
                <a:lnTo>
                  <a:pt x="1198816" y="541248"/>
                </a:lnTo>
                <a:lnTo>
                  <a:pt x="1197927" y="537337"/>
                </a:lnTo>
                <a:lnTo>
                  <a:pt x="1198549" y="536067"/>
                </a:lnTo>
                <a:lnTo>
                  <a:pt x="1201623" y="534797"/>
                </a:lnTo>
                <a:lnTo>
                  <a:pt x="1204074" y="534797"/>
                </a:lnTo>
                <a:lnTo>
                  <a:pt x="1205306" y="532257"/>
                </a:lnTo>
                <a:lnTo>
                  <a:pt x="1204074" y="529717"/>
                </a:lnTo>
                <a:lnTo>
                  <a:pt x="1204493" y="528447"/>
                </a:lnTo>
                <a:lnTo>
                  <a:pt x="1205509" y="529717"/>
                </a:lnTo>
                <a:lnTo>
                  <a:pt x="1206741" y="529717"/>
                </a:lnTo>
                <a:lnTo>
                  <a:pt x="1207147" y="532257"/>
                </a:lnTo>
                <a:lnTo>
                  <a:pt x="1206741" y="536067"/>
                </a:lnTo>
                <a:lnTo>
                  <a:pt x="1205712" y="541248"/>
                </a:lnTo>
                <a:lnTo>
                  <a:pt x="1205865" y="541248"/>
                </a:lnTo>
                <a:lnTo>
                  <a:pt x="1207363" y="542417"/>
                </a:lnTo>
                <a:lnTo>
                  <a:pt x="1211453" y="537337"/>
                </a:lnTo>
                <a:lnTo>
                  <a:pt x="1212888" y="536067"/>
                </a:lnTo>
                <a:lnTo>
                  <a:pt x="1213916" y="536067"/>
                </a:lnTo>
                <a:lnTo>
                  <a:pt x="1213713" y="537337"/>
                </a:lnTo>
                <a:lnTo>
                  <a:pt x="1212684" y="542417"/>
                </a:lnTo>
                <a:lnTo>
                  <a:pt x="1213916" y="544957"/>
                </a:lnTo>
                <a:lnTo>
                  <a:pt x="1219454" y="542417"/>
                </a:lnTo>
                <a:lnTo>
                  <a:pt x="1220063" y="542417"/>
                </a:lnTo>
                <a:lnTo>
                  <a:pt x="1219034" y="543687"/>
                </a:lnTo>
                <a:lnTo>
                  <a:pt x="1218222" y="546227"/>
                </a:lnTo>
                <a:lnTo>
                  <a:pt x="1221905" y="546227"/>
                </a:lnTo>
                <a:lnTo>
                  <a:pt x="1221905" y="543687"/>
                </a:lnTo>
                <a:lnTo>
                  <a:pt x="1223962" y="542417"/>
                </a:lnTo>
                <a:lnTo>
                  <a:pt x="1229080" y="543687"/>
                </a:lnTo>
                <a:lnTo>
                  <a:pt x="1232357" y="542417"/>
                </a:lnTo>
                <a:lnTo>
                  <a:pt x="1236459" y="539877"/>
                </a:lnTo>
                <a:lnTo>
                  <a:pt x="1236662" y="539877"/>
                </a:lnTo>
                <a:lnTo>
                  <a:pt x="1235633" y="543687"/>
                </a:lnTo>
                <a:lnTo>
                  <a:pt x="1234401" y="546227"/>
                </a:lnTo>
                <a:lnTo>
                  <a:pt x="1234821" y="546227"/>
                </a:lnTo>
                <a:lnTo>
                  <a:pt x="1240967" y="543687"/>
                </a:lnTo>
                <a:lnTo>
                  <a:pt x="1242606" y="543687"/>
                </a:lnTo>
                <a:lnTo>
                  <a:pt x="1243418" y="544957"/>
                </a:lnTo>
                <a:lnTo>
                  <a:pt x="1244447" y="546227"/>
                </a:lnTo>
                <a:lnTo>
                  <a:pt x="1245882" y="546227"/>
                </a:lnTo>
                <a:lnTo>
                  <a:pt x="1248892" y="543687"/>
                </a:lnTo>
                <a:lnTo>
                  <a:pt x="1250391" y="542417"/>
                </a:lnTo>
                <a:lnTo>
                  <a:pt x="1251000" y="542417"/>
                </a:lnTo>
                <a:lnTo>
                  <a:pt x="1249984" y="543687"/>
                </a:lnTo>
                <a:lnTo>
                  <a:pt x="1248752" y="546227"/>
                </a:lnTo>
                <a:lnTo>
                  <a:pt x="1249781" y="546227"/>
                </a:lnTo>
                <a:lnTo>
                  <a:pt x="1253464" y="543687"/>
                </a:lnTo>
                <a:lnTo>
                  <a:pt x="1256131" y="542417"/>
                </a:lnTo>
                <a:lnTo>
                  <a:pt x="1260843" y="541248"/>
                </a:lnTo>
                <a:lnTo>
                  <a:pt x="1261808" y="541248"/>
                </a:lnTo>
                <a:lnTo>
                  <a:pt x="1268222" y="542417"/>
                </a:lnTo>
                <a:lnTo>
                  <a:pt x="1270863" y="541248"/>
                </a:lnTo>
                <a:lnTo>
                  <a:pt x="1271092" y="541248"/>
                </a:lnTo>
                <a:lnTo>
                  <a:pt x="1271092" y="539877"/>
                </a:lnTo>
                <a:lnTo>
                  <a:pt x="1272527" y="538607"/>
                </a:lnTo>
                <a:lnTo>
                  <a:pt x="1274368" y="537337"/>
                </a:lnTo>
                <a:lnTo>
                  <a:pt x="1277035" y="537337"/>
                </a:lnTo>
                <a:lnTo>
                  <a:pt x="1275930" y="539635"/>
                </a:lnTo>
                <a:lnTo>
                  <a:pt x="1275803" y="539877"/>
                </a:lnTo>
                <a:lnTo>
                  <a:pt x="1278128" y="541248"/>
                </a:lnTo>
                <a:lnTo>
                  <a:pt x="1281328" y="542417"/>
                </a:lnTo>
                <a:lnTo>
                  <a:pt x="1286662" y="543687"/>
                </a:lnTo>
                <a:lnTo>
                  <a:pt x="1287691" y="543687"/>
                </a:lnTo>
                <a:lnTo>
                  <a:pt x="1288376" y="542417"/>
                </a:lnTo>
                <a:lnTo>
                  <a:pt x="1289735" y="539877"/>
                </a:lnTo>
                <a:lnTo>
                  <a:pt x="1291374" y="537337"/>
                </a:lnTo>
                <a:lnTo>
                  <a:pt x="1291170" y="536067"/>
                </a:lnTo>
                <a:lnTo>
                  <a:pt x="1288097" y="533527"/>
                </a:lnTo>
                <a:lnTo>
                  <a:pt x="1287475" y="533082"/>
                </a:lnTo>
                <a:lnTo>
                  <a:pt x="1287475" y="539877"/>
                </a:lnTo>
                <a:lnTo>
                  <a:pt x="1287475" y="542417"/>
                </a:lnTo>
                <a:lnTo>
                  <a:pt x="1286662" y="542417"/>
                </a:lnTo>
                <a:lnTo>
                  <a:pt x="1285532" y="541248"/>
                </a:lnTo>
                <a:lnTo>
                  <a:pt x="1284490" y="541248"/>
                </a:lnTo>
                <a:lnTo>
                  <a:pt x="1283385" y="539877"/>
                </a:lnTo>
                <a:lnTo>
                  <a:pt x="1283385" y="537337"/>
                </a:lnTo>
                <a:lnTo>
                  <a:pt x="1285430" y="537337"/>
                </a:lnTo>
                <a:lnTo>
                  <a:pt x="1286662" y="538607"/>
                </a:lnTo>
                <a:lnTo>
                  <a:pt x="1287475" y="539877"/>
                </a:lnTo>
                <a:lnTo>
                  <a:pt x="1287475" y="533082"/>
                </a:lnTo>
                <a:lnTo>
                  <a:pt x="1284617" y="530987"/>
                </a:lnTo>
                <a:lnTo>
                  <a:pt x="1284617" y="529717"/>
                </a:lnTo>
                <a:lnTo>
                  <a:pt x="1288097" y="527177"/>
                </a:lnTo>
                <a:lnTo>
                  <a:pt x="1290142" y="525907"/>
                </a:lnTo>
                <a:lnTo>
                  <a:pt x="1291069" y="524637"/>
                </a:lnTo>
                <a:lnTo>
                  <a:pt x="1291920" y="523468"/>
                </a:lnTo>
                <a:lnTo>
                  <a:pt x="1292301" y="522097"/>
                </a:lnTo>
                <a:lnTo>
                  <a:pt x="1292606" y="520827"/>
                </a:lnTo>
                <a:lnTo>
                  <a:pt x="1292809" y="519557"/>
                </a:lnTo>
                <a:lnTo>
                  <a:pt x="1293215" y="517017"/>
                </a:lnTo>
                <a:close/>
              </a:path>
              <a:path w="2310130" h="561975">
                <a:moveTo>
                  <a:pt x="1309204" y="541997"/>
                </a:moveTo>
                <a:lnTo>
                  <a:pt x="1308392" y="540156"/>
                </a:lnTo>
                <a:lnTo>
                  <a:pt x="1306537" y="537895"/>
                </a:lnTo>
                <a:lnTo>
                  <a:pt x="1303261" y="534212"/>
                </a:lnTo>
                <a:lnTo>
                  <a:pt x="1299781" y="532574"/>
                </a:lnTo>
                <a:lnTo>
                  <a:pt x="1299781" y="534619"/>
                </a:lnTo>
                <a:lnTo>
                  <a:pt x="1299781" y="536257"/>
                </a:lnTo>
                <a:lnTo>
                  <a:pt x="1306131" y="541997"/>
                </a:lnTo>
                <a:lnTo>
                  <a:pt x="1309204" y="541997"/>
                </a:lnTo>
                <a:close/>
              </a:path>
              <a:path w="2310130" h="561975">
                <a:moveTo>
                  <a:pt x="1384211" y="9423"/>
                </a:moveTo>
                <a:lnTo>
                  <a:pt x="1379918" y="5118"/>
                </a:lnTo>
                <a:lnTo>
                  <a:pt x="1377048" y="3683"/>
                </a:lnTo>
                <a:lnTo>
                  <a:pt x="1372946" y="3683"/>
                </a:lnTo>
                <a:lnTo>
                  <a:pt x="1372120" y="4495"/>
                </a:lnTo>
                <a:lnTo>
                  <a:pt x="1372946" y="5321"/>
                </a:lnTo>
                <a:lnTo>
                  <a:pt x="1373771" y="6146"/>
                </a:lnTo>
                <a:lnTo>
                  <a:pt x="1376845" y="7366"/>
                </a:lnTo>
                <a:lnTo>
                  <a:pt x="1379702" y="8191"/>
                </a:lnTo>
                <a:lnTo>
                  <a:pt x="1384007" y="9626"/>
                </a:lnTo>
                <a:lnTo>
                  <a:pt x="1384211" y="9423"/>
                </a:lnTo>
                <a:close/>
              </a:path>
              <a:path w="2310130" h="561975">
                <a:moveTo>
                  <a:pt x="1463306" y="545084"/>
                </a:moveTo>
                <a:lnTo>
                  <a:pt x="1462697" y="544055"/>
                </a:lnTo>
                <a:lnTo>
                  <a:pt x="1462087" y="542823"/>
                </a:lnTo>
                <a:lnTo>
                  <a:pt x="1461058" y="542010"/>
                </a:lnTo>
                <a:lnTo>
                  <a:pt x="1460030" y="542010"/>
                </a:lnTo>
                <a:lnTo>
                  <a:pt x="1459623" y="542823"/>
                </a:lnTo>
                <a:lnTo>
                  <a:pt x="1459623" y="544055"/>
                </a:lnTo>
                <a:lnTo>
                  <a:pt x="1459623" y="545084"/>
                </a:lnTo>
                <a:lnTo>
                  <a:pt x="1460652" y="546100"/>
                </a:lnTo>
                <a:lnTo>
                  <a:pt x="1462900" y="546100"/>
                </a:lnTo>
                <a:lnTo>
                  <a:pt x="1463306" y="545084"/>
                </a:lnTo>
                <a:close/>
              </a:path>
              <a:path w="2310130" h="561975">
                <a:moveTo>
                  <a:pt x="1468843" y="32981"/>
                </a:moveTo>
                <a:lnTo>
                  <a:pt x="1468234" y="31762"/>
                </a:lnTo>
                <a:lnTo>
                  <a:pt x="1462900" y="31762"/>
                </a:lnTo>
                <a:lnTo>
                  <a:pt x="1462087" y="32778"/>
                </a:lnTo>
                <a:lnTo>
                  <a:pt x="1462697" y="33807"/>
                </a:lnTo>
                <a:lnTo>
                  <a:pt x="1463522" y="35039"/>
                </a:lnTo>
                <a:lnTo>
                  <a:pt x="1464945" y="35445"/>
                </a:lnTo>
                <a:lnTo>
                  <a:pt x="1465973" y="34836"/>
                </a:lnTo>
                <a:lnTo>
                  <a:pt x="1468843" y="32981"/>
                </a:lnTo>
                <a:close/>
              </a:path>
              <a:path w="2310130" h="561975">
                <a:moveTo>
                  <a:pt x="1473962" y="32575"/>
                </a:moveTo>
                <a:lnTo>
                  <a:pt x="1472933" y="31762"/>
                </a:lnTo>
                <a:lnTo>
                  <a:pt x="1470685" y="31762"/>
                </a:lnTo>
                <a:lnTo>
                  <a:pt x="1470279" y="32575"/>
                </a:lnTo>
                <a:lnTo>
                  <a:pt x="1470888" y="33807"/>
                </a:lnTo>
                <a:lnTo>
                  <a:pt x="1471498" y="34836"/>
                </a:lnTo>
                <a:lnTo>
                  <a:pt x="1472526" y="35852"/>
                </a:lnTo>
                <a:lnTo>
                  <a:pt x="1473555" y="35852"/>
                </a:lnTo>
                <a:lnTo>
                  <a:pt x="1473962" y="34836"/>
                </a:lnTo>
                <a:lnTo>
                  <a:pt x="1473962" y="32575"/>
                </a:lnTo>
                <a:close/>
              </a:path>
              <a:path w="2310130" h="561975">
                <a:moveTo>
                  <a:pt x="1621510" y="505523"/>
                </a:moveTo>
                <a:lnTo>
                  <a:pt x="1620685" y="505117"/>
                </a:lnTo>
                <a:lnTo>
                  <a:pt x="1618437" y="505117"/>
                </a:lnTo>
                <a:lnTo>
                  <a:pt x="1617408" y="506133"/>
                </a:lnTo>
                <a:lnTo>
                  <a:pt x="1617408" y="507365"/>
                </a:lnTo>
                <a:lnTo>
                  <a:pt x="1617408" y="508393"/>
                </a:lnTo>
                <a:lnTo>
                  <a:pt x="1618437" y="508800"/>
                </a:lnTo>
                <a:lnTo>
                  <a:pt x="1619453" y="508190"/>
                </a:lnTo>
                <a:lnTo>
                  <a:pt x="1620685" y="507568"/>
                </a:lnTo>
                <a:lnTo>
                  <a:pt x="1621510" y="506539"/>
                </a:lnTo>
                <a:lnTo>
                  <a:pt x="1621510" y="505523"/>
                </a:lnTo>
                <a:close/>
              </a:path>
              <a:path w="2310130" h="561975">
                <a:moveTo>
                  <a:pt x="1706537" y="499999"/>
                </a:moveTo>
                <a:lnTo>
                  <a:pt x="1703260" y="505587"/>
                </a:lnTo>
                <a:lnTo>
                  <a:pt x="1701279" y="509143"/>
                </a:lnTo>
                <a:lnTo>
                  <a:pt x="1701215" y="509270"/>
                </a:lnTo>
                <a:lnTo>
                  <a:pt x="1693214" y="510679"/>
                </a:lnTo>
                <a:lnTo>
                  <a:pt x="1694446" y="510921"/>
                </a:lnTo>
                <a:lnTo>
                  <a:pt x="1698345" y="511556"/>
                </a:lnTo>
                <a:lnTo>
                  <a:pt x="1698955" y="512318"/>
                </a:lnTo>
                <a:lnTo>
                  <a:pt x="1697113" y="514604"/>
                </a:lnTo>
                <a:lnTo>
                  <a:pt x="1695678" y="516509"/>
                </a:lnTo>
                <a:lnTo>
                  <a:pt x="1695577" y="517017"/>
                </a:lnTo>
                <a:lnTo>
                  <a:pt x="1695450" y="517652"/>
                </a:lnTo>
                <a:lnTo>
                  <a:pt x="1698028" y="517652"/>
                </a:lnTo>
                <a:lnTo>
                  <a:pt x="1700593" y="514604"/>
                </a:lnTo>
                <a:lnTo>
                  <a:pt x="1702231" y="510921"/>
                </a:lnTo>
                <a:lnTo>
                  <a:pt x="1705927" y="503936"/>
                </a:lnTo>
                <a:lnTo>
                  <a:pt x="1706435" y="500583"/>
                </a:lnTo>
                <a:lnTo>
                  <a:pt x="1706537" y="499999"/>
                </a:lnTo>
                <a:close/>
              </a:path>
              <a:path w="2310130" h="561975">
                <a:moveTo>
                  <a:pt x="1713103" y="509625"/>
                </a:moveTo>
                <a:lnTo>
                  <a:pt x="1713026" y="505929"/>
                </a:lnTo>
                <a:lnTo>
                  <a:pt x="1712899" y="505117"/>
                </a:lnTo>
                <a:lnTo>
                  <a:pt x="1712696" y="505117"/>
                </a:lnTo>
                <a:lnTo>
                  <a:pt x="1711464" y="505929"/>
                </a:lnTo>
                <a:lnTo>
                  <a:pt x="1710029" y="506958"/>
                </a:lnTo>
                <a:lnTo>
                  <a:pt x="1707781" y="508393"/>
                </a:lnTo>
                <a:lnTo>
                  <a:pt x="1707781" y="508800"/>
                </a:lnTo>
                <a:lnTo>
                  <a:pt x="1710029" y="509828"/>
                </a:lnTo>
                <a:lnTo>
                  <a:pt x="1711871" y="510438"/>
                </a:lnTo>
                <a:lnTo>
                  <a:pt x="1713103" y="509625"/>
                </a:lnTo>
                <a:close/>
              </a:path>
              <a:path w="2310130" h="561975">
                <a:moveTo>
                  <a:pt x="1750809" y="21920"/>
                </a:moveTo>
                <a:lnTo>
                  <a:pt x="1750199" y="20281"/>
                </a:lnTo>
                <a:lnTo>
                  <a:pt x="1748764" y="18846"/>
                </a:lnTo>
                <a:lnTo>
                  <a:pt x="1746707" y="17005"/>
                </a:lnTo>
                <a:lnTo>
                  <a:pt x="1746504" y="17208"/>
                </a:lnTo>
                <a:lnTo>
                  <a:pt x="1747735" y="20078"/>
                </a:lnTo>
                <a:lnTo>
                  <a:pt x="1748345" y="22123"/>
                </a:lnTo>
                <a:lnTo>
                  <a:pt x="1749577" y="23152"/>
                </a:lnTo>
                <a:lnTo>
                  <a:pt x="1750199" y="22542"/>
                </a:lnTo>
                <a:lnTo>
                  <a:pt x="1750809" y="21920"/>
                </a:lnTo>
                <a:close/>
              </a:path>
              <a:path w="2310130" h="561975">
                <a:moveTo>
                  <a:pt x="1980107" y="12090"/>
                </a:moveTo>
                <a:lnTo>
                  <a:pt x="1979701" y="11277"/>
                </a:lnTo>
                <a:lnTo>
                  <a:pt x="1978672" y="11277"/>
                </a:lnTo>
                <a:lnTo>
                  <a:pt x="1977644" y="12090"/>
                </a:lnTo>
                <a:lnTo>
                  <a:pt x="1977034" y="13322"/>
                </a:lnTo>
                <a:lnTo>
                  <a:pt x="1976424" y="14351"/>
                </a:lnTo>
                <a:lnTo>
                  <a:pt x="1976831" y="15367"/>
                </a:lnTo>
                <a:lnTo>
                  <a:pt x="1979079" y="15367"/>
                </a:lnTo>
                <a:lnTo>
                  <a:pt x="1980107" y="14351"/>
                </a:lnTo>
                <a:lnTo>
                  <a:pt x="1980107" y="12090"/>
                </a:lnTo>
                <a:close/>
              </a:path>
              <a:path w="2310130" h="561975">
                <a:moveTo>
                  <a:pt x="2051824" y="530352"/>
                </a:moveTo>
                <a:lnTo>
                  <a:pt x="2050389" y="529717"/>
                </a:lnTo>
                <a:lnTo>
                  <a:pt x="2048751" y="530352"/>
                </a:lnTo>
                <a:lnTo>
                  <a:pt x="2047100" y="531241"/>
                </a:lnTo>
                <a:lnTo>
                  <a:pt x="2045881" y="530910"/>
                </a:lnTo>
                <a:lnTo>
                  <a:pt x="2045881" y="537718"/>
                </a:lnTo>
                <a:lnTo>
                  <a:pt x="2039327" y="537083"/>
                </a:lnTo>
                <a:lnTo>
                  <a:pt x="2037892" y="535686"/>
                </a:lnTo>
                <a:lnTo>
                  <a:pt x="2038007" y="534289"/>
                </a:lnTo>
                <a:lnTo>
                  <a:pt x="2038134" y="533019"/>
                </a:lnTo>
                <a:lnTo>
                  <a:pt x="2038184" y="532384"/>
                </a:lnTo>
                <a:lnTo>
                  <a:pt x="2038311" y="530987"/>
                </a:lnTo>
                <a:lnTo>
                  <a:pt x="2038426" y="529717"/>
                </a:lnTo>
                <a:lnTo>
                  <a:pt x="2038464" y="529348"/>
                </a:lnTo>
                <a:lnTo>
                  <a:pt x="2042604" y="533654"/>
                </a:lnTo>
                <a:lnTo>
                  <a:pt x="2045881" y="537718"/>
                </a:lnTo>
                <a:lnTo>
                  <a:pt x="2045881" y="530910"/>
                </a:lnTo>
                <a:lnTo>
                  <a:pt x="2045258" y="530733"/>
                </a:lnTo>
                <a:lnTo>
                  <a:pt x="2044649" y="529717"/>
                </a:lnTo>
                <a:lnTo>
                  <a:pt x="2044103" y="528955"/>
                </a:lnTo>
                <a:lnTo>
                  <a:pt x="2043925" y="528701"/>
                </a:lnTo>
                <a:lnTo>
                  <a:pt x="2043836" y="528574"/>
                </a:lnTo>
                <a:lnTo>
                  <a:pt x="2041169" y="527685"/>
                </a:lnTo>
                <a:lnTo>
                  <a:pt x="2035835" y="527685"/>
                </a:lnTo>
                <a:lnTo>
                  <a:pt x="2032965" y="526669"/>
                </a:lnTo>
                <a:lnTo>
                  <a:pt x="2032215" y="525399"/>
                </a:lnTo>
                <a:lnTo>
                  <a:pt x="2031961" y="525018"/>
                </a:lnTo>
                <a:lnTo>
                  <a:pt x="2031212" y="524002"/>
                </a:lnTo>
                <a:lnTo>
                  <a:pt x="2031123" y="523875"/>
                </a:lnTo>
                <a:lnTo>
                  <a:pt x="2031746" y="523367"/>
                </a:lnTo>
                <a:lnTo>
                  <a:pt x="2033587" y="524002"/>
                </a:lnTo>
                <a:lnTo>
                  <a:pt x="2035632" y="524891"/>
                </a:lnTo>
                <a:lnTo>
                  <a:pt x="2036394" y="523367"/>
                </a:lnTo>
                <a:lnTo>
                  <a:pt x="2036483" y="522859"/>
                </a:lnTo>
                <a:lnTo>
                  <a:pt x="2036597" y="521385"/>
                </a:lnTo>
                <a:lnTo>
                  <a:pt x="2036724" y="519938"/>
                </a:lnTo>
                <a:lnTo>
                  <a:pt x="2036826" y="518668"/>
                </a:lnTo>
                <a:lnTo>
                  <a:pt x="2036940" y="516255"/>
                </a:lnTo>
                <a:lnTo>
                  <a:pt x="2036965" y="513334"/>
                </a:lnTo>
                <a:lnTo>
                  <a:pt x="2036470" y="511937"/>
                </a:lnTo>
                <a:lnTo>
                  <a:pt x="2036368" y="511683"/>
                </a:lnTo>
                <a:lnTo>
                  <a:pt x="2036330" y="511556"/>
                </a:lnTo>
                <a:lnTo>
                  <a:pt x="2036241" y="511302"/>
                </a:lnTo>
                <a:lnTo>
                  <a:pt x="2032558" y="511302"/>
                </a:lnTo>
                <a:lnTo>
                  <a:pt x="2032063" y="512318"/>
                </a:lnTo>
                <a:lnTo>
                  <a:pt x="2032076" y="512953"/>
                </a:lnTo>
                <a:lnTo>
                  <a:pt x="2032419" y="513969"/>
                </a:lnTo>
                <a:lnTo>
                  <a:pt x="2034184" y="518541"/>
                </a:lnTo>
                <a:lnTo>
                  <a:pt x="2030514" y="518287"/>
                </a:lnTo>
                <a:lnTo>
                  <a:pt x="2029993" y="517652"/>
                </a:lnTo>
                <a:lnTo>
                  <a:pt x="2027834" y="514985"/>
                </a:lnTo>
                <a:lnTo>
                  <a:pt x="2027301" y="514324"/>
                </a:lnTo>
                <a:lnTo>
                  <a:pt x="2027301" y="539496"/>
                </a:lnTo>
                <a:lnTo>
                  <a:pt x="2018004" y="539496"/>
                </a:lnTo>
                <a:lnTo>
                  <a:pt x="2018830" y="539369"/>
                </a:lnTo>
                <a:lnTo>
                  <a:pt x="2026754" y="539369"/>
                </a:lnTo>
                <a:lnTo>
                  <a:pt x="2027301" y="539496"/>
                </a:lnTo>
                <a:lnTo>
                  <a:pt x="2027301" y="514324"/>
                </a:lnTo>
                <a:lnTo>
                  <a:pt x="2025383" y="511937"/>
                </a:lnTo>
                <a:lnTo>
                  <a:pt x="2025281" y="511556"/>
                </a:lnTo>
                <a:lnTo>
                  <a:pt x="2025205" y="511302"/>
                </a:lnTo>
                <a:lnTo>
                  <a:pt x="2025408" y="511302"/>
                </a:lnTo>
                <a:lnTo>
                  <a:pt x="2026615" y="511937"/>
                </a:lnTo>
                <a:lnTo>
                  <a:pt x="2029891" y="513969"/>
                </a:lnTo>
                <a:lnTo>
                  <a:pt x="2031365" y="511302"/>
                </a:lnTo>
                <a:lnTo>
                  <a:pt x="2032279" y="509651"/>
                </a:lnTo>
                <a:lnTo>
                  <a:pt x="2032469" y="509651"/>
                </a:lnTo>
                <a:lnTo>
                  <a:pt x="2031466" y="508635"/>
                </a:lnTo>
                <a:lnTo>
                  <a:pt x="2027847" y="504952"/>
                </a:lnTo>
                <a:lnTo>
                  <a:pt x="2026615" y="504952"/>
                </a:lnTo>
                <a:lnTo>
                  <a:pt x="2023452" y="508127"/>
                </a:lnTo>
                <a:lnTo>
                  <a:pt x="2023338" y="508254"/>
                </a:lnTo>
                <a:lnTo>
                  <a:pt x="2021281" y="508520"/>
                </a:lnTo>
                <a:lnTo>
                  <a:pt x="2018830" y="507238"/>
                </a:lnTo>
                <a:lnTo>
                  <a:pt x="2015959" y="505587"/>
                </a:lnTo>
                <a:lnTo>
                  <a:pt x="2015553" y="505968"/>
                </a:lnTo>
                <a:lnTo>
                  <a:pt x="2015604" y="506222"/>
                </a:lnTo>
                <a:lnTo>
                  <a:pt x="2015731" y="506730"/>
                </a:lnTo>
                <a:lnTo>
                  <a:pt x="2015858" y="507238"/>
                </a:lnTo>
                <a:lnTo>
                  <a:pt x="2015959" y="507619"/>
                </a:lnTo>
                <a:lnTo>
                  <a:pt x="2016086" y="508127"/>
                </a:lnTo>
                <a:lnTo>
                  <a:pt x="2016213" y="508635"/>
                </a:lnTo>
                <a:lnTo>
                  <a:pt x="2016328" y="509143"/>
                </a:lnTo>
                <a:lnTo>
                  <a:pt x="2016455" y="509651"/>
                </a:lnTo>
                <a:lnTo>
                  <a:pt x="2016556" y="510032"/>
                </a:lnTo>
                <a:lnTo>
                  <a:pt x="2016620" y="510286"/>
                </a:lnTo>
                <a:lnTo>
                  <a:pt x="2016709" y="510679"/>
                </a:lnTo>
                <a:lnTo>
                  <a:pt x="2016772" y="510921"/>
                </a:lnTo>
                <a:lnTo>
                  <a:pt x="2016874" y="511302"/>
                </a:lnTo>
                <a:lnTo>
                  <a:pt x="2016925" y="511556"/>
                </a:lnTo>
                <a:lnTo>
                  <a:pt x="2017026" y="511937"/>
                </a:lnTo>
                <a:lnTo>
                  <a:pt x="2017115" y="512318"/>
                </a:lnTo>
                <a:lnTo>
                  <a:pt x="2017179" y="512572"/>
                </a:lnTo>
                <a:lnTo>
                  <a:pt x="2017280" y="512953"/>
                </a:lnTo>
                <a:lnTo>
                  <a:pt x="2017369" y="513334"/>
                </a:lnTo>
                <a:lnTo>
                  <a:pt x="2017433" y="513588"/>
                </a:lnTo>
                <a:lnTo>
                  <a:pt x="2017534" y="513969"/>
                </a:lnTo>
                <a:lnTo>
                  <a:pt x="2017598" y="514223"/>
                </a:lnTo>
                <a:lnTo>
                  <a:pt x="2016366" y="514438"/>
                </a:lnTo>
                <a:lnTo>
                  <a:pt x="2016366" y="532638"/>
                </a:lnTo>
                <a:lnTo>
                  <a:pt x="2012937" y="533400"/>
                </a:lnTo>
                <a:lnTo>
                  <a:pt x="2012619" y="533400"/>
                </a:lnTo>
                <a:lnTo>
                  <a:pt x="2010841" y="533654"/>
                </a:lnTo>
                <a:lnTo>
                  <a:pt x="2008644" y="535686"/>
                </a:lnTo>
                <a:lnTo>
                  <a:pt x="2008784" y="535686"/>
                </a:lnTo>
                <a:lnTo>
                  <a:pt x="2008784" y="539369"/>
                </a:lnTo>
                <a:lnTo>
                  <a:pt x="2008530" y="539496"/>
                </a:lnTo>
                <a:lnTo>
                  <a:pt x="2006434" y="539496"/>
                </a:lnTo>
                <a:lnTo>
                  <a:pt x="2006993" y="539750"/>
                </a:lnTo>
                <a:lnTo>
                  <a:pt x="2008047" y="539750"/>
                </a:lnTo>
                <a:lnTo>
                  <a:pt x="2007565" y="540004"/>
                </a:lnTo>
                <a:lnTo>
                  <a:pt x="2006993" y="539750"/>
                </a:lnTo>
                <a:lnTo>
                  <a:pt x="2005393" y="539038"/>
                </a:lnTo>
                <a:lnTo>
                  <a:pt x="2002840" y="538226"/>
                </a:lnTo>
                <a:lnTo>
                  <a:pt x="2002231" y="538353"/>
                </a:lnTo>
                <a:lnTo>
                  <a:pt x="2003374" y="539496"/>
                </a:lnTo>
                <a:lnTo>
                  <a:pt x="1998446" y="539496"/>
                </a:lnTo>
                <a:lnTo>
                  <a:pt x="1998052" y="538353"/>
                </a:lnTo>
                <a:lnTo>
                  <a:pt x="1998002" y="538226"/>
                </a:lnTo>
                <a:lnTo>
                  <a:pt x="1997544" y="536702"/>
                </a:lnTo>
                <a:lnTo>
                  <a:pt x="1997532" y="539496"/>
                </a:lnTo>
                <a:lnTo>
                  <a:pt x="1993150" y="539496"/>
                </a:lnTo>
                <a:lnTo>
                  <a:pt x="1993226" y="539635"/>
                </a:lnTo>
                <a:lnTo>
                  <a:pt x="1992693" y="538734"/>
                </a:lnTo>
                <a:lnTo>
                  <a:pt x="1992274" y="537972"/>
                </a:lnTo>
                <a:lnTo>
                  <a:pt x="1991321" y="536067"/>
                </a:lnTo>
                <a:lnTo>
                  <a:pt x="1989797" y="533019"/>
                </a:lnTo>
                <a:lnTo>
                  <a:pt x="1988705" y="533019"/>
                </a:lnTo>
                <a:lnTo>
                  <a:pt x="1991779" y="532638"/>
                </a:lnTo>
                <a:lnTo>
                  <a:pt x="1995881" y="537337"/>
                </a:lnTo>
                <a:lnTo>
                  <a:pt x="1997532" y="539496"/>
                </a:lnTo>
                <a:lnTo>
                  <a:pt x="1997532" y="536663"/>
                </a:lnTo>
                <a:lnTo>
                  <a:pt x="1997430" y="536321"/>
                </a:lnTo>
                <a:lnTo>
                  <a:pt x="1997354" y="536067"/>
                </a:lnTo>
                <a:lnTo>
                  <a:pt x="1997214" y="536067"/>
                </a:lnTo>
                <a:lnTo>
                  <a:pt x="1999157" y="533400"/>
                </a:lnTo>
                <a:lnTo>
                  <a:pt x="2000453" y="532638"/>
                </a:lnTo>
                <a:lnTo>
                  <a:pt x="2002193" y="531622"/>
                </a:lnTo>
                <a:lnTo>
                  <a:pt x="2002637" y="531368"/>
                </a:lnTo>
                <a:lnTo>
                  <a:pt x="2006485" y="529348"/>
                </a:lnTo>
                <a:lnTo>
                  <a:pt x="2005977" y="529348"/>
                </a:lnTo>
                <a:lnTo>
                  <a:pt x="2008174" y="528955"/>
                </a:lnTo>
                <a:lnTo>
                  <a:pt x="2006942" y="532384"/>
                </a:lnTo>
                <a:lnTo>
                  <a:pt x="2008378" y="533019"/>
                </a:lnTo>
                <a:lnTo>
                  <a:pt x="2011349" y="533019"/>
                </a:lnTo>
                <a:lnTo>
                  <a:pt x="2015959" y="532384"/>
                </a:lnTo>
                <a:lnTo>
                  <a:pt x="2016366" y="532638"/>
                </a:lnTo>
                <a:lnTo>
                  <a:pt x="2016366" y="514438"/>
                </a:lnTo>
                <a:lnTo>
                  <a:pt x="2013902" y="514870"/>
                </a:lnTo>
                <a:lnTo>
                  <a:pt x="2013419" y="513588"/>
                </a:lnTo>
                <a:lnTo>
                  <a:pt x="2012162" y="510286"/>
                </a:lnTo>
                <a:lnTo>
                  <a:pt x="2011756" y="509270"/>
                </a:lnTo>
                <a:lnTo>
                  <a:pt x="2011705" y="509143"/>
                </a:lnTo>
                <a:lnTo>
                  <a:pt x="2011603" y="508889"/>
                </a:lnTo>
                <a:lnTo>
                  <a:pt x="2011502" y="508635"/>
                </a:lnTo>
                <a:lnTo>
                  <a:pt x="2011349" y="508254"/>
                </a:lnTo>
                <a:lnTo>
                  <a:pt x="2011299" y="508127"/>
                </a:lnTo>
                <a:lnTo>
                  <a:pt x="2011578" y="508127"/>
                </a:lnTo>
                <a:lnTo>
                  <a:pt x="2009203" y="507238"/>
                </a:lnTo>
                <a:lnTo>
                  <a:pt x="2006739" y="507873"/>
                </a:lnTo>
                <a:lnTo>
                  <a:pt x="2004479" y="508508"/>
                </a:lnTo>
                <a:lnTo>
                  <a:pt x="2002790" y="508127"/>
                </a:lnTo>
                <a:lnTo>
                  <a:pt x="2002332" y="508127"/>
                </a:lnTo>
                <a:lnTo>
                  <a:pt x="2001621" y="507238"/>
                </a:lnTo>
                <a:lnTo>
                  <a:pt x="2000999" y="506222"/>
                </a:lnTo>
                <a:lnTo>
                  <a:pt x="1999627" y="505968"/>
                </a:lnTo>
                <a:lnTo>
                  <a:pt x="1998268" y="505968"/>
                </a:lnTo>
                <a:lnTo>
                  <a:pt x="1996909" y="506222"/>
                </a:lnTo>
                <a:lnTo>
                  <a:pt x="1994433" y="506730"/>
                </a:lnTo>
                <a:lnTo>
                  <a:pt x="1994090" y="506730"/>
                </a:lnTo>
                <a:lnTo>
                  <a:pt x="1992185" y="506984"/>
                </a:lnTo>
                <a:lnTo>
                  <a:pt x="1990547" y="506984"/>
                </a:lnTo>
                <a:lnTo>
                  <a:pt x="1988908" y="507238"/>
                </a:lnTo>
                <a:lnTo>
                  <a:pt x="1988718" y="507619"/>
                </a:lnTo>
                <a:lnTo>
                  <a:pt x="1988604" y="509270"/>
                </a:lnTo>
                <a:lnTo>
                  <a:pt x="1990229" y="513334"/>
                </a:lnTo>
                <a:lnTo>
                  <a:pt x="1990344" y="513588"/>
                </a:lnTo>
                <a:lnTo>
                  <a:pt x="1989937" y="513588"/>
                </a:lnTo>
                <a:lnTo>
                  <a:pt x="1980704" y="507619"/>
                </a:lnTo>
                <a:lnTo>
                  <a:pt x="1980095" y="507619"/>
                </a:lnTo>
                <a:lnTo>
                  <a:pt x="1980006" y="508889"/>
                </a:lnTo>
                <a:lnTo>
                  <a:pt x="1979891" y="513588"/>
                </a:lnTo>
                <a:lnTo>
                  <a:pt x="1979485" y="513334"/>
                </a:lnTo>
                <a:lnTo>
                  <a:pt x="1977758" y="509270"/>
                </a:lnTo>
                <a:lnTo>
                  <a:pt x="1976907" y="507365"/>
                </a:lnTo>
                <a:lnTo>
                  <a:pt x="1976907" y="539496"/>
                </a:lnTo>
                <a:lnTo>
                  <a:pt x="1973567" y="539496"/>
                </a:lnTo>
                <a:lnTo>
                  <a:pt x="1974113" y="539038"/>
                </a:lnTo>
                <a:lnTo>
                  <a:pt x="1973948" y="539038"/>
                </a:lnTo>
                <a:lnTo>
                  <a:pt x="1975383" y="538734"/>
                </a:lnTo>
                <a:lnTo>
                  <a:pt x="1976132" y="538734"/>
                </a:lnTo>
                <a:lnTo>
                  <a:pt x="1976818" y="539369"/>
                </a:lnTo>
                <a:lnTo>
                  <a:pt x="1976907" y="539496"/>
                </a:lnTo>
                <a:lnTo>
                  <a:pt x="1976907" y="507365"/>
                </a:lnTo>
                <a:lnTo>
                  <a:pt x="1976856" y="507238"/>
                </a:lnTo>
                <a:lnTo>
                  <a:pt x="1976742" y="506984"/>
                </a:lnTo>
                <a:lnTo>
                  <a:pt x="1976628" y="506730"/>
                </a:lnTo>
                <a:lnTo>
                  <a:pt x="1976513" y="506476"/>
                </a:lnTo>
                <a:lnTo>
                  <a:pt x="1976412" y="506222"/>
                </a:lnTo>
                <a:lnTo>
                  <a:pt x="1975180" y="505587"/>
                </a:lnTo>
                <a:lnTo>
                  <a:pt x="1971497" y="506984"/>
                </a:lnTo>
                <a:lnTo>
                  <a:pt x="1968830" y="507873"/>
                </a:lnTo>
                <a:lnTo>
                  <a:pt x="1966569" y="510679"/>
                </a:lnTo>
                <a:lnTo>
                  <a:pt x="1966468" y="511302"/>
                </a:lnTo>
                <a:lnTo>
                  <a:pt x="1966391" y="511683"/>
                </a:lnTo>
                <a:lnTo>
                  <a:pt x="1966290" y="512318"/>
                </a:lnTo>
                <a:lnTo>
                  <a:pt x="1966214" y="512699"/>
                </a:lnTo>
                <a:lnTo>
                  <a:pt x="1966112" y="513334"/>
                </a:lnTo>
                <a:lnTo>
                  <a:pt x="1965998" y="513969"/>
                </a:lnTo>
                <a:lnTo>
                  <a:pt x="1965934" y="514350"/>
                </a:lnTo>
                <a:lnTo>
                  <a:pt x="1965820" y="514985"/>
                </a:lnTo>
                <a:lnTo>
                  <a:pt x="1965756" y="515366"/>
                </a:lnTo>
                <a:lnTo>
                  <a:pt x="1964448" y="517652"/>
                </a:lnTo>
                <a:lnTo>
                  <a:pt x="1962289" y="517652"/>
                </a:lnTo>
                <a:lnTo>
                  <a:pt x="1962340" y="514604"/>
                </a:lnTo>
                <a:lnTo>
                  <a:pt x="1962442" y="514223"/>
                </a:lnTo>
                <a:lnTo>
                  <a:pt x="1962505" y="513969"/>
                </a:lnTo>
                <a:lnTo>
                  <a:pt x="1962607" y="513588"/>
                </a:lnTo>
                <a:lnTo>
                  <a:pt x="1962683" y="513334"/>
                </a:lnTo>
                <a:lnTo>
                  <a:pt x="1962797" y="512953"/>
                </a:lnTo>
                <a:lnTo>
                  <a:pt x="1962912" y="512572"/>
                </a:lnTo>
                <a:lnTo>
                  <a:pt x="1962988" y="512318"/>
                </a:lnTo>
                <a:lnTo>
                  <a:pt x="1963115" y="511937"/>
                </a:lnTo>
                <a:lnTo>
                  <a:pt x="1963229" y="511556"/>
                </a:lnTo>
                <a:lnTo>
                  <a:pt x="1963305" y="511302"/>
                </a:lnTo>
                <a:lnTo>
                  <a:pt x="1963204" y="509651"/>
                </a:lnTo>
                <a:lnTo>
                  <a:pt x="1963089" y="509270"/>
                </a:lnTo>
                <a:lnTo>
                  <a:pt x="1962226" y="509155"/>
                </a:lnTo>
                <a:lnTo>
                  <a:pt x="1962226" y="539496"/>
                </a:lnTo>
                <a:lnTo>
                  <a:pt x="1951875" y="539496"/>
                </a:lnTo>
                <a:lnTo>
                  <a:pt x="1954072" y="537083"/>
                </a:lnTo>
                <a:lnTo>
                  <a:pt x="1954250" y="536956"/>
                </a:lnTo>
                <a:lnTo>
                  <a:pt x="1961261" y="532003"/>
                </a:lnTo>
                <a:lnTo>
                  <a:pt x="1961134" y="532003"/>
                </a:lnTo>
                <a:lnTo>
                  <a:pt x="1962073" y="531622"/>
                </a:lnTo>
                <a:lnTo>
                  <a:pt x="1961134" y="534035"/>
                </a:lnTo>
                <a:lnTo>
                  <a:pt x="1960562" y="535686"/>
                </a:lnTo>
                <a:lnTo>
                  <a:pt x="1960626" y="536702"/>
                </a:lnTo>
                <a:lnTo>
                  <a:pt x="1960702" y="536956"/>
                </a:lnTo>
                <a:lnTo>
                  <a:pt x="1960816" y="537337"/>
                </a:lnTo>
                <a:lnTo>
                  <a:pt x="1960930" y="537718"/>
                </a:lnTo>
                <a:lnTo>
                  <a:pt x="1961007" y="537972"/>
                </a:lnTo>
                <a:lnTo>
                  <a:pt x="1961121" y="538353"/>
                </a:lnTo>
                <a:lnTo>
                  <a:pt x="1961248" y="538734"/>
                </a:lnTo>
                <a:lnTo>
                  <a:pt x="1962226" y="539496"/>
                </a:lnTo>
                <a:lnTo>
                  <a:pt x="1962226" y="509155"/>
                </a:lnTo>
                <a:lnTo>
                  <a:pt x="1963458" y="509143"/>
                </a:lnTo>
                <a:lnTo>
                  <a:pt x="1959406" y="508914"/>
                </a:lnTo>
                <a:lnTo>
                  <a:pt x="1959406" y="522859"/>
                </a:lnTo>
                <a:lnTo>
                  <a:pt x="1952853" y="521716"/>
                </a:lnTo>
                <a:lnTo>
                  <a:pt x="1952231" y="521639"/>
                </a:lnTo>
                <a:lnTo>
                  <a:pt x="1952231" y="536067"/>
                </a:lnTo>
                <a:lnTo>
                  <a:pt x="1949983" y="536956"/>
                </a:lnTo>
                <a:lnTo>
                  <a:pt x="1948751" y="534670"/>
                </a:lnTo>
                <a:lnTo>
                  <a:pt x="1947316" y="532003"/>
                </a:lnTo>
                <a:lnTo>
                  <a:pt x="1946148" y="529717"/>
                </a:lnTo>
                <a:lnTo>
                  <a:pt x="1946008" y="528955"/>
                </a:lnTo>
                <a:lnTo>
                  <a:pt x="1945906" y="527939"/>
                </a:lnTo>
                <a:lnTo>
                  <a:pt x="1945881" y="527685"/>
                </a:lnTo>
                <a:lnTo>
                  <a:pt x="1948129" y="527685"/>
                </a:lnTo>
                <a:lnTo>
                  <a:pt x="1949323" y="528955"/>
                </a:lnTo>
                <a:lnTo>
                  <a:pt x="1949602" y="529348"/>
                </a:lnTo>
                <a:lnTo>
                  <a:pt x="1950097" y="530733"/>
                </a:lnTo>
                <a:lnTo>
                  <a:pt x="1952231" y="536067"/>
                </a:lnTo>
                <a:lnTo>
                  <a:pt x="1952231" y="521639"/>
                </a:lnTo>
                <a:lnTo>
                  <a:pt x="1951875" y="521589"/>
                </a:lnTo>
                <a:lnTo>
                  <a:pt x="1950313" y="521385"/>
                </a:lnTo>
                <a:lnTo>
                  <a:pt x="1949297" y="521385"/>
                </a:lnTo>
                <a:lnTo>
                  <a:pt x="1947722" y="520573"/>
                </a:lnTo>
                <a:lnTo>
                  <a:pt x="1949983" y="519938"/>
                </a:lnTo>
                <a:lnTo>
                  <a:pt x="1951202" y="519684"/>
                </a:lnTo>
                <a:lnTo>
                  <a:pt x="1951697" y="519684"/>
                </a:lnTo>
                <a:lnTo>
                  <a:pt x="1953056" y="518287"/>
                </a:lnTo>
                <a:lnTo>
                  <a:pt x="1952663" y="517652"/>
                </a:lnTo>
                <a:lnTo>
                  <a:pt x="1950466" y="514350"/>
                </a:lnTo>
                <a:lnTo>
                  <a:pt x="1950389" y="514223"/>
                </a:lnTo>
                <a:lnTo>
                  <a:pt x="1952637" y="515239"/>
                </a:lnTo>
                <a:lnTo>
                  <a:pt x="1956003" y="518922"/>
                </a:lnTo>
                <a:lnTo>
                  <a:pt x="1959406" y="522859"/>
                </a:lnTo>
                <a:lnTo>
                  <a:pt x="1959406" y="508914"/>
                </a:lnTo>
                <a:lnTo>
                  <a:pt x="1948840" y="508317"/>
                </a:lnTo>
                <a:lnTo>
                  <a:pt x="1948840" y="516636"/>
                </a:lnTo>
                <a:lnTo>
                  <a:pt x="1948014" y="517652"/>
                </a:lnTo>
                <a:lnTo>
                  <a:pt x="1944827" y="517652"/>
                </a:lnTo>
                <a:lnTo>
                  <a:pt x="1943214" y="516509"/>
                </a:lnTo>
                <a:lnTo>
                  <a:pt x="1943214" y="514223"/>
                </a:lnTo>
                <a:lnTo>
                  <a:pt x="1944039" y="513334"/>
                </a:lnTo>
                <a:lnTo>
                  <a:pt x="1946287" y="513334"/>
                </a:lnTo>
                <a:lnTo>
                  <a:pt x="1947722" y="514223"/>
                </a:lnTo>
                <a:lnTo>
                  <a:pt x="1948815" y="516255"/>
                </a:lnTo>
                <a:lnTo>
                  <a:pt x="1948840" y="516636"/>
                </a:lnTo>
                <a:lnTo>
                  <a:pt x="1948840" y="508317"/>
                </a:lnTo>
                <a:lnTo>
                  <a:pt x="1947926" y="508254"/>
                </a:lnTo>
                <a:lnTo>
                  <a:pt x="1943938" y="508635"/>
                </a:lnTo>
                <a:lnTo>
                  <a:pt x="1945271" y="508635"/>
                </a:lnTo>
                <a:lnTo>
                  <a:pt x="1945233" y="510679"/>
                </a:lnTo>
                <a:lnTo>
                  <a:pt x="1943620" y="511302"/>
                </a:lnTo>
                <a:lnTo>
                  <a:pt x="1939531" y="511302"/>
                </a:lnTo>
                <a:lnTo>
                  <a:pt x="1937105" y="510679"/>
                </a:lnTo>
                <a:lnTo>
                  <a:pt x="1936762" y="510286"/>
                </a:lnTo>
                <a:lnTo>
                  <a:pt x="1936254" y="509651"/>
                </a:lnTo>
                <a:lnTo>
                  <a:pt x="1934616" y="508190"/>
                </a:lnTo>
                <a:lnTo>
                  <a:pt x="1934616" y="537337"/>
                </a:lnTo>
                <a:lnTo>
                  <a:pt x="1934578" y="538353"/>
                </a:lnTo>
                <a:lnTo>
                  <a:pt x="1934133" y="539496"/>
                </a:lnTo>
                <a:lnTo>
                  <a:pt x="1931568" y="539496"/>
                </a:lnTo>
                <a:lnTo>
                  <a:pt x="1931606" y="539369"/>
                </a:lnTo>
                <a:lnTo>
                  <a:pt x="1931720" y="539038"/>
                </a:lnTo>
                <a:lnTo>
                  <a:pt x="1931809" y="538734"/>
                </a:lnTo>
                <a:lnTo>
                  <a:pt x="1931936" y="538353"/>
                </a:lnTo>
                <a:lnTo>
                  <a:pt x="1932063" y="537972"/>
                </a:lnTo>
                <a:lnTo>
                  <a:pt x="1932152" y="537718"/>
                </a:lnTo>
                <a:lnTo>
                  <a:pt x="1932063" y="537337"/>
                </a:lnTo>
                <a:lnTo>
                  <a:pt x="1931974" y="536956"/>
                </a:lnTo>
                <a:lnTo>
                  <a:pt x="1931911" y="536702"/>
                </a:lnTo>
                <a:lnTo>
                  <a:pt x="1931822" y="536321"/>
                </a:lnTo>
                <a:lnTo>
                  <a:pt x="1931758" y="536067"/>
                </a:lnTo>
                <a:lnTo>
                  <a:pt x="1931670" y="535686"/>
                </a:lnTo>
                <a:lnTo>
                  <a:pt x="1931581" y="535305"/>
                </a:lnTo>
                <a:lnTo>
                  <a:pt x="1931530" y="535051"/>
                </a:lnTo>
                <a:lnTo>
                  <a:pt x="1930742" y="534289"/>
                </a:lnTo>
                <a:lnTo>
                  <a:pt x="1930107" y="533654"/>
                </a:lnTo>
                <a:lnTo>
                  <a:pt x="1929892" y="533400"/>
                </a:lnTo>
                <a:lnTo>
                  <a:pt x="1928774" y="532003"/>
                </a:lnTo>
                <a:lnTo>
                  <a:pt x="1929231" y="532003"/>
                </a:lnTo>
                <a:lnTo>
                  <a:pt x="1931212" y="533654"/>
                </a:lnTo>
                <a:lnTo>
                  <a:pt x="1931708" y="534035"/>
                </a:lnTo>
                <a:lnTo>
                  <a:pt x="1933587" y="535305"/>
                </a:lnTo>
                <a:lnTo>
                  <a:pt x="1934616" y="537337"/>
                </a:lnTo>
                <a:lnTo>
                  <a:pt x="1934616" y="508190"/>
                </a:lnTo>
                <a:lnTo>
                  <a:pt x="1933994" y="507619"/>
                </a:lnTo>
                <a:lnTo>
                  <a:pt x="1930107" y="507873"/>
                </a:lnTo>
                <a:lnTo>
                  <a:pt x="1928456" y="510286"/>
                </a:lnTo>
                <a:lnTo>
                  <a:pt x="1927440" y="511556"/>
                </a:lnTo>
                <a:lnTo>
                  <a:pt x="1926209" y="511302"/>
                </a:lnTo>
                <a:lnTo>
                  <a:pt x="1924977" y="509651"/>
                </a:lnTo>
                <a:lnTo>
                  <a:pt x="1922932" y="506222"/>
                </a:lnTo>
                <a:lnTo>
                  <a:pt x="1922310" y="506310"/>
                </a:lnTo>
                <a:lnTo>
                  <a:pt x="1922310" y="533019"/>
                </a:lnTo>
                <a:lnTo>
                  <a:pt x="1921484" y="533285"/>
                </a:lnTo>
                <a:lnTo>
                  <a:pt x="1916493" y="531368"/>
                </a:lnTo>
                <a:lnTo>
                  <a:pt x="1916214" y="531368"/>
                </a:lnTo>
                <a:lnTo>
                  <a:pt x="1915655" y="529971"/>
                </a:lnTo>
                <a:lnTo>
                  <a:pt x="1915553" y="529717"/>
                </a:lnTo>
                <a:lnTo>
                  <a:pt x="1919655" y="529717"/>
                </a:lnTo>
                <a:lnTo>
                  <a:pt x="1921294" y="530733"/>
                </a:lnTo>
                <a:lnTo>
                  <a:pt x="1921268" y="530987"/>
                </a:lnTo>
                <a:lnTo>
                  <a:pt x="1921764" y="532003"/>
                </a:lnTo>
                <a:lnTo>
                  <a:pt x="1922310" y="533019"/>
                </a:lnTo>
                <a:lnTo>
                  <a:pt x="1922310" y="506310"/>
                </a:lnTo>
                <a:lnTo>
                  <a:pt x="1912327" y="507619"/>
                </a:lnTo>
                <a:lnTo>
                  <a:pt x="1913318" y="507619"/>
                </a:lnTo>
                <a:lnTo>
                  <a:pt x="1913445" y="508127"/>
                </a:lnTo>
                <a:lnTo>
                  <a:pt x="1913559" y="508635"/>
                </a:lnTo>
                <a:lnTo>
                  <a:pt x="1913686" y="509143"/>
                </a:lnTo>
                <a:lnTo>
                  <a:pt x="1913801" y="509651"/>
                </a:lnTo>
                <a:lnTo>
                  <a:pt x="1913902" y="510032"/>
                </a:lnTo>
                <a:lnTo>
                  <a:pt x="1913953" y="510286"/>
                </a:lnTo>
                <a:lnTo>
                  <a:pt x="1914055" y="510679"/>
                </a:lnTo>
                <a:lnTo>
                  <a:pt x="1914118" y="510921"/>
                </a:lnTo>
                <a:lnTo>
                  <a:pt x="1914194" y="512699"/>
                </a:lnTo>
                <a:lnTo>
                  <a:pt x="1913699" y="513219"/>
                </a:lnTo>
                <a:lnTo>
                  <a:pt x="1912480" y="512318"/>
                </a:lnTo>
                <a:lnTo>
                  <a:pt x="1911248" y="511683"/>
                </a:lnTo>
                <a:lnTo>
                  <a:pt x="1911134" y="511302"/>
                </a:lnTo>
                <a:lnTo>
                  <a:pt x="1911019" y="510921"/>
                </a:lnTo>
                <a:lnTo>
                  <a:pt x="1910943" y="510679"/>
                </a:lnTo>
                <a:lnTo>
                  <a:pt x="1910842" y="510286"/>
                </a:lnTo>
                <a:lnTo>
                  <a:pt x="1911172" y="509651"/>
                </a:lnTo>
                <a:lnTo>
                  <a:pt x="1911870" y="508635"/>
                </a:lnTo>
                <a:lnTo>
                  <a:pt x="1909813" y="507873"/>
                </a:lnTo>
                <a:lnTo>
                  <a:pt x="1906739" y="507619"/>
                </a:lnTo>
                <a:lnTo>
                  <a:pt x="1906460" y="507619"/>
                </a:lnTo>
                <a:lnTo>
                  <a:pt x="1906460" y="521385"/>
                </a:lnTo>
                <a:lnTo>
                  <a:pt x="1906257" y="521385"/>
                </a:lnTo>
                <a:lnTo>
                  <a:pt x="1903463" y="520319"/>
                </a:lnTo>
                <a:lnTo>
                  <a:pt x="1901850" y="519772"/>
                </a:lnTo>
                <a:lnTo>
                  <a:pt x="1901850" y="539496"/>
                </a:lnTo>
                <a:lnTo>
                  <a:pt x="1900186" y="539496"/>
                </a:lnTo>
                <a:lnTo>
                  <a:pt x="1900186" y="537718"/>
                </a:lnTo>
                <a:lnTo>
                  <a:pt x="1900999" y="538226"/>
                </a:lnTo>
                <a:lnTo>
                  <a:pt x="1901850" y="539496"/>
                </a:lnTo>
                <a:lnTo>
                  <a:pt x="1901850" y="519772"/>
                </a:lnTo>
                <a:lnTo>
                  <a:pt x="1901621" y="519684"/>
                </a:lnTo>
                <a:lnTo>
                  <a:pt x="1901393" y="519303"/>
                </a:lnTo>
                <a:lnTo>
                  <a:pt x="1900186" y="517271"/>
                </a:lnTo>
                <a:lnTo>
                  <a:pt x="1900186" y="517017"/>
                </a:lnTo>
                <a:lnTo>
                  <a:pt x="1900186" y="515366"/>
                </a:lnTo>
                <a:lnTo>
                  <a:pt x="1900186" y="512953"/>
                </a:lnTo>
                <a:lnTo>
                  <a:pt x="1900313" y="512572"/>
                </a:lnTo>
                <a:lnTo>
                  <a:pt x="1901202" y="511683"/>
                </a:lnTo>
                <a:lnTo>
                  <a:pt x="1902434" y="512318"/>
                </a:lnTo>
                <a:lnTo>
                  <a:pt x="1903831" y="513334"/>
                </a:lnTo>
                <a:lnTo>
                  <a:pt x="1903704" y="513334"/>
                </a:lnTo>
                <a:lnTo>
                  <a:pt x="1903933" y="513969"/>
                </a:lnTo>
                <a:lnTo>
                  <a:pt x="1904022" y="514223"/>
                </a:lnTo>
                <a:lnTo>
                  <a:pt x="1904072" y="514350"/>
                </a:lnTo>
                <a:lnTo>
                  <a:pt x="1902853" y="515620"/>
                </a:lnTo>
                <a:lnTo>
                  <a:pt x="1902942" y="516001"/>
                </a:lnTo>
                <a:lnTo>
                  <a:pt x="1903069" y="516509"/>
                </a:lnTo>
                <a:lnTo>
                  <a:pt x="1903196" y="517017"/>
                </a:lnTo>
                <a:lnTo>
                  <a:pt x="1903260" y="517271"/>
                </a:lnTo>
                <a:lnTo>
                  <a:pt x="1904695" y="518922"/>
                </a:lnTo>
                <a:lnTo>
                  <a:pt x="1906460" y="521385"/>
                </a:lnTo>
                <a:lnTo>
                  <a:pt x="1906460" y="507619"/>
                </a:lnTo>
                <a:lnTo>
                  <a:pt x="1903666" y="507619"/>
                </a:lnTo>
                <a:lnTo>
                  <a:pt x="1899361" y="506984"/>
                </a:lnTo>
                <a:lnTo>
                  <a:pt x="1899069" y="506945"/>
                </a:lnTo>
                <a:lnTo>
                  <a:pt x="1899069" y="539496"/>
                </a:lnTo>
                <a:lnTo>
                  <a:pt x="1898815" y="539496"/>
                </a:lnTo>
                <a:lnTo>
                  <a:pt x="1896084" y="539496"/>
                </a:lnTo>
                <a:lnTo>
                  <a:pt x="1896084" y="535686"/>
                </a:lnTo>
                <a:lnTo>
                  <a:pt x="1897316" y="536067"/>
                </a:lnTo>
                <a:lnTo>
                  <a:pt x="1896986" y="536067"/>
                </a:lnTo>
                <a:lnTo>
                  <a:pt x="1898281" y="538226"/>
                </a:lnTo>
                <a:lnTo>
                  <a:pt x="1899069" y="539496"/>
                </a:lnTo>
                <a:lnTo>
                  <a:pt x="1899069" y="506945"/>
                </a:lnTo>
                <a:lnTo>
                  <a:pt x="1894649" y="506222"/>
                </a:lnTo>
                <a:lnTo>
                  <a:pt x="1891715" y="507619"/>
                </a:lnTo>
                <a:lnTo>
                  <a:pt x="1891880" y="507619"/>
                </a:lnTo>
                <a:lnTo>
                  <a:pt x="1889582" y="510705"/>
                </a:lnTo>
                <a:lnTo>
                  <a:pt x="1889582" y="525018"/>
                </a:lnTo>
                <a:lnTo>
                  <a:pt x="1888705" y="525018"/>
                </a:lnTo>
                <a:lnTo>
                  <a:pt x="1888553" y="524967"/>
                </a:lnTo>
                <a:lnTo>
                  <a:pt x="1888553" y="539496"/>
                </a:lnTo>
                <a:lnTo>
                  <a:pt x="1886470" y="539496"/>
                </a:lnTo>
                <a:lnTo>
                  <a:pt x="1881949" y="534289"/>
                </a:lnTo>
                <a:lnTo>
                  <a:pt x="1882863" y="534670"/>
                </a:lnTo>
                <a:lnTo>
                  <a:pt x="1882711" y="534670"/>
                </a:lnTo>
                <a:lnTo>
                  <a:pt x="1888553" y="539496"/>
                </a:lnTo>
                <a:lnTo>
                  <a:pt x="1888553" y="524967"/>
                </a:lnTo>
                <a:lnTo>
                  <a:pt x="1883384" y="522986"/>
                </a:lnTo>
                <a:lnTo>
                  <a:pt x="1882927" y="521970"/>
                </a:lnTo>
                <a:lnTo>
                  <a:pt x="1882813" y="521716"/>
                </a:lnTo>
                <a:lnTo>
                  <a:pt x="1882762" y="521589"/>
                </a:lnTo>
                <a:lnTo>
                  <a:pt x="1886864" y="521589"/>
                </a:lnTo>
                <a:lnTo>
                  <a:pt x="1888299" y="522351"/>
                </a:lnTo>
                <a:lnTo>
                  <a:pt x="1889582" y="525018"/>
                </a:lnTo>
                <a:lnTo>
                  <a:pt x="1889582" y="510705"/>
                </a:lnTo>
                <a:lnTo>
                  <a:pt x="1888185" y="512572"/>
                </a:lnTo>
                <a:lnTo>
                  <a:pt x="1888096" y="512699"/>
                </a:lnTo>
                <a:lnTo>
                  <a:pt x="1886864" y="512953"/>
                </a:lnTo>
                <a:lnTo>
                  <a:pt x="1884768" y="511302"/>
                </a:lnTo>
                <a:lnTo>
                  <a:pt x="1884045" y="510679"/>
                </a:lnTo>
                <a:lnTo>
                  <a:pt x="1883321" y="510032"/>
                </a:lnTo>
                <a:lnTo>
                  <a:pt x="1883714" y="510032"/>
                </a:lnTo>
                <a:lnTo>
                  <a:pt x="1880514" y="509270"/>
                </a:lnTo>
                <a:lnTo>
                  <a:pt x="1879409" y="509651"/>
                </a:lnTo>
                <a:lnTo>
                  <a:pt x="1878393" y="510032"/>
                </a:lnTo>
                <a:lnTo>
                  <a:pt x="1877021" y="510679"/>
                </a:lnTo>
                <a:lnTo>
                  <a:pt x="1875180" y="510286"/>
                </a:lnTo>
                <a:lnTo>
                  <a:pt x="1874164" y="508635"/>
                </a:lnTo>
                <a:lnTo>
                  <a:pt x="1872805" y="506476"/>
                </a:lnTo>
                <a:lnTo>
                  <a:pt x="1873821" y="506476"/>
                </a:lnTo>
                <a:lnTo>
                  <a:pt x="1862683" y="505193"/>
                </a:lnTo>
                <a:lnTo>
                  <a:pt x="1862683" y="527050"/>
                </a:lnTo>
                <a:lnTo>
                  <a:pt x="1862277" y="527304"/>
                </a:lnTo>
                <a:lnTo>
                  <a:pt x="1861248" y="528345"/>
                </a:lnTo>
                <a:lnTo>
                  <a:pt x="1861248" y="535686"/>
                </a:lnTo>
                <a:lnTo>
                  <a:pt x="1861248" y="539496"/>
                </a:lnTo>
                <a:lnTo>
                  <a:pt x="1833384" y="539496"/>
                </a:lnTo>
                <a:lnTo>
                  <a:pt x="1833181" y="539369"/>
                </a:lnTo>
                <a:lnTo>
                  <a:pt x="1832838" y="539038"/>
                </a:lnTo>
                <a:lnTo>
                  <a:pt x="1832152" y="537972"/>
                </a:lnTo>
                <a:lnTo>
                  <a:pt x="1832419" y="537718"/>
                </a:lnTo>
                <a:lnTo>
                  <a:pt x="1842808" y="532003"/>
                </a:lnTo>
                <a:lnTo>
                  <a:pt x="1842808" y="534670"/>
                </a:lnTo>
                <a:lnTo>
                  <a:pt x="1844827" y="536067"/>
                </a:lnTo>
                <a:lnTo>
                  <a:pt x="1845132" y="536067"/>
                </a:lnTo>
                <a:lnTo>
                  <a:pt x="1847684" y="536702"/>
                </a:lnTo>
                <a:lnTo>
                  <a:pt x="1850593" y="537337"/>
                </a:lnTo>
                <a:lnTo>
                  <a:pt x="1850682" y="536956"/>
                </a:lnTo>
                <a:lnTo>
                  <a:pt x="1846795" y="532384"/>
                </a:lnTo>
                <a:lnTo>
                  <a:pt x="1846580" y="532384"/>
                </a:lnTo>
                <a:lnTo>
                  <a:pt x="1846910" y="532003"/>
                </a:lnTo>
                <a:lnTo>
                  <a:pt x="1851621" y="533654"/>
                </a:lnTo>
                <a:lnTo>
                  <a:pt x="1853057" y="533654"/>
                </a:lnTo>
                <a:lnTo>
                  <a:pt x="1853057" y="532384"/>
                </a:lnTo>
                <a:lnTo>
                  <a:pt x="1853222" y="532384"/>
                </a:lnTo>
                <a:lnTo>
                  <a:pt x="1852714" y="532003"/>
                </a:lnTo>
                <a:lnTo>
                  <a:pt x="1850999" y="530733"/>
                </a:lnTo>
                <a:lnTo>
                  <a:pt x="1848548" y="529717"/>
                </a:lnTo>
                <a:lnTo>
                  <a:pt x="1845271" y="528574"/>
                </a:lnTo>
                <a:lnTo>
                  <a:pt x="1844929" y="528066"/>
                </a:lnTo>
                <a:lnTo>
                  <a:pt x="1844852" y="527939"/>
                </a:lnTo>
                <a:lnTo>
                  <a:pt x="1847113" y="527939"/>
                </a:lnTo>
                <a:lnTo>
                  <a:pt x="1848954" y="527685"/>
                </a:lnTo>
                <a:lnTo>
                  <a:pt x="1851177" y="528955"/>
                </a:lnTo>
                <a:lnTo>
                  <a:pt x="1851736" y="529348"/>
                </a:lnTo>
                <a:lnTo>
                  <a:pt x="1854492" y="532384"/>
                </a:lnTo>
                <a:lnTo>
                  <a:pt x="1857146" y="534035"/>
                </a:lnTo>
                <a:lnTo>
                  <a:pt x="1860105" y="534035"/>
                </a:lnTo>
                <a:lnTo>
                  <a:pt x="1861058" y="535305"/>
                </a:lnTo>
                <a:lnTo>
                  <a:pt x="1861248" y="535686"/>
                </a:lnTo>
                <a:lnTo>
                  <a:pt x="1861248" y="528345"/>
                </a:lnTo>
                <a:lnTo>
                  <a:pt x="1860638" y="528955"/>
                </a:lnTo>
                <a:lnTo>
                  <a:pt x="1859432" y="527685"/>
                </a:lnTo>
                <a:lnTo>
                  <a:pt x="1857260" y="525399"/>
                </a:lnTo>
                <a:lnTo>
                  <a:pt x="1857146" y="519303"/>
                </a:lnTo>
                <a:lnTo>
                  <a:pt x="1857565" y="519303"/>
                </a:lnTo>
                <a:lnTo>
                  <a:pt x="1860016" y="522859"/>
                </a:lnTo>
                <a:lnTo>
                  <a:pt x="1861439" y="524637"/>
                </a:lnTo>
                <a:lnTo>
                  <a:pt x="1861705" y="525018"/>
                </a:lnTo>
                <a:lnTo>
                  <a:pt x="1861832" y="525272"/>
                </a:lnTo>
                <a:lnTo>
                  <a:pt x="1861896" y="525399"/>
                </a:lnTo>
                <a:lnTo>
                  <a:pt x="1862010" y="525653"/>
                </a:lnTo>
                <a:lnTo>
                  <a:pt x="1862137" y="525907"/>
                </a:lnTo>
                <a:lnTo>
                  <a:pt x="1862188" y="526034"/>
                </a:lnTo>
                <a:lnTo>
                  <a:pt x="1862315" y="526288"/>
                </a:lnTo>
                <a:lnTo>
                  <a:pt x="1862429" y="526542"/>
                </a:lnTo>
                <a:lnTo>
                  <a:pt x="1862493" y="526669"/>
                </a:lnTo>
                <a:lnTo>
                  <a:pt x="1862620" y="526923"/>
                </a:lnTo>
                <a:lnTo>
                  <a:pt x="1862683" y="527050"/>
                </a:lnTo>
                <a:lnTo>
                  <a:pt x="1862683" y="505193"/>
                </a:lnTo>
                <a:lnTo>
                  <a:pt x="1857362" y="504571"/>
                </a:lnTo>
                <a:lnTo>
                  <a:pt x="1854288" y="506984"/>
                </a:lnTo>
                <a:lnTo>
                  <a:pt x="1852853" y="508254"/>
                </a:lnTo>
                <a:lnTo>
                  <a:pt x="1851215" y="508635"/>
                </a:lnTo>
                <a:lnTo>
                  <a:pt x="1849932" y="507619"/>
                </a:lnTo>
                <a:lnTo>
                  <a:pt x="1850021" y="509651"/>
                </a:lnTo>
                <a:lnTo>
                  <a:pt x="1850110" y="510032"/>
                </a:lnTo>
                <a:lnTo>
                  <a:pt x="1850174" y="510286"/>
                </a:lnTo>
                <a:lnTo>
                  <a:pt x="1850263" y="510679"/>
                </a:lnTo>
                <a:lnTo>
                  <a:pt x="1850326" y="510921"/>
                </a:lnTo>
                <a:lnTo>
                  <a:pt x="1850415" y="511302"/>
                </a:lnTo>
                <a:lnTo>
                  <a:pt x="1850466" y="511556"/>
                </a:lnTo>
                <a:lnTo>
                  <a:pt x="1850593" y="515366"/>
                </a:lnTo>
                <a:lnTo>
                  <a:pt x="1847723" y="515366"/>
                </a:lnTo>
                <a:lnTo>
                  <a:pt x="1847265" y="514985"/>
                </a:lnTo>
                <a:lnTo>
                  <a:pt x="1847062" y="514985"/>
                </a:lnTo>
                <a:lnTo>
                  <a:pt x="1847215" y="514604"/>
                </a:lnTo>
                <a:lnTo>
                  <a:pt x="1847316" y="514350"/>
                </a:lnTo>
                <a:lnTo>
                  <a:pt x="1847367" y="514223"/>
                </a:lnTo>
                <a:lnTo>
                  <a:pt x="1847469" y="513969"/>
                </a:lnTo>
                <a:lnTo>
                  <a:pt x="1847684" y="513588"/>
                </a:lnTo>
                <a:lnTo>
                  <a:pt x="1848129" y="512953"/>
                </a:lnTo>
                <a:lnTo>
                  <a:pt x="1847113" y="510921"/>
                </a:lnTo>
                <a:lnTo>
                  <a:pt x="1845271" y="509270"/>
                </a:lnTo>
                <a:lnTo>
                  <a:pt x="1842528" y="506730"/>
                </a:lnTo>
                <a:lnTo>
                  <a:pt x="1842300" y="506730"/>
                </a:lnTo>
                <a:lnTo>
                  <a:pt x="1842096" y="506984"/>
                </a:lnTo>
                <a:lnTo>
                  <a:pt x="1842249" y="506984"/>
                </a:lnTo>
                <a:lnTo>
                  <a:pt x="1844954" y="513969"/>
                </a:lnTo>
                <a:lnTo>
                  <a:pt x="1845056" y="514223"/>
                </a:lnTo>
                <a:lnTo>
                  <a:pt x="1844255" y="514223"/>
                </a:lnTo>
                <a:lnTo>
                  <a:pt x="1844255" y="520319"/>
                </a:lnTo>
                <a:lnTo>
                  <a:pt x="1844154" y="522986"/>
                </a:lnTo>
                <a:lnTo>
                  <a:pt x="1843366" y="525018"/>
                </a:lnTo>
                <a:lnTo>
                  <a:pt x="1843265" y="525272"/>
                </a:lnTo>
                <a:lnTo>
                  <a:pt x="1843214" y="525399"/>
                </a:lnTo>
                <a:lnTo>
                  <a:pt x="1842604" y="526923"/>
                </a:lnTo>
                <a:lnTo>
                  <a:pt x="1828876" y="533019"/>
                </a:lnTo>
                <a:lnTo>
                  <a:pt x="1827352" y="531368"/>
                </a:lnTo>
                <a:lnTo>
                  <a:pt x="1826615" y="530733"/>
                </a:lnTo>
                <a:lnTo>
                  <a:pt x="1828444" y="529717"/>
                </a:lnTo>
                <a:lnTo>
                  <a:pt x="1828088" y="529717"/>
                </a:lnTo>
                <a:lnTo>
                  <a:pt x="1829790" y="529348"/>
                </a:lnTo>
                <a:lnTo>
                  <a:pt x="1831543" y="528955"/>
                </a:lnTo>
                <a:lnTo>
                  <a:pt x="1834400" y="528066"/>
                </a:lnTo>
                <a:lnTo>
                  <a:pt x="1834896" y="527685"/>
                </a:lnTo>
                <a:lnTo>
                  <a:pt x="1836254" y="526669"/>
                </a:lnTo>
                <a:lnTo>
                  <a:pt x="1834273" y="523621"/>
                </a:lnTo>
                <a:lnTo>
                  <a:pt x="1834108" y="523367"/>
                </a:lnTo>
                <a:lnTo>
                  <a:pt x="1833867" y="522986"/>
                </a:lnTo>
                <a:lnTo>
                  <a:pt x="1833791" y="522859"/>
                </a:lnTo>
                <a:lnTo>
                  <a:pt x="1841169" y="517017"/>
                </a:lnTo>
                <a:lnTo>
                  <a:pt x="1843989" y="519938"/>
                </a:lnTo>
                <a:lnTo>
                  <a:pt x="1844255" y="520319"/>
                </a:lnTo>
                <a:lnTo>
                  <a:pt x="1844255" y="514223"/>
                </a:lnTo>
                <a:lnTo>
                  <a:pt x="1844040" y="514223"/>
                </a:lnTo>
                <a:lnTo>
                  <a:pt x="1839188" y="510921"/>
                </a:lnTo>
                <a:lnTo>
                  <a:pt x="1837893" y="510032"/>
                </a:lnTo>
                <a:lnTo>
                  <a:pt x="1834819" y="508127"/>
                </a:lnTo>
                <a:lnTo>
                  <a:pt x="1835302" y="508127"/>
                </a:lnTo>
                <a:lnTo>
                  <a:pt x="1832559" y="507619"/>
                </a:lnTo>
                <a:lnTo>
                  <a:pt x="1831619" y="509143"/>
                </a:lnTo>
                <a:lnTo>
                  <a:pt x="1830844" y="510679"/>
                </a:lnTo>
                <a:lnTo>
                  <a:pt x="1830324" y="510679"/>
                </a:lnTo>
                <a:lnTo>
                  <a:pt x="1829282" y="510921"/>
                </a:lnTo>
                <a:lnTo>
                  <a:pt x="1827237" y="509651"/>
                </a:lnTo>
                <a:lnTo>
                  <a:pt x="1827199" y="510921"/>
                </a:lnTo>
                <a:lnTo>
                  <a:pt x="1827847" y="512318"/>
                </a:lnTo>
                <a:lnTo>
                  <a:pt x="1827923" y="512572"/>
                </a:lnTo>
                <a:lnTo>
                  <a:pt x="1828050" y="512953"/>
                </a:lnTo>
                <a:lnTo>
                  <a:pt x="1828177" y="513334"/>
                </a:lnTo>
                <a:lnTo>
                  <a:pt x="1828253" y="513588"/>
                </a:lnTo>
                <a:lnTo>
                  <a:pt x="1828380" y="513969"/>
                </a:lnTo>
                <a:lnTo>
                  <a:pt x="1828469" y="514223"/>
                </a:lnTo>
                <a:lnTo>
                  <a:pt x="1830920" y="516509"/>
                </a:lnTo>
                <a:lnTo>
                  <a:pt x="1833384" y="517271"/>
                </a:lnTo>
                <a:lnTo>
                  <a:pt x="1837474" y="518922"/>
                </a:lnTo>
                <a:lnTo>
                  <a:pt x="1832876" y="521385"/>
                </a:lnTo>
                <a:lnTo>
                  <a:pt x="1829028" y="523367"/>
                </a:lnTo>
                <a:lnTo>
                  <a:pt x="1828622" y="523367"/>
                </a:lnTo>
                <a:lnTo>
                  <a:pt x="1828774" y="522986"/>
                </a:lnTo>
                <a:lnTo>
                  <a:pt x="1828825" y="522859"/>
                </a:lnTo>
                <a:lnTo>
                  <a:pt x="1828927" y="522605"/>
                </a:lnTo>
                <a:lnTo>
                  <a:pt x="1829028" y="522351"/>
                </a:lnTo>
                <a:lnTo>
                  <a:pt x="1829587" y="520954"/>
                </a:lnTo>
                <a:lnTo>
                  <a:pt x="1830171" y="519303"/>
                </a:lnTo>
                <a:lnTo>
                  <a:pt x="1830260" y="519049"/>
                </a:lnTo>
                <a:lnTo>
                  <a:pt x="1830311" y="518922"/>
                </a:lnTo>
                <a:lnTo>
                  <a:pt x="1829079" y="517271"/>
                </a:lnTo>
                <a:lnTo>
                  <a:pt x="1826615" y="516509"/>
                </a:lnTo>
                <a:lnTo>
                  <a:pt x="1826412" y="516458"/>
                </a:lnTo>
                <a:lnTo>
                  <a:pt x="1826412" y="526669"/>
                </a:lnTo>
                <a:lnTo>
                  <a:pt x="1825383" y="527685"/>
                </a:lnTo>
                <a:lnTo>
                  <a:pt x="1823135" y="527685"/>
                </a:lnTo>
                <a:lnTo>
                  <a:pt x="1823085" y="527558"/>
                </a:lnTo>
                <a:lnTo>
                  <a:pt x="1822983" y="527304"/>
                </a:lnTo>
                <a:lnTo>
                  <a:pt x="1822881" y="527050"/>
                </a:lnTo>
                <a:lnTo>
                  <a:pt x="1822805" y="526542"/>
                </a:lnTo>
                <a:lnTo>
                  <a:pt x="1823339" y="525653"/>
                </a:lnTo>
                <a:lnTo>
                  <a:pt x="1823834" y="524637"/>
                </a:lnTo>
                <a:lnTo>
                  <a:pt x="1823961" y="524383"/>
                </a:lnTo>
                <a:lnTo>
                  <a:pt x="1824977" y="523621"/>
                </a:lnTo>
                <a:lnTo>
                  <a:pt x="1826006" y="523621"/>
                </a:lnTo>
                <a:lnTo>
                  <a:pt x="1826336" y="524256"/>
                </a:lnTo>
                <a:lnTo>
                  <a:pt x="1826412" y="526669"/>
                </a:lnTo>
                <a:lnTo>
                  <a:pt x="1826412" y="516458"/>
                </a:lnTo>
                <a:lnTo>
                  <a:pt x="1824812" y="516001"/>
                </a:lnTo>
                <a:lnTo>
                  <a:pt x="1824507" y="516001"/>
                </a:lnTo>
                <a:lnTo>
                  <a:pt x="1824075" y="515620"/>
                </a:lnTo>
                <a:lnTo>
                  <a:pt x="1822526" y="514223"/>
                </a:lnTo>
                <a:lnTo>
                  <a:pt x="1822602" y="513969"/>
                </a:lnTo>
                <a:lnTo>
                  <a:pt x="1822729" y="513588"/>
                </a:lnTo>
                <a:lnTo>
                  <a:pt x="1822805" y="513334"/>
                </a:lnTo>
                <a:lnTo>
                  <a:pt x="1822932" y="512953"/>
                </a:lnTo>
                <a:lnTo>
                  <a:pt x="1823034" y="511556"/>
                </a:lnTo>
                <a:lnTo>
                  <a:pt x="1822107" y="510286"/>
                </a:lnTo>
                <a:lnTo>
                  <a:pt x="1821141" y="510032"/>
                </a:lnTo>
                <a:lnTo>
                  <a:pt x="1820989" y="510032"/>
                </a:lnTo>
                <a:lnTo>
                  <a:pt x="1819033" y="509270"/>
                </a:lnTo>
                <a:lnTo>
                  <a:pt x="1818830" y="509651"/>
                </a:lnTo>
                <a:lnTo>
                  <a:pt x="1818728" y="510286"/>
                </a:lnTo>
                <a:lnTo>
                  <a:pt x="1819541" y="512318"/>
                </a:lnTo>
                <a:lnTo>
                  <a:pt x="1820125" y="513969"/>
                </a:lnTo>
                <a:lnTo>
                  <a:pt x="1820062" y="515620"/>
                </a:lnTo>
                <a:lnTo>
                  <a:pt x="1816163" y="513334"/>
                </a:lnTo>
                <a:lnTo>
                  <a:pt x="1810321" y="520573"/>
                </a:lnTo>
                <a:lnTo>
                  <a:pt x="1810219" y="520712"/>
                </a:lnTo>
                <a:lnTo>
                  <a:pt x="1813306" y="525907"/>
                </a:lnTo>
                <a:lnTo>
                  <a:pt x="1814525" y="525907"/>
                </a:lnTo>
                <a:lnTo>
                  <a:pt x="1816582" y="524002"/>
                </a:lnTo>
                <a:lnTo>
                  <a:pt x="1818665" y="522351"/>
                </a:lnTo>
                <a:lnTo>
                  <a:pt x="1819033" y="522351"/>
                </a:lnTo>
                <a:lnTo>
                  <a:pt x="1819452" y="522605"/>
                </a:lnTo>
                <a:lnTo>
                  <a:pt x="1819490" y="523367"/>
                </a:lnTo>
                <a:lnTo>
                  <a:pt x="1819617" y="525272"/>
                </a:lnTo>
                <a:lnTo>
                  <a:pt x="1819732" y="527050"/>
                </a:lnTo>
                <a:lnTo>
                  <a:pt x="1819859" y="528955"/>
                </a:lnTo>
                <a:lnTo>
                  <a:pt x="1819224" y="529348"/>
                </a:lnTo>
                <a:lnTo>
                  <a:pt x="1814868" y="527558"/>
                </a:lnTo>
                <a:lnTo>
                  <a:pt x="1812683" y="526669"/>
                </a:lnTo>
                <a:lnTo>
                  <a:pt x="1810016" y="526288"/>
                </a:lnTo>
                <a:lnTo>
                  <a:pt x="1809407" y="526923"/>
                </a:lnTo>
                <a:lnTo>
                  <a:pt x="1809000" y="527558"/>
                </a:lnTo>
                <a:lnTo>
                  <a:pt x="1807972" y="526542"/>
                </a:lnTo>
                <a:lnTo>
                  <a:pt x="1807870" y="526288"/>
                </a:lnTo>
                <a:lnTo>
                  <a:pt x="1807781" y="526034"/>
                </a:lnTo>
                <a:lnTo>
                  <a:pt x="1807730" y="525907"/>
                </a:lnTo>
                <a:lnTo>
                  <a:pt x="1807260" y="524637"/>
                </a:lnTo>
                <a:lnTo>
                  <a:pt x="1807159" y="524383"/>
                </a:lnTo>
                <a:lnTo>
                  <a:pt x="1807108" y="524256"/>
                </a:lnTo>
                <a:lnTo>
                  <a:pt x="1807019" y="524002"/>
                </a:lnTo>
                <a:lnTo>
                  <a:pt x="1806968" y="523875"/>
                </a:lnTo>
                <a:lnTo>
                  <a:pt x="1806879" y="523621"/>
                </a:lnTo>
                <a:lnTo>
                  <a:pt x="1806905" y="522859"/>
                </a:lnTo>
                <a:lnTo>
                  <a:pt x="1807298" y="521970"/>
                </a:lnTo>
                <a:lnTo>
                  <a:pt x="1807413" y="521716"/>
                </a:lnTo>
                <a:lnTo>
                  <a:pt x="1807464" y="521589"/>
                </a:lnTo>
                <a:lnTo>
                  <a:pt x="1808200" y="519938"/>
                </a:lnTo>
                <a:lnTo>
                  <a:pt x="1808314" y="519684"/>
                </a:lnTo>
                <a:lnTo>
                  <a:pt x="1808607" y="519303"/>
                </a:lnTo>
                <a:lnTo>
                  <a:pt x="1810169" y="517652"/>
                </a:lnTo>
                <a:lnTo>
                  <a:pt x="1811121" y="516636"/>
                </a:lnTo>
                <a:lnTo>
                  <a:pt x="1812251" y="515366"/>
                </a:lnTo>
                <a:lnTo>
                  <a:pt x="1812582" y="514985"/>
                </a:lnTo>
                <a:lnTo>
                  <a:pt x="1813140" y="514350"/>
                </a:lnTo>
                <a:lnTo>
                  <a:pt x="1813255" y="514223"/>
                </a:lnTo>
                <a:lnTo>
                  <a:pt x="1815820" y="511302"/>
                </a:lnTo>
                <a:lnTo>
                  <a:pt x="1816366" y="510679"/>
                </a:lnTo>
                <a:lnTo>
                  <a:pt x="1817471" y="508254"/>
                </a:lnTo>
                <a:lnTo>
                  <a:pt x="1817535" y="508127"/>
                </a:lnTo>
                <a:lnTo>
                  <a:pt x="1817230" y="508254"/>
                </a:lnTo>
                <a:lnTo>
                  <a:pt x="1814283" y="510286"/>
                </a:lnTo>
                <a:lnTo>
                  <a:pt x="1813636" y="510679"/>
                </a:lnTo>
                <a:lnTo>
                  <a:pt x="1812671" y="511175"/>
                </a:lnTo>
                <a:lnTo>
                  <a:pt x="1811045" y="510921"/>
                </a:lnTo>
                <a:lnTo>
                  <a:pt x="1810321" y="510032"/>
                </a:lnTo>
                <a:lnTo>
                  <a:pt x="1809826" y="509270"/>
                </a:lnTo>
                <a:lnTo>
                  <a:pt x="1808581" y="507238"/>
                </a:lnTo>
                <a:lnTo>
                  <a:pt x="1803209" y="506590"/>
                </a:lnTo>
                <a:lnTo>
                  <a:pt x="1803209" y="539496"/>
                </a:lnTo>
                <a:lnTo>
                  <a:pt x="1786940" y="539496"/>
                </a:lnTo>
                <a:lnTo>
                  <a:pt x="1771091" y="539496"/>
                </a:lnTo>
                <a:lnTo>
                  <a:pt x="1771091" y="536067"/>
                </a:lnTo>
                <a:lnTo>
                  <a:pt x="1771904" y="536067"/>
                </a:lnTo>
                <a:lnTo>
                  <a:pt x="1773961" y="537718"/>
                </a:lnTo>
                <a:lnTo>
                  <a:pt x="1779473" y="539369"/>
                </a:lnTo>
                <a:lnTo>
                  <a:pt x="1782991" y="539369"/>
                </a:lnTo>
                <a:lnTo>
                  <a:pt x="1786940" y="539496"/>
                </a:lnTo>
                <a:lnTo>
                  <a:pt x="1793862" y="538734"/>
                </a:lnTo>
                <a:lnTo>
                  <a:pt x="1796084" y="536956"/>
                </a:lnTo>
                <a:lnTo>
                  <a:pt x="1795780" y="536321"/>
                </a:lnTo>
                <a:lnTo>
                  <a:pt x="1795653" y="536067"/>
                </a:lnTo>
                <a:lnTo>
                  <a:pt x="1795475" y="535686"/>
                </a:lnTo>
                <a:lnTo>
                  <a:pt x="1797113" y="536321"/>
                </a:lnTo>
                <a:lnTo>
                  <a:pt x="1799780" y="538226"/>
                </a:lnTo>
                <a:lnTo>
                  <a:pt x="1803209" y="539496"/>
                </a:lnTo>
                <a:lnTo>
                  <a:pt x="1803209" y="506590"/>
                </a:lnTo>
                <a:lnTo>
                  <a:pt x="1791779" y="505206"/>
                </a:lnTo>
                <a:lnTo>
                  <a:pt x="1789658" y="508635"/>
                </a:lnTo>
                <a:lnTo>
                  <a:pt x="1789391" y="508635"/>
                </a:lnTo>
                <a:lnTo>
                  <a:pt x="1787690" y="509270"/>
                </a:lnTo>
                <a:lnTo>
                  <a:pt x="1786763" y="509143"/>
                </a:lnTo>
                <a:lnTo>
                  <a:pt x="1782889" y="509143"/>
                </a:lnTo>
                <a:lnTo>
                  <a:pt x="1783181" y="508635"/>
                </a:lnTo>
                <a:lnTo>
                  <a:pt x="1784629" y="508127"/>
                </a:lnTo>
                <a:lnTo>
                  <a:pt x="1786089" y="507619"/>
                </a:lnTo>
                <a:lnTo>
                  <a:pt x="1787652" y="506984"/>
                </a:lnTo>
                <a:lnTo>
                  <a:pt x="1790039" y="505968"/>
                </a:lnTo>
                <a:lnTo>
                  <a:pt x="1790573" y="505968"/>
                </a:lnTo>
                <a:lnTo>
                  <a:pt x="1789379" y="505333"/>
                </a:lnTo>
                <a:lnTo>
                  <a:pt x="1786051" y="503555"/>
                </a:lnTo>
                <a:lnTo>
                  <a:pt x="1780641" y="500583"/>
                </a:lnTo>
                <a:lnTo>
                  <a:pt x="1776209" y="504952"/>
                </a:lnTo>
                <a:lnTo>
                  <a:pt x="1775180" y="505333"/>
                </a:lnTo>
                <a:lnTo>
                  <a:pt x="1775180" y="503682"/>
                </a:lnTo>
                <a:lnTo>
                  <a:pt x="1773135" y="503936"/>
                </a:lnTo>
                <a:lnTo>
                  <a:pt x="1770888" y="505333"/>
                </a:lnTo>
                <a:lnTo>
                  <a:pt x="1767598" y="506984"/>
                </a:lnTo>
                <a:lnTo>
                  <a:pt x="1766785" y="506984"/>
                </a:lnTo>
                <a:lnTo>
                  <a:pt x="1766963" y="506730"/>
                </a:lnTo>
                <a:lnTo>
                  <a:pt x="1768017" y="505333"/>
                </a:lnTo>
                <a:lnTo>
                  <a:pt x="1769452" y="502666"/>
                </a:lnTo>
                <a:lnTo>
                  <a:pt x="1764639" y="502881"/>
                </a:lnTo>
                <a:lnTo>
                  <a:pt x="1764639" y="539496"/>
                </a:lnTo>
                <a:lnTo>
                  <a:pt x="1751330" y="539496"/>
                </a:lnTo>
                <a:lnTo>
                  <a:pt x="1753323" y="538734"/>
                </a:lnTo>
                <a:lnTo>
                  <a:pt x="1755508" y="537972"/>
                </a:lnTo>
                <a:lnTo>
                  <a:pt x="1756333" y="537972"/>
                </a:lnTo>
                <a:lnTo>
                  <a:pt x="1756587" y="537337"/>
                </a:lnTo>
                <a:lnTo>
                  <a:pt x="1756689" y="537083"/>
                </a:lnTo>
                <a:lnTo>
                  <a:pt x="1756740" y="536067"/>
                </a:lnTo>
                <a:lnTo>
                  <a:pt x="1756740" y="534670"/>
                </a:lnTo>
                <a:lnTo>
                  <a:pt x="1755724" y="534289"/>
                </a:lnTo>
                <a:lnTo>
                  <a:pt x="1752841" y="535940"/>
                </a:lnTo>
                <a:lnTo>
                  <a:pt x="1752650" y="535686"/>
                </a:lnTo>
                <a:lnTo>
                  <a:pt x="1753463" y="534289"/>
                </a:lnTo>
                <a:lnTo>
                  <a:pt x="1754492" y="532638"/>
                </a:lnTo>
                <a:lnTo>
                  <a:pt x="1753628" y="532003"/>
                </a:lnTo>
                <a:lnTo>
                  <a:pt x="1748815" y="532003"/>
                </a:lnTo>
                <a:lnTo>
                  <a:pt x="1747227" y="531266"/>
                </a:lnTo>
                <a:lnTo>
                  <a:pt x="1747227" y="539496"/>
                </a:lnTo>
                <a:lnTo>
                  <a:pt x="1662404" y="539496"/>
                </a:lnTo>
                <a:lnTo>
                  <a:pt x="1664335" y="539038"/>
                </a:lnTo>
                <a:lnTo>
                  <a:pt x="1664525" y="539038"/>
                </a:lnTo>
                <a:lnTo>
                  <a:pt x="1664525" y="536702"/>
                </a:lnTo>
                <a:lnTo>
                  <a:pt x="1664411" y="535051"/>
                </a:lnTo>
                <a:lnTo>
                  <a:pt x="1663814" y="533654"/>
                </a:lnTo>
                <a:lnTo>
                  <a:pt x="1663712" y="533400"/>
                </a:lnTo>
                <a:lnTo>
                  <a:pt x="1662785" y="533019"/>
                </a:lnTo>
                <a:lnTo>
                  <a:pt x="1662087" y="532638"/>
                </a:lnTo>
                <a:lnTo>
                  <a:pt x="1661706" y="532384"/>
                </a:lnTo>
                <a:lnTo>
                  <a:pt x="1659204" y="530733"/>
                </a:lnTo>
                <a:lnTo>
                  <a:pt x="1659318" y="529971"/>
                </a:lnTo>
                <a:lnTo>
                  <a:pt x="1659420" y="529348"/>
                </a:lnTo>
                <a:lnTo>
                  <a:pt x="1659547" y="528574"/>
                </a:lnTo>
                <a:lnTo>
                  <a:pt x="1659648" y="527939"/>
                </a:lnTo>
                <a:lnTo>
                  <a:pt x="1659750" y="527304"/>
                </a:lnTo>
                <a:lnTo>
                  <a:pt x="1659864" y="526542"/>
                </a:lnTo>
                <a:lnTo>
                  <a:pt x="1659966" y="525907"/>
                </a:lnTo>
                <a:lnTo>
                  <a:pt x="1660017" y="525653"/>
                </a:lnTo>
                <a:lnTo>
                  <a:pt x="1664119" y="524256"/>
                </a:lnTo>
                <a:lnTo>
                  <a:pt x="1665960" y="523367"/>
                </a:lnTo>
                <a:lnTo>
                  <a:pt x="1668221" y="521970"/>
                </a:lnTo>
                <a:lnTo>
                  <a:pt x="1668868" y="520954"/>
                </a:lnTo>
                <a:lnTo>
                  <a:pt x="1669021" y="520712"/>
                </a:lnTo>
                <a:lnTo>
                  <a:pt x="1669948" y="519684"/>
                </a:lnTo>
                <a:lnTo>
                  <a:pt x="1670164" y="519684"/>
                </a:lnTo>
                <a:lnTo>
                  <a:pt x="1670672" y="520319"/>
                </a:lnTo>
                <a:lnTo>
                  <a:pt x="1670786" y="528066"/>
                </a:lnTo>
                <a:lnTo>
                  <a:pt x="1674075" y="531368"/>
                </a:lnTo>
                <a:lnTo>
                  <a:pt x="1674114" y="530733"/>
                </a:lnTo>
                <a:lnTo>
                  <a:pt x="1676107" y="524637"/>
                </a:lnTo>
                <a:lnTo>
                  <a:pt x="1676209" y="524383"/>
                </a:lnTo>
                <a:lnTo>
                  <a:pt x="1680921" y="526923"/>
                </a:lnTo>
                <a:lnTo>
                  <a:pt x="1680921" y="532003"/>
                </a:lnTo>
                <a:lnTo>
                  <a:pt x="1680311" y="532003"/>
                </a:lnTo>
                <a:lnTo>
                  <a:pt x="1679079" y="529971"/>
                </a:lnTo>
                <a:lnTo>
                  <a:pt x="1677847" y="528066"/>
                </a:lnTo>
                <a:lnTo>
                  <a:pt x="1676831" y="527939"/>
                </a:lnTo>
                <a:lnTo>
                  <a:pt x="1676120" y="529348"/>
                </a:lnTo>
                <a:lnTo>
                  <a:pt x="1675904" y="529717"/>
                </a:lnTo>
                <a:lnTo>
                  <a:pt x="1675180" y="530733"/>
                </a:lnTo>
                <a:lnTo>
                  <a:pt x="1675180" y="532638"/>
                </a:lnTo>
                <a:lnTo>
                  <a:pt x="1675879" y="534035"/>
                </a:lnTo>
                <a:lnTo>
                  <a:pt x="1677644" y="536956"/>
                </a:lnTo>
                <a:lnTo>
                  <a:pt x="1674977" y="536321"/>
                </a:lnTo>
                <a:lnTo>
                  <a:pt x="1671624" y="533019"/>
                </a:lnTo>
                <a:lnTo>
                  <a:pt x="1669796" y="531368"/>
                </a:lnTo>
                <a:lnTo>
                  <a:pt x="1669542" y="530987"/>
                </a:lnTo>
                <a:lnTo>
                  <a:pt x="1669135" y="529971"/>
                </a:lnTo>
                <a:lnTo>
                  <a:pt x="1669034" y="529717"/>
                </a:lnTo>
                <a:lnTo>
                  <a:pt x="1670888" y="529717"/>
                </a:lnTo>
                <a:lnTo>
                  <a:pt x="1670570" y="528955"/>
                </a:lnTo>
                <a:lnTo>
                  <a:pt x="1670469" y="528701"/>
                </a:lnTo>
                <a:lnTo>
                  <a:pt x="1667192" y="525399"/>
                </a:lnTo>
                <a:lnTo>
                  <a:pt x="1665960" y="525399"/>
                </a:lnTo>
                <a:lnTo>
                  <a:pt x="1664119" y="527558"/>
                </a:lnTo>
                <a:lnTo>
                  <a:pt x="1661718" y="529717"/>
                </a:lnTo>
                <a:lnTo>
                  <a:pt x="1661922" y="529717"/>
                </a:lnTo>
                <a:lnTo>
                  <a:pt x="1662176" y="530352"/>
                </a:lnTo>
                <a:lnTo>
                  <a:pt x="1662430" y="530733"/>
                </a:lnTo>
                <a:lnTo>
                  <a:pt x="1665351" y="533019"/>
                </a:lnTo>
                <a:lnTo>
                  <a:pt x="1667598" y="534670"/>
                </a:lnTo>
                <a:lnTo>
                  <a:pt x="1668729" y="536067"/>
                </a:lnTo>
                <a:lnTo>
                  <a:pt x="1667395" y="536067"/>
                </a:lnTo>
                <a:lnTo>
                  <a:pt x="1666379" y="536321"/>
                </a:lnTo>
                <a:lnTo>
                  <a:pt x="1667814" y="536956"/>
                </a:lnTo>
                <a:lnTo>
                  <a:pt x="1670672" y="537718"/>
                </a:lnTo>
                <a:lnTo>
                  <a:pt x="1673733" y="538619"/>
                </a:lnTo>
                <a:lnTo>
                  <a:pt x="1676831" y="538226"/>
                </a:lnTo>
                <a:lnTo>
                  <a:pt x="1677949" y="537083"/>
                </a:lnTo>
                <a:lnTo>
                  <a:pt x="1678063" y="536956"/>
                </a:lnTo>
                <a:lnTo>
                  <a:pt x="1679689" y="535305"/>
                </a:lnTo>
                <a:lnTo>
                  <a:pt x="1682762" y="534670"/>
                </a:lnTo>
                <a:lnTo>
                  <a:pt x="1687258" y="535952"/>
                </a:lnTo>
                <a:lnTo>
                  <a:pt x="1690560" y="535305"/>
                </a:lnTo>
                <a:lnTo>
                  <a:pt x="1691297" y="534670"/>
                </a:lnTo>
                <a:lnTo>
                  <a:pt x="1694408" y="532003"/>
                </a:lnTo>
                <a:lnTo>
                  <a:pt x="1694853" y="531622"/>
                </a:lnTo>
                <a:lnTo>
                  <a:pt x="1695170" y="532003"/>
                </a:lnTo>
                <a:lnTo>
                  <a:pt x="1695018" y="532003"/>
                </a:lnTo>
                <a:lnTo>
                  <a:pt x="1694243" y="534035"/>
                </a:lnTo>
                <a:lnTo>
                  <a:pt x="1693418" y="536067"/>
                </a:lnTo>
                <a:lnTo>
                  <a:pt x="1694853" y="536956"/>
                </a:lnTo>
                <a:lnTo>
                  <a:pt x="1698345" y="537083"/>
                </a:lnTo>
                <a:lnTo>
                  <a:pt x="1703247" y="537603"/>
                </a:lnTo>
                <a:lnTo>
                  <a:pt x="1703463" y="537337"/>
                </a:lnTo>
                <a:lnTo>
                  <a:pt x="1699983" y="534670"/>
                </a:lnTo>
                <a:lnTo>
                  <a:pt x="1698104" y="533400"/>
                </a:lnTo>
                <a:lnTo>
                  <a:pt x="1697977" y="533400"/>
                </a:lnTo>
                <a:lnTo>
                  <a:pt x="1697367" y="532003"/>
                </a:lnTo>
                <a:lnTo>
                  <a:pt x="1700250" y="532003"/>
                </a:lnTo>
                <a:lnTo>
                  <a:pt x="1702435" y="533019"/>
                </a:lnTo>
                <a:lnTo>
                  <a:pt x="1703870" y="534289"/>
                </a:lnTo>
                <a:lnTo>
                  <a:pt x="1706333" y="536702"/>
                </a:lnTo>
                <a:lnTo>
                  <a:pt x="1709407" y="537083"/>
                </a:lnTo>
                <a:lnTo>
                  <a:pt x="1717814" y="536067"/>
                </a:lnTo>
                <a:lnTo>
                  <a:pt x="1720469" y="536067"/>
                </a:lnTo>
                <a:lnTo>
                  <a:pt x="1720469" y="535686"/>
                </a:lnTo>
                <a:lnTo>
                  <a:pt x="1717992" y="534035"/>
                </a:lnTo>
                <a:lnTo>
                  <a:pt x="1715350" y="532384"/>
                </a:lnTo>
                <a:lnTo>
                  <a:pt x="1715071" y="532384"/>
                </a:lnTo>
                <a:lnTo>
                  <a:pt x="1715274" y="532003"/>
                </a:lnTo>
                <a:lnTo>
                  <a:pt x="1720354" y="532003"/>
                </a:lnTo>
                <a:lnTo>
                  <a:pt x="1720697" y="531622"/>
                </a:lnTo>
                <a:lnTo>
                  <a:pt x="1721497" y="530733"/>
                </a:lnTo>
                <a:lnTo>
                  <a:pt x="1720888" y="529717"/>
                </a:lnTo>
                <a:lnTo>
                  <a:pt x="1720329" y="528701"/>
                </a:lnTo>
                <a:lnTo>
                  <a:pt x="1720265" y="528574"/>
                </a:lnTo>
                <a:lnTo>
                  <a:pt x="1717598" y="527685"/>
                </a:lnTo>
                <a:lnTo>
                  <a:pt x="1709204" y="527685"/>
                </a:lnTo>
                <a:lnTo>
                  <a:pt x="1711452" y="526542"/>
                </a:lnTo>
                <a:lnTo>
                  <a:pt x="1723224" y="524383"/>
                </a:lnTo>
                <a:lnTo>
                  <a:pt x="1726006" y="523875"/>
                </a:lnTo>
                <a:lnTo>
                  <a:pt x="1728050" y="524002"/>
                </a:lnTo>
                <a:lnTo>
                  <a:pt x="1726488" y="526542"/>
                </a:lnTo>
                <a:lnTo>
                  <a:pt x="1726412" y="526669"/>
                </a:lnTo>
                <a:lnTo>
                  <a:pt x="1724977" y="527304"/>
                </a:lnTo>
                <a:lnTo>
                  <a:pt x="1723961" y="526669"/>
                </a:lnTo>
                <a:lnTo>
                  <a:pt x="1723136" y="526034"/>
                </a:lnTo>
                <a:lnTo>
                  <a:pt x="1723174" y="529348"/>
                </a:lnTo>
                <a:lnTo>
                  <a:pt x="1723263" y="529717"/>
                </a:lnTo>
                <a:lnTo>
                  <a:pt x="1723339" y="529971"/>
                </a:lnTo>
                <a:lnTo>
                  <a:pt x="1723440" y="530352"/>
                </a:lnTo>
                <a:lnTo>
                  <a:pt x="1723555" y="530733"/>
                </a:lnTo>
                <a:lnTo>
                  <a:pt x="1723618" y="530987"/>
                </a:lnTo>
                <a:lnTo>
                  <a:pt x="1723732" y="531368"/>
                </a:lnTo>
                <a:lnTo>
                  <a:pt x="1723809" y="531622"/>
                </a:lnTo>
                <a:lnTo>
                  <a:pt x="1723910" y="532003"/>
                </a:lnTo>
                <a:lnTo>
                  <a:pt x="1724025" y="532384"/>
                </a:lnTo>
                <a:lnTo>
                  <a:pt x="1724088" y="532638"/>
                </a:lnTo>
                <a:lnTo>
                  <a:pt x="1724202" y="533019"/>
                </a:lnTo>
                <a:lnTo>
                  <a:pt x="1724317" y="533400"/>
                </a:lnTo>
                <a:lnTo>
                  <a:pt x="1724380" y="533654"/>
                </a:lnTo>
                <a:lnTo>
                  <a:pt x="1724494" y="534035"/>
                </a:lnTo>
                <a:lnTo>
                  <a:pt x="1724571" y="534289"/>
                </a:lnTo>
                <a:lnTo>
                  <a:pt x="1733181" y="538734"/>
                </a:lnTo>
                <a:lnTo>
                  <a:pt x="1737487" y="536067"/>
                </a:lnTo>
                <a:lnTo>
                  <a:pt x="1737512" y="535686"/>
                </a:lnTo>
                <a:lnTo>
                  <a:pt x="1737448" y="532384"/>
                </a:lnTo>
                <a:lnTo>
                  <a:pt x="1737360" y="532003"/>
                </a:lnTo>
                <a:lnTo>
                  <a:pt x="1737271" y="531622"/>
                </a:lnTo>
                <a:lnTo>
                  <a:pt x="1737207" y="531368"/>
                </a:lnTo>
                <a:lnTo>
                  <a:pt x="1737118" y="530987"/>
                </a:lnTo>
                <a:lnTo>
                  <a:pt x="1737067" y="530733"/>
                </a:lnTo>
                <a:lnTo>
                  <a:pt x="1736966" y="530352"/>
                </a:lnTo>
                <a:lnTo>
                  <a:pt x="1736864" y="529971"/>
                </a:lnTo>
                <a:lnTo>
                  <a:pt x="1736801" y="529717"/>
                </a:lnTo>
                <a:lnTo>
                  <a:pt x="1736712" y="529348"/>
                </a:lnTo>
                <a:lnTo>
                  <a:pt x="1736648" y="526923"/>
                </a:lnTo>
                <a:lnTo>
                  <a:pt x="1736775" y="526034"/>
                </a:lnTo>
                <a:lnTo>
                  <a:pt x="1736864" y="525399"/>
                </a:lnTo>
                <a:lnTo>
                  <a:pt x="1737779" y="525018"/>
                </a:lnTo>
                <a:lnTo>
                  <a:pt x="1737918" y="525018"/>
                </a:lnTo>
                <a:lnTo>
                  <a:pt x="1739328" y="524002"/>
                </a:lnTo>
                <a:lnTo>
                  <a:pt x="1740344" y="525018"/>
                </a:lnTo>
                <a:lnTo>
                  <a:pt x="1740344" y="532384"/>
                </a:lnTo>
                <a:lnTo>
                  <a:pt x="1747227" y="539496"/>
                </a:lnTo>
                <a:lnTo>
                  <a:pt x="1747227" y="531266"/>
                </a:lnTo>
                <a:lnTo>
                  <a:pt x="1746084" y="530733"/>
                </a:lnTo>
                <a:lnTo>
                  <a:pt x="1745361" y="529717"/>
                </a:lnTo>
                <a:lnTo>
                  <a:pt x="1743087" y="526034"/>
                </a:lnTo>
                <a:lnTo>
                  <a:pt x="1743011" y="525907"/>
                </a:lnTo>
                <a:lnTo>
                  <a:pt x="1753057" y="529717"/>
                </a:lnTo>
                <a:lnTo>
                  <a:pt x="1764639" y="539496"/>
                </a:lnTo>
                <a:lnTo>
                  <a:pt x="1764639" y="502881"/>
                </a:lnTo>
                <a:lnTo>
                  <a:pt x="1762683" y="502958"/>
                </a:lnTo>
                <a:lnTo>
                  <a:pt x="1762683" y="509651"/>
                </a:lnTo>
                <a:lnTo>
                  <a:pt x="1762683" y="510032"/>
                </a:lnTo>
                <a:lnTo>
                  <a:pt x="1760435" y="511556"/>
                </a:lnTo>
                <a:lnTo>
                  <a:pt x="1756333" y="514223"/>
                </a:lnTo>
                <a:lnTo>
                  <a:pt x="1755241" y="513969"/>
                </a:lnTo>
                <a:lnTo>
                  <a:pt x="1754644" y="513969"/>
                </a:lnTo>
                <a:lnTo>
                  <a:pt x="1756384" y="509270"/>
                </a:lnTo>
                <a:lnTo>
                  <a:pt x="1756435" y="509143"/>
                </a:lnTo>
                <a:lnTo>
                  <a:pt x="1756537" y="508889"/>
                </a:lnTo>
                <a:lnTo>
                  <a:pt x="1758111" y="508127"/>
                </a:lnTo>
                <a:lnTo>
                  <a:pt x="1758746" y="508127"/>
                </a:lnTo>
                <a:lnTo>
                  <a:pt x="1760232" y="508635"/>
                </a:lnTo>
                <a:lnTo>
                  <a:pt x="1762683" y="509651"/>
                </a:lnTo>
                <a:lnTo>
                  <a:pt x="1762683" y="502958"/>
                </a:lnTo>
                <a:lnTo>
                  <a:pt x="1754593" y="503301"/>
                </a:lnTo>
                <a:lnTo>
                  <a:pt x="1757349" y="503301"/>
                </a:lnTo>
                <a:lnTo>
                  <a:pt x="1752015" y="506603"/>
                </a:lnTo>
                <a:lnTo>
                  <a:pt x="1750187" y="506222"/>
                </a:lnTo>
                <a:lnTo>
                  <a:pt x="1749869" y="505587"/>
                </a:lnTo>
                <a:lnTo>
                  <a:pt x="1749742" y="505333"/>
                </a:lnTo>
                <a:lnTo>
                  <a:pt x="1749679" y="505206"/>
                </a:lnTo>
                <a:lnTo>
                  <a:pt x="1749564" y="504952"/>
                </a:lnTo>
                <a:lnTo>
                  <a:pt x="1748548" y="503682"/>
                </a:lnTo>
                <a:lnTo>
                  <a:pt x="1745881" y="505333"/>
                </a:lnTo>
                <a:lnTo>
                  <a:pt x="1741995" y="509651"/>
                </a:lnTo>
                <a:lnTo>
                  <a:pt x="1738503" y="513334"/>
                </a:lnTo>
                <a:lnTo>
                  <a:pt x="1736661" y="514985"/>
                </a:lnTo>
                <a:lnTo>
                  <a:pt x="1737296" y="513969"/>
                </a:lnTo>
                <a:lnTo>
                  <a:pt x="1741284" y="507619"/>
                </a:lnTo>
                <a:lnTo>
                  <a:pt x="1741449" y="507619"/>
                </a:lnTo>
                <a:lnTo>
                  <a:pt x="1740560" y="506222"/>
                </a:lnTo>
                <a:lnTo>
                  <a:pt x="1739531" y="504571"/>
                </a:lnTo>
                <a:lnTo>
                  <a:pt x="1736255" y="504215"/>
                </a:lnTo>
                <a:lnTo>
                  <a:pt x="1736255" y="533400"/>
                </a:lnTo>
                <a:lnTo>
                  <a:pt x="1736255" y="535686"/>
                </a:lnTo>
                <a:lnTo>
                  <a:pt x="1735023" y="535051"/>
                </a:lnTo>
                <a:lnTo>
                  <a:pt x="1733664" y="533019"/>
                </a:lnTo>
                <a:lnTo>
                  <a:pt x="1732419" y="531368"/>
                </a:lnTo>
                <a:lnTo>
                  <a:pt x="1731949" y="530733"/>
                </a:lnTo>
                <a:lnTo>
                  <a:pt x="1729689" y="529717"/>
                </a:lnTo>
                <a:lnTo>
                  <a:pt x="1728812" y="530352"/>
                </a:lnTo>
                <a:lnTo>
                  <a:pt x="1728228" y="530733"/>
                </a:lnTo>
                <a:lnTo>
                  <a:pt x="1727034" y="531368"/>
                </a:lnTo>
                <a:lnTo>
                  <a:pt x="1726006" y="530987"/>
                </a:lnTo>
                <a:lnTo>
                  <a:pt x="1725980" y="527304"/>
                </a:lnTo>
                <a:lnTo>
                  <a:pt x="1725968" y="526923"/>
                </a:lnTo>
                <a:lnTo>
                  <a:pt x="1730717" y="527050"/>
                </a:lnTo>
                <a:lnTo>
                  <a:pt x="1733918" y="530352"/>
                </a:lnTo>
                <a:lnTo>
                  <a:pt x="1735226" y="531622"/>
                </a:lnTo>
                <a:lnTo>
                  <a:pt x="1736255" y="533400"/>
                </a:lnTo>
                <a:lnTo>
                  <a:pt x="1736255" y="504215"/>
                </a:lnTo>
                <a:lnTo>
                  <a:pt x="1731543" y="503682"/>
                </a:lnTo>
                <a:lnTo>
                  <a:pt x="1727238" y="503301"/>
                </a:lnTo>
                <a:lnTo>
                  <a:pt x="1724164" y="503682"/>
                </a:lnTo>
                <a:lnTo>
                  <a:pt x="1725460" y="505968"/>
                </a:lnTo>
                <a:lnTo>
                  <a:pt x="1724774" y="505968"/>
                </a:lnTo>
                <a:lnTo>
                  <a:pt x="1723961" y="506145"/>
                </a:lnTo>
                <a:lnTo>
                  <a:pt x="1723961" y="518287"/>
                </a:lnTo>
                <a:lnTo>
                  <a:pt x="1723961" y="520573"/>
                </a:lnTo>
                <a:lnTo>
                  <a:pt x="1722526" y="521589"/>
                </a:lnTo>
                <a:lnTo>
                  <a:pt x="1719033" y="521589"/>
                </a:lnTo>
                <a:lnTo>
                  <a:pt x="1718322" y="520712"/>
                </a:lnTo>
                <a:lnTo>
                  <a:pt x="1718221" y="520573"/>
                </a:lnTo>
                <a:lnTo>
                  <a:pt x="1718754" y="519684"/>
                </a:lnTo>
                <a:lnTo>
                  <a:pt x="1718945" y="519303"/>
                </a:lnTo>
                <a:lnTo>
                  <a:pt x="1719072" y="519049"/>
                </a:lnTo>
                <a:lnTo>
                  <a:pt x="1719453" y="518287"/>
                </a:lnTo>
                <a:lnTo>
                  <a:pt x="1720646" y="517652"/>
                </a:lnTo>
                <a:lnTo>
                  <a:pt x="1723263" y="517652"/>
                </a:lnTo>
                <a:lnTo>
                  <a:pt x="1723961" y="518287"/>
                </a:lnTo>
                <a:lnTo>
                  <a:pt x="1723961" y="506145"/>
                </a:lnTo>
                <a:lnTo>
                  <a:pt x="1723542" y="506222"/>
                </a:lnTo>
                <a:lnTo>
                  <a:pt x="1720469" y="505587"/>
                </a:lnTo>
                <a:lnTo>
                  <a:pt x="1716532" y="504952"/>
                </a:lnTo>
                <a:lnTo>
                  <a:pt x="1715617" y="504952"/>
                </a:lnTo>
                <a:lnTo>
                  <a:pt x="1715350" y="505206"/>
                </a:lnTo>
                <a:lnTo>
                  <a:pt x="1715439" y="505587"/>
                </a:lnTo>
                <a:lnTo>
                  <a:pt x="1715541" y="505968"/>
                </a:lnTo>
                <a:lnTo>
                  <a:pt x="1715604" y="506222"/>
                </a:lnTo>
                <a:lnTo>
                  <a:pt x="1715668" y="506476"/>
                </a:lnTo>
                <a:lnTo>
                  <a:pt x="1715731" y="506730"/>
                </a:lnTo>
                <a:lnTo>
                  <a:pt x="1715795" y="506984"/>
                </a:lnTo>
                <a:lnTo>
                  <a:pt x="1715858" y="507238"/>
                </a:lnTo>
                <a:lnTo>
                  <a:pt x="1715960" y="507619"/>
                </a:lnTo>
                <a:lnTo>
                  <a:pt x="1716024" y="507873"/>
                </a:lnTo>
                <a:lnTo>
                  <a:pt x="1716125" y="508254"/>
                </a:lnTo>
                <a:lnTo>
                  <a:pt x="1716227" y="508635"/>
                </a:lnTo>
                <a:lnTo>
                  <a:pt x="1716290" y="508889"/>
                </a:lnTo>
                <a:lnTo>
                  <a:pt x="1716379" y="509270"/>
                </a:lnTo>
                <a:lnTo>
                  <a:pt x="1716481" y="509651"/>
                </a:lnTo>
                <a:lnTo>
                  <a:pt x="1716582" y="510032"/>
                </a:lnTo>
                <a:lnTo>
                  <a:pt x="1716646" y="510286"/>
                </a:lnTo>
                <a:lnTo>
                  <a:pt x="1716747" y="510679"/>
                </a:lnTo>
                <a:lnTo>
                  <a:pt x="1716811" y="510921"/>
                </a:lnTo>
                <a:lnTo>
                  <a:pt x="1716900" y="511302"/>
                </a:lnTo>
                <a:lnTo>
                  <a:pt x="1716963" y="511556"/>
                </a:lnTo>
                <a:lnTo>
                  <a:pt x="1717065" y="511937"/>
                </a:lnTo>
                <a:lnTo>
                  <a:pt x="1717167" y="512318"/>
                </a:lnTo>
                <a:lnTo>
                  <a:pt x="1717230" y="512572"/>
                </a:lnTo>
                <a:lnTo>
                  <a:pt x="1717319" y="512953"/>
                </a:lnTo>
                <a:lnTo>
                  <a:pt x="1717421" y="513334"/>
                </a:lnTo>
                <a:lnTo>
                  <a:pt x="1717268" y="513334"/>
                </a:lnTo>
                <a:lnTo>
                  <a:pt x="1716773" y="513842"/>
                </a:lnTo>
                <a:lnTo>
                  <a:pt x="1713915" y="513334"/>
                </a:lnTo>
                <a:lnTo>
                  <a:pt x="1713915" y="516001"/>
                </a:lnTo>
                <a:lnTo>
                  <a:pt x="1713712" y="516001"/>
                </a:lnTo>
                <a:lnTo>
                  <a:pt x="1713598" y="517017"/>
                </a:lnTo>
                <a:lnTo>
                  <a:pt x="1712887" y="517906"/>
                </a:lnTo>
                <a:lnTo>
                  <a:pt x="1710639" y="519049"/>
                </a:lnTo>
                <a:lnTo>
                  <a:pt x="1709610" y="518668"/>
                </a:lnTo>
                <a:lnTo>
                  <a:pt x="1709610" y="516509"/>
                </a:lnTo>
                <a:lnTo>
                  <a:pt x="1710639" y="515366"/>
                </a:lnTo>
                <a:lnTo>
                  <a:pt x="1712887" y="515366"/>
                </a:lnTo>
                <a:lnTo>
                  <a:pt x="1713915" y="516001"/>
                </a:lnTo>
                <a:lnTo>
                  <a:pt x="1713915" y="513334"/>
                </a:lnTo>
                <a:lnTo>
                  <a:pt x="1711871" y="512953"/>
                </a:lnTo>
                <a:lnTo>
                  <a:pt x="1708797" y="512572"/>
                </a:lnTo>
                <a:lnTo>
                  <a:pt x="1705102" y="513334"/>
                </a:lnTo>
                <a:lnTo>
                  <a:pt x="1704073" y="514604"/>
                </a:lnTo>
                <a:lnTo>
                  <a:pt x="1703730" y="514985"/>
                </a:lnTo>
                <a:lnTo>
                  <a:pt x="1700720" y="517906"/>
                </a:lnTo>
                <a:lnTo>
                  <a:pt x="1700809" y="519684"/>
                </a:lnTo>
                <a:lnTo>
                  <a:pt x="1706359" y="519684"/>
                </a:lnTo>
                <a:lnTo>
                  <a:pt x="1707565" y="520319"/>
                </a:lnTo>
                <a:lnTo>
                  <a:pt x="1707565" y="522605"/>
                </a:lnTo>
                <a:lnTo>
                  <a:pt x="1705724" y="523621"/>
                </a:lnTo>
                <a:lnTo>
                  <a:pt x="1700999" y="523621"/>
                </a:lnTo>
                <a:lnTo>
                  <a:pt x="1699780" y="522605"/>
                </a:lnTo>
                <a:lnTo>
                  <a:pt x="1700314" y="521716"/>
                </a:lnTo>
                <a:lnTo>
                  <a:pt x="1700695" y="520954"/>
                </a:lnTo>
                <a:lnTo>
                  <a:pt x="1700809" y="520712"/>
                </a:lnTo>
                <a:lnTo>
                  <a:pt x="1700872" y="520573"/>
                </a:lnTo>
                <a:lnTo>
                  <a:pt x="1700999" y="520319"/>
                </a:lnTo>
                <a:lnTo>
                  <a:pt x="1700491" y="519684"/>
                </a:lnTo>
                <a:lnTo>
                  <a:pt x="1697266" y="519684"/>
                </a:lnTo>
                <a:lnTo>
                  <a:pt x="1694243" y="517271"/>
                </a:lnTo>
                <a:lnTo>
                  <a:pt x="1692287" y="514350"/>
                </a:lnTo>
                <a:lnTo>
                  <a:pt x="1690408" y="511302"/>
                </a:lnTo>
                <a:lnTo>
                  <a:pt x="1689620" y="510032"/>
                </a:lnTo>
                <a:lnTo>
                  <a:pt x="1690128" y="510032"/>
                </a:lnTo>
                <a:lnTo>
                  <a:pt x="1693214" y="510679"/>
                </a:lnTo>
                <a:lnTo>
                  <a:pt x="1693214" y="510032"/>
                </a:lnTo>
                <a:lnTo>
                  <a:pt x="1693214" y="507619"/>
                </a:lnTo>
                <a:lnTo>
                  <a:pt x="1694078" y="507619"/>
                </a:lnTo>
                <a:lnTo>
                  <a:pt x="1687995" y="506730"/>
                </a:lnTo>
                <a:lnTo>
                  <a:pt x="1675815" y="506476"/>
                </a:lnTo>
                <a:lnTo>
                  <a:pt x="1666582" y="506564"/>
                </a:lnTo>
                <a:lnTo>
                  <a:pt x="1666582" y="515239"/>
                </a:lnTo>
                <a:lnTo>
                  <a:pt x="1666582" y="520319"/>
                </a:lnTo>
                <a:lnTo>
                  <a:pt x="1665351" y="520954"/>
                </a:lnTo>
                <a:lnTo>
                  <a:pt x="1663509" y="520319"/>
                </a:lnTo>
                <a:lnTo>
                  <a:pt x="1662137" y="519684"/>
                </a:lnTo>
                <a:lnTo>
                  <a:pt x="1661947" y="519684"/>
                </a:lnTo>
                <a:lnTo>
                  <a:pt x="1661045" y="518287"/>
                </a:lnTo>
                <a:lnTo>
                  <a:pt x="1663306" y="514350"/>
                </a:lnTo>
                <a:lnTo>
                  <a:pt x="1666582" y="515239"/>
                </a:lnTo>
                <a:lnTo>
                  <a:pt x="1666582" y="506564"/>
                </a:lnTo>
                <a:lnTo>
                  <a:pt x="1660575" y="506615"/>
                </a:lnTo>
                <a:lnTo>
                  <a:pt x="1660575" y="512318"/>
                </a:lnTo>
                <a:lnTo>
                  <a:pt x="1660436" y="512318"/>
                </a:lnTo>
                <a:lnTo>
                  <a:pt x="1660321" y="514604"/>
                </a:lnTo>
                <a:lnTo>
                  <a:pt x="1660169" y="514985"/>
                </a:lnTo>
                <a:lnTo>
                  <a:pt x="1660067" y="515239"/>
                </a:lnTo>
                <a:lnTo>
                  <a:pt x="1660017" y="515366"/>
                </a:lnTo>
                <a:lnTo>
                  <a:pt x="1659001" y="515366"/>
                </a:lnTo>
                <a:lnTo>
                  <a:pt x="1658226" y="514604"/>
                </a:lnTo>
                <a:lnTo>
                  <a:pt x="1657972" y="514350"/>
                </a:lnTo>
                <a:lnTo>
                  <a:pt x="1657362" y="513334"/>
                </a:lnTo>
                <a:lnTo>
                  <a:pt x="1656803" y="512318"/>
                </a:lnTo>
                <a:lnTo>
                  <a:pt x="1656676" y="512318"/>
                </a:lnTo>
                <a:lnTo>
                  <a:pt x="1656854" y="511937"/>
                </a:lnTo>
                <a:lnTo>
                  <a:pt x="1656969" y="511683"/>
                </a:lnTo>
                <a:lnTo>
                  <a:pt x="1657032" y="511556"/>
                </a:lnTo>
                <a:lnTo>
                  <a:pt x="1657159" y="511302"/>
                </a:lnTo>
                <a:lnTo>
                  <a:pt x="1659407" y="511302"/>
                </a:lnTo>
                <a:lnTo>
                  <a:pt x="1660575" y="512318"/>
                </a:lnTo>
                <a:lnTo>
                  <a:pt x="1660575" y="506615"/>
                </a:lnTo>
                <a:lnTo>
                  <a:pt x="1647850" y="506730"/>
                </a:lnTo>
                <a:lnTo>
                  <a:pt x="1660321" y="506730"/>
                </a:lnTo>
                <a:lnTo>
                  <a:pt x="1649691" y="507619"/>
                </a:lnTo>
                <a:lnTo>
                  <a:pt x="1648955" y="507619"/>
                </a:lnTo>
                <a:lnTo>
                  <a:pt x="1647113" y="507238"/>
                </a:lnTo>
                <a:lnTo>
                  <a:pt x="1646288" y="507060"/>
                </a:lnTo>
                <a:lnTo>
                  <a:pt x="1646288" y="526923"/>
                </a:lnTo>
                <a:lnTo>
                  <a:pt x="1646288" y="528320"/>
                </a:lnTo>
                <a:lnTo>
                  <a:pt x="1642198" y="532384"/>
                </a:lnTo>
                <a:lnTo>
                  <a:pt x="1641779" y="532003"/>
                </a:lnTo>
                <a:lnTo>
                  <a:pt x="1641881" y="531368"/>
                </a:lnTo>
                <a:lnTo>
                  <a:pt x="1641983" y="530733"/>
                </a:lnTo>
                <a:lnTo>
                  <a:pt x="1642046" y="530352"/>
                </a:lnTo>
                <a:lnTo>
                  <a:pt x="1642160" y="529717"/>
                </a:lnTo>
                <a:lnTo>
                  <a:pt x="1642224" y="529348"/>
                </a:lnTo>
                <a:lnTo>
                  <a:pt x="1642325" y="528701"/>
                </a:lnTo>
                <a:lnTo>
                  <a:pt x="1642452" y="527939"/>
                </a:lnTo>
                <a:lnTo>
                  <a:pt x="1642554" y="527304"/>
                </a:lnTo>
                <a:lnTo>
                  <a:pt x="1642643" y="526669"/>
                </a:lnTo>
                <a:lnTo>
                  <a:pt x="1642757" y="525907"/>
                </a:lnTo>
                <a:lnTo>
                  <a:pt x="1642808" y="525653"/>
                </a:lnTo>
                <a:lnTo>
                  <a:pt x="1642681" y="525399"/>
                </a:lnTo>
                <a:lnTo>
                  <a:pt x="1641551" y="522986"/>
                </a:lnTo>
                <a:lnTo>
                  <a:pt x="1641487" y="522859"/>
                </a:lnTo>
                <a:lnTo>
                  <a:pt x="1641373" y="522605"/>
                </a:lnTo>
                <a:lnTo>
                  <a:pt x="1635633" y="518287"/>
                </a:lnTo>
                <a:lnTo>
                  <a:pt x="1635506" y="517906"/>
                </a:lnTo>
                <a:lnTo>
                  <a:pt x="1635429" y="517652"/>
                </a:lnTo>
                <a:lnTo>
                  <a:pt x="1640090" y="517652"/>
                </a:lnTo>
                <a:lnTo>
                  <a:pt x="1642605" y="519684"/>
                </a:lnTo>
                <a:lnTo>
                  <a:pt x="1644167" y="522859"/>
                </a:lnTo>
                <a:lnTo>
                  <a:pt x="1646288" y="526923"/>
                </a:lnTo>
                <a:lnTo>
                  <a:pt x="1646288" y="507060"/>
                </a:lnTo>
                <a:lnTo>
                  <a:pt x="1642605" y="506222"/>
                </a:lnTo>
                <a:lnTo>
                  <a:pt x="1637195" y="507619"/>
                </a:lnTo>
                <a:lnTo>
                  <a:pt x="1637766" y="507619"/>
                </a:lnTo>
                <a:lnTo>
                  <a:pt x="1638820" y="509143"/>
                </a:lnTo>
                <a:lnTo>
                  <a:pt x="1640560" y="511937"/>
                </a:lnTo>
                <a:lnTo>
                  <a:pt x="1636280" y="511302"/>
                </a:lnTo>
                <a:lnTo>
                  <a:pt x="1635518" y="511302"/>
                </a:lnTo>
                <a:lnTo>
                  <a:pt x="1633474" y="508635"/>
                </a:lnTo>
                <a:lnTo>
                  <a:pt x="1631200" y="505333"/>
                </a:lnTo>
                <a:lnTo>
                  <a:pt x="1631124" y="505206"/>
                </a:lnTo>
                <a:lnTo>
                  <a:pt x="1624164" y="505206"/>
                </a:lnTo>
                <a:lnTo>
                  <a:pt x="1621599" y="508127"/>
                </a:lnTo>
                <a:lnTo>
                  <a:pt x="1619859" y="510286"/>
                </a:lnTo>
                <a:lnTo>
                  <a:pt x="1619656" y="510679"/>
                </a:lnTo>
                <a:lnTo>
                  <a:pt x="1619656" y="511302"/>
                </a:lnTo>
                <a:lnTo>
                  <a:pt x="1622526" y="511302"/>
                </a:lnTo>
                <a:lnTo>
                  <a:pt x="1623542" y="512318"/>
                </a:lnTo>
                <a:lnTo>
                  <a:pt x="1623542" y="514604"/>
                </a:lnTo>
                <a:lnTo>
                  <a:pt x="1621497" y="514223"/>
                </a:lnTo>
                <a:lnTo>
                  <a:pt x="1619034" y="512572"/>
                </a:lnTo>
                <a:lnTo>
                  <a:pt x="1616913" y="511302"/>
                </a:lnTo>
                <a:lnTo>
                  <a:pt x="1615224" y="510286"/>
                </a:lnTo>
                <a:lnTo>
                  <a:pt x="1612480" y="508635"/>
                </a:lnTo>
                <a:lnTo>
                  <a:pt x="1604492" y="506984"/>
                </a:lnTo>
                <a:lnTo>
                  <a:pt x="1601216" y="509270"/>
                </a:lnTo>
                <a:lnTo>
                  <a:pt x="1599158" y="510286"/>
                </a:lnTo>
                <a:lnTo>
                  <a:pt x="1598955" y="510222"/>
                </a:lnTo>
                <a:lnTo>
                  <a:pt x="1598955" y="536702"/>
                </a:lnTo>
                <a:lnTo>
                  <a:pt x="1598955" y="539496"/>
                </a:lnTo>
                <a:lnTo>
                  <a:pt x="1592021" y="539496"/>
                </a:lnTo>
                <a:lnTo>
                  <a:pt x="1593634" y="537718"/>
                </a:lnTo>
                <a:lnTo>
                  <a:pt x="1598358" y="536702"/>
                </a:lnTo>
                <a:lnTo>
                  <a:pt x="1598955" y="536702"/>
                </a:lnTo>
                <a:lnTo>
                  <a:pt x="1598955" y="510222"/>
                </a:lnTo>
                <a:lnTo>
                  <a:pt x="1597444" y="509651"/>
                </a:lnTo>
                <a:lnTo>
                  <a:pt x="1597228" y="509651"/>
                </a:lnTo>
                <a:lnTo>
                  <a:pt x="1595602" y="507873"/>
                </a:lnTo>
                <a:lnTo>
                  <a:pt x="1592313" y="504317"/>
                </a:lnTo>
                <a:lnTo>
                  <a:pt x="1591779" y="503936"/>
                </a:lnTo>
                <a:lnTo>
                  <a:pt x="1591170" y="503555"/>
                </a:lnTo>
                <a:lnTo>
                  <a:pt x="1591868" y="504952"/>
                </a:lnTo>
                <a:lnTo>
                  <a:pt x="1593430" y="507873"/>
                </a:lnTo>
                <a:lnTo>
                  <a:pt x="1593011" y="507873"/>
                </a:lnTo>
                <a:lnTo>
                  <a:pt x="1592287" y="507238"/>
                </a:lnTo>
                <a:lnTo>
                  <a:pt x="1590141" y="505333"/>
                </a:lnTo>
                <a:lnTo>
                  <a:pt x="1587487" y="503301"/>
                </a:lnTo>
                <a:lnTo>
                  <a:pt x="1586661" y="503301"/>
                </a:lnTo>
                <a:lnTo>
                  <a:pt x="1586661" y="506984"/>
                </a:lnTo>
                <a:lnTo>
                  <a:pt x="1586052" y="507238"/>
                </a:lnTo>
                <a:lnTo>
                  <a:pt x="1583994" y="505333"/>
                </a:lnTo>
                <a:lnTo>
                  <a:pt x="1582534" y="504317"/>
                </a:lnTo>
                <a:lnTo>
                  <a:pt x="1583270" y="504317"/>
                </a:lnTo>
                <a:lnTo>
                  <a:pt x="1580515" y="503936"/>
                </a:lnTo>
                <a:lnTo>
                  <a:pt x="1579283" y="504952"/>
                </a:lnTo>
                <a:lnTo>
                  <a:pt x="1578673" y="505561"/>
                </a:lnTo>
                <a:lnTo>
                  <a:pt x="1578673" y="536067"/>
                </a:lnTo>
                <a:lnTo>
                  <a:pt x="1577555" y="537718"/>
                </a:lnTo>
                <a:lnTo>
                  <a:pt x="1576527" y="539369"/>
                </a:lnTo>
                <a:lnTo>
                  <a:pt x="1576819" y="539369"/>
                </a:lnTo>
                <a:lnTo>
                  <a:pt x="1577022" y="539496"/>
                </a:lnTo>
                <a:lnTo>
                  <a:pt x="1574596" y="539496"/>
                </a:lnTo>
                <a:lnTo>
                  <a:pt x="1574571" y="539369"/>
                </a:lnTo>
                <a:lnTo>
                  <a:pt x="1574952" y="538353"/>
                </a:lnTo>
                <a:lnTo>
                  <a:pt x="1574990" y="538226"/>
                </a:lnTo>
                <a:lnTo>
                  <a:pt x="1575092" y="537972"/>
                </a:lnTo>
                <a:lnTo>
                  <a:pt x="1575193" y="537718"/>
                </a:lnTo>
                <a:lnTo>
                  <a:pt x="1576616" y="536702"/>
                </a:lnTo>
                <a:lnTo>
                  <a:pt x="1577987" y="536067"/>
                </a:lnTo>
                <a:lnTo>
                  <a:pt x="1578673" y="536067"/>
                </a:lnTo>
                <a:lnTo>
                  <a:pt x="1578673" y="505561"/>
                </a:lnTo>
                <a:lnTo>
                  <a:pt x="1575600" y="508635"/>
                </a:lnTo>
                <a:lnTo>
                  <a:pt x="1574368" y="508876"/>
                </a:lnTo>
                <a:lnTo>
                  <a:pt x="1574368" y="533019"/>
                </a:lnTo>
                <a:lnTo>
                  <a:pt x="1574368" y="536956"/>
                </a:lnTo>
                <a:lnTo>
                  <a:pt x="1572729" y="537972"/>
                </a:lnTo>
                <a:lnTo>
                  <a:pt x="1567815" y="537972"/>
                </a:lnTo>
                <a:lnTo>
                  <a:pt x="1567815" y="538353"/>
                </a:lnTo>
                <a:lnTo>
                  <a:pt x="1569567" y="539496"/>
                </a:lnTo>
                <a:lnTo>
                  <a:pt x="1563662" y="539496"/>
                </a:lnTo>
                <a:lnTo>
                  <a:pt x="1571358" y="533654"/>
                </a:lnTo>
                <a:lnTo>
                  <a:pt x="1571701" y="533400"/>
                </a:lnTo>
                <a:lnTo>
                  <a:pt x="1574368" y="533019"/>
                </a:lnTo>
                <a:lnTo>
                  <a:pt x="1574368" y="508876"/>
                </a:lnTo>
                <a:lnTo>
                  <a:pt x="1570469" y="509612"/>
                </a:lnTo>
                <a:lnTo>
                  <a:pt x="1570469" y="524383"/>
                </a:lnTo>
                <a:lnTo>
                  <a:pt x="1564322" y="525399"/>
                </a:lnTo>
                <a:lnTo>
                  <a:pt x="1561401" y="525018"/>
                </a:lnTo>
                <a:lnTo>
                  <a:pt x="1560652" y="525018"/>
                </a:lnTo>
                <a:lnTo>
                  <a:pt x="1558175" y="523621"/>
                </a:lnTo>
                <a:lnTo>
                  <a:pt x="1555851" y="522401"/>
                </a:lnTo>
                <a:lnTo>
                  <a:pt x="1555851" y="539496"/>
                </a:lnTo>
                <a:lnTo>
                  <a:pt x="1552575" y="539496"/>
                </a:lnTo>
                <a:lnTo>
                  <a:pt x="1552790" y="539038"/>
                </a:lnTo>
                <a:lnTo>
                  <a:pt x="1554022" y="536321"/>
                </a:lnTo>
                <a:lnTo>
                  <a:pt x="1554137" y="536067"/>
                </a:lnTo>
                <a:lnTo>
                  <a:pt x="1554480" y="535305"/>
                </a:lnTo>
                <a:lnTo>
                  <a:pt x="1554924" y="534289"/>
                </a:lnTo>
                <a:lnTo>
                  <a:pt x="1555038" y="534035"/>
                </a:lnTo>
                <a:lnTo>
                  <a:pt x="1554784" y="534035"/>
                </a:lnTo>
                <a:lnTo>
                  <a:pt x="1555724" y="533654"/>
                </a:lnTo>
                <a:lnTo>
                  <a:pt x="1555800" y="538226"/>
                </a:lnTo>
                <a:lnTo>
                  <a:pt x="1555851" y="539496"/>
                </a:lnTo>
                <a:lnTo>
                  <a:pt x="1555851" y="522401"/>
                </a:lnTo>
                <a:lnTo>
                  <a:pt x="1552651" y="520712"/>
                </a:lnTo>
                <a:lnTo>
                  <a:pt x="1552549" y="518033"/>
                </a:lnTo>
                <a:lnTo>
                  <a:pt x="1552448" y="515366"/>
                </a:lnTo>
                <a:lnTo>
                  <a:pt x="1558251" y="517017"/>
                </a:lnTo>
                <a:lnTo>
                  <a:pt x="1560715" y="517652"/>
                </a:lnTo>
                <a:lnTo>
                  <a:pt x="1560309" y="517652"/>
                </a:lnTo>
                <a:lnTo>
                  <a:pt x="1561160" y="518922"/>
                </a:lnTo>
                <a:lnTo>
                  <a:pt x="1561147" y="519303"/>
                </a:lnTo>
                <a:lnTo>
                  <a:pt x="1560004" y="522351"/>
                </a:lnTo>
                <a:lnTo>
                  <a:pt x="1559902" y="522605"/>
                </a:lnTo>
                <a:lnTo>
                  <a:pt x="1559814" y="522859"/>
                </a:lnTo>
                <a:lnTo>
                  <a:pt x="1561249" y="523621"/>
                </a:lnTo>
                <a:lnTo>
                  <a:pt x="1570062" y="524002"/>
                </a:lnTo>
                <a:lnTo>
                  <a:pt x="1570469" y="524383"/>
                </a:lnTo>
                <a:lnTo>
                  <a:pt x="1570469" y="509612"/>
                </a:lnTo>
                <a:lnTo>
                  <a:pt x="1561452" y="511302"/>
                </a:lnTo>
                <a:lnTo>
                  <a:pt x="1558937" y="509143"/>
                </a:lnTo>
                <a:lnTo>
                  <a:pt x="1558607" y="508889"/>
                </a:lnTo>
                <a:lnTo>
                  <a:pt x="1557159" y="507873"/>
                </a:lnTo>
                <a:lnTo>
                  <a:pt x="1554899" y="507238"/>
                </a:lnTo>
                <a:lnTo>
                  <a:pt x="1553464" y="507873"/>
                </a:lnTo>
                <a:lnTo>
                  <a:pt x="1551495" y="508635"/>
                </a:lnTo>
                <a:lnTo>
                  <a:pt x="1551978" y="508635"/>
                </a:lnTo>
                <a:lnTo>
                  <a:pt x="1552600" y="509143"/>
                </a:lnTo>
                <a:lnTo>
                  <a:pt x="1556334" y="509143"/>
                </a:lnTo>
                <a:lnTo>
                  <a:pt x="1557769" y="509270"/>
                </a:lnTo>
                <a:lnTo>
                  <a:pt x="1558251" y="510032"/>
                </a:lnTo>
                <a:lnTo>
                  <a:pt x="1558036" y="510032"/>
                </a:lnTo>
                <a:lnTo>
                  <a:pt x="1554695" y="513334"/>
                </a:lnTo>
                <a:lnTo>
                  <a:pt x="1553260" y="513334"/>
                </a:lnTo>
                <a:lnTo>
                  <a:pt x="1551419" y="511937"/>
                </a:lnTo>
                <a:lnTo>
                  <a:pt x="1544840" y="509651"/>
                </a:lnTo>
                <a:lnTo>
                  <a:pt x="1543011" y="509384"/>
                </a:lnTo>
                <a:lnTo>
                  <a:pt x="1543011" y="520954"/>
                </a:lnTo>
                <a:lnTo>
                  <a:pt x="1542313" y="522351"/>
                </a:lnTo>
                <a:lnTo>
                  <a:pt x="1542199" y="522605"/>
                </a:lnTo>
                <a:lnTo>
                  <a:pt x="1542072" y="522986"/>
                </a:lnTo>
                <a:lnTo>
                  <a:pt x="1541945" y="523367"/>
                </a:lnTo>
                <a:lnTo>
                  <a:pt x="1541856" y="523621"/>
                </a:lnTo>
                <a:lnTo>
                  <a:pt x="1541767" y="523875"/>
                </a:lnTo>
                <a:lnTo>
                  <a:pt x="1541640" y="524256"/>
                </a:lnTo>
                <a:lnTo>
                  <a:pt x="1541513" y="524637"/>
                </a:lnTo>
                <a:lnTo>
                  <a:pt x="1541386" y="525018"/>
                </a:lnTo>
                <a:lnTo>
                  <a:pt x="1541310" y="525272"/>
                </a:lnTo>
                <a:lnTo>
                  <a:pt x="1541183" y="525653"/>
                </a:lnTo>
                <a:lnTo>
                  <a:pt x="1541094" y="525907"/>
                </a:lnTo>
                <a:lnTo>
                  <a:pt x="1540967" y="526288"/>
                </a:lnTo>
                <a:lnTo>
                  <a:pt x="1540878" y="526542"/>
                </a:lnTo>
                <a:lnTo>
                  <a:pt x="1540764" y="526923"/>
                </a:lnTo>
                <a:lnTo>
                  <a:pt x="1539735" y="526542"/>
                </a:lnTo>
                <a:lnTo>
                  <a:pt x="1539798" y="525653"/>
                </a:lnTo>
                <a:lnTo>
                  <a:pt x="1539925" y="524256"/>
                </a:lnTo>
                <a:lnTo>
                  <a:pt x="1539976" y="523621"/>
                </a:lnTo>
                <a:lnTo>
                  <a:pt x="1540078" y="522351"/>
                </a:lnTo>
                <a:lnTo>
                  <a:pt x="1540141" y="519684"/>
                </a:lnTo>
                <a:lnTo>
                  <a:pt x="1540306" y="519303"/>
                </a:lnTo>
                <a:lnTo>
                  <a:pt x="1541170" y="518033"/>
                </a:lnTo>
                <a:lnTo>
                  <a:pt x="1542808" y="519303"/>
                </a:lnTo>
                <a:lnTo>
                  <a:pt x="1542884" y="519938"/>
                </a:lnTo>
                <a:lnTo>
                  <a:pt x="1543011" y="520954"/>
                </a:lnTo>
                <a:lnTo>
                  <a:pt x="1543011" y="509384"/>
                </a:lnTo>
                <a:lnTo>
                  <a:pt x="1534604" y="508127"/>
                </a:lnTo>
                <a:lnTo>
                  <a:pt x="1529283" y="507987"/>
                </a:lnTo>
                <a:lnTo>
                  <a:pt x="1529283" y="526034"/>
                </a:lnTo>
                <a:lnTo>
                  <a:pt x="1529283" y="528701"/>
                </a:lnTo>
                <a:lnTo>
                  <a:pt x="1525384" y="529602"/>
                </a:lnTo>
                <a:lnTo>
                  <a:pt x="1524406" y="528066"/>
                </a:lnTo>
                <a:lnTo>
                  <a:pt x="1524317" y="527939"/>
                </a:lnTo>
                <a:lnTo>
                  <a:pt x="1524165" y="527685"/>
                </a:lnTo>
                <a:lnTo>
                  <a:pt x="1523974" y="527380"/>
                </a:lnTo>
                <a:lnTo>
                  <a:pt x="1523974" y="539496"/>
                </a:lnTo>
                <a:lnTo>
                  <a:pt x="1515643" y="539496"/>
                </a:lnTo>
                <a:lnTo>
                  <a:pt x="1514119" y="537083"/>
                </a:lnTo>
                <a:lnTo>
                  <a:pt x="1519047" y="535305"/>
                </a:lnTo>
                <a:lnTo>
                  <a:pt x="1521904" y="537972"/>
                </a:lnTo>
                <a:lnTo>
                  <a:pt x="1523974" y="539496"/>
                </a:lnTo>
                <a:lnTo>
                  <a:pt x="1523974" y="527380"/>
                </a:lnTo>
                <a:lnTo>
                  <a:pt x="1523771" y="527050"/>
                </a:lnTo>
                <a:lnTo>
                  <a:pt x="1523695" y="526923"/>
                </a:lnTo>
                <a:lnTo>
                  <a:pt x="1523644" y="526542"/>
                </a:lnTo>
                <a:lnTo>
                  <a:pt x="1524368" y="525653"/>
                </a:lnTo>
                <a:lnTo>
                  <a:pt x="1527848" y="525653"/>
                </a:lnTo>
                <a:lnTo>
                  <a:pt x="1529283" y="526034"/>
                </a:lnTo>
                <a:lnTo>
                  <a:pt x="1529283" y="507987"/>
                </a:lnTo>
                <a:lnTo>
                  <a:pt x="1526209" y="507898"/>
                </a:lnTo>
                <a:lnTo>
                  <a:pt x="1526209" y="523621"/>
                </a:lnTo>
                <a:lnTo>
                  <a:pt x="1524368" y="523621"/>
                </a:lnTo>
                <a:lnTo>
                  <a:pt x="1523136" y="521716"/>
                </a:lnTo>
                <a:lnTo>
                  <a:pt x="1523034" y="521385"/>
                </a:lnTo>
                <a:lnTo>
                  <a:pt x="1522920" y="520954"/>
                </a:lnTo>
                <a:lnTo>
                  <a:pt x="1522818" y="520573"/>
                </a:lnTo>
                <a:lnTo>
                  <a:pt x="1522742" y="520319"/>
                </a:lnTo>
                <a:lnTo>
                  <a:pt x="1522641" y="519938"/>
                </a:lnTo>
                <a:lnTo>
                  <a:pt x="1522564" y="519684"/>
                </a:lnTo>
                <a:lnTo>
                  <a:pt x="1522463" y="519303"/>
                </a:lnTo>
                <a:lnTo>
                  <a:pt x="1522361" y="518922"/>
                </a:lnTo>
                <a:lnTo>
                  <a:pt x="1522285" y="518668"/>
                </a:lnTo>
                <a:lnTo>
                  <a:pt x="1522183" y="518287"/>
                </a:lnTo>
                <a:lnTo>
                  <a:pt x="1522120" y="515366"/>
                </a:lnTo>
                <a:lnTo>
                  <a:pt x="1523961" y="515366"/>
                </a:lnTo>
                <a:lnTo>
                  <a:pt x="1525193" y="517271"/>
                </a:lnTo>
                <a:lnTo>
                  <a:pt x="1525295" y="517652"/>
                </a:lnTo>
                <a:lnTo>
                  <a:pt x="1525358" y="517906"/>
                </a:lnTo>
                <a:lnTo>
                  <a:pt x="1525460" y="518287"/>
                </a:lnTo>
                <a:lnTo>
                  <a:pt x="1525562" y="518668"/>
                </a:lnTo>
                <a:lnTo>
                  <a:pt x="1525625" y="518922"/>
                </a:lnTo>
                <a:lnTo>
                  <a:pt x="1525727" y="519303"/>
                </a:lnTo>
                <a:lnTo>
                  <a:pt x="1525828" y="519684"/>
                </a:lnTo>
                <a:lnTo>
                  <a:pt x="1525905" y="519938"/>
                </a:lnTo>
                <a:lnTo>
                  <a:pt x="1526006" y="520319"/>
                </a:lnTo>
                <a:lnTo>
                  <a:pt x="1526082" y="520573"/>
                </a:lnTo>
                <a:lnTo>
                  <a:pt x="1526209" y="523621"/>
                </a:lnTo>
                <a:lnTo>
                  <a:pt x="1526209" y="507898"/>
                </a:lnTo>
                <a:lnTo>
                  <a:pt x="1525308" y="507873"/>
                </a:lnTo>
                <a:lnTo>
                  <a:pt x="1521498" y="509270"/>
                </a:lnTo>
                <a:lnTo>
                  <a:pt x="1521599" y="509651"/>
                </a:lnTo>
                <a:lnTo>
                  <a:pt x="1521714" y="510032"/>
                </a:lnTo>
                <a:lnTo>
                  <a:pt x="1521790" y="510286"/>
                </a:lnTo>
                <a:lnTo>
                  <a:pt x="1521891" y="510679"/>
                </a:lnTo>
                <a:lnTo>
                  <a:pt x="1520888" y="512318"/>
                </a:lnTo>
                <a:lnTo>
                  <a:pt x="1519250" y="512953"/>
                </a:lnTo>
                <a:lnTo>
                  <a:pt x="1518450" y="513143"/>
                </a:lnTo>
                <a:lnTo>
                  <a:pt x="1518450" y="519684"/>
                </a:lnTo>
                <a:lnTo>
                  <a:pt x="1517523" y="519684"/>
                </a:lnTo>
                <a:lnTo>
                  <a:pt x="1517523" y="523367"/>
                </a:lnTo>
                <a:lnTo>
                  <a:pt x="1515808" y="525907"/>
                </a:lnTo>
                <a:lnTo>
                  <a:pt x="1515427" y="526542"/>
                </a:lnTo>
                <a:lnTo>
                  <a:pt x="1515351" y="526669"/>
                </a:lnTo>
                <a:lnTo>
                  <a:pt x="1513509" y="527685"/>
                </a:lnTo>
                <a:lnTo>
                  <a:pt x="1512887" y="527685"/>
                </a:lnTo>
                <a:lnTo>
                  <a:pt x="1512887" y="537337"/>
                </a:lnTo>
                <a:lnTo>
                  <a:pt x="1512887" y="539496"/>
                </a:lnTo>
                <a:lnTo>
                  <a:pt x="1512887" y="539623"/>
                </a:lnTo>
                <a:lnTo>
                  <a:pt x="1512277" y="539496"/>
                </a:lnTo>
                <a:lnTo>
                  <a:pt x="1511668" y="539369"/>
                </a:lnTo>
                <a:lnTo>
                  <a:pt x="1510144" y="538226"/>
                </a:lnTo>
                <a:lnTo>
                  <a:pt x="1509814" y="537972"/>
                </a:lnTo>
                <a:lnTo>
                  <a:pt x="1509407" y="537629"/>
                </a:lnTo>
                <a:lnTo>
                  <a:pt x="1509407" y="539496"/>
                </a:lnTo>
                <a:lnTo>
                  <a:pt x="1504810" y="539496"/>
                </a:lnTo>
                <a:lnTo>
                  <a:pt x="1504899" y="539369"/>
                </a:lnTo>
                <a:lnTo>
                  <a:pt x="1505724" y="538353"/>
                </a:lnTo>
                <a:lnTo>
                  <a:pt x="1507566" y="538226"/>
                </a:lnTo>
                <a:lnTo>
                  <a:pt x="1509204" y="539369"/>
                </a:lnTo>
                <a:lnTo>
                  <a:pt x="1509407" y="539496"/>
                </a:lnTo>
                <a:lnTo>
                  <a:pt x="1509407" y="537629"/>
                </a:lnTo>
                <a:lnTo>
                  <a:pt x="1508315" y="536702"/>
                </a:lnTo>
                <a:lnTo>
                  <a:pt x="1507934" y="536321"/>
                </a:lnTo>
                <a:lnTo>
                  <a:pt x="1506740" y="535051"/>
                </a:lnTo>
                <a:lnTo>
                  <a:pt x="1506740" y="534289"/>
                </a:lnTo>
                <a:lnTo>
                  <a:pt x="1508887" y="534670"/>
                </a:lnTo>
                <a:lnTo>
                  <a:pt x="1508582" y="534670"/>
                </a:lnTo>
                <a:lnTo>
                  <a:pt x="1509814" y="535051"/>
                </a:lnTo>
                <a:lnTo>
                  <a:pt x="1510982" y="535686"/>
                </a:lnTo>
                <a:lnTo>
                  <a:pt x="1511579" y="536067"/>
                </a:lnTo>
                <a:lnTo>
                  <a:pt x="1512887" y="537337"/>
                </a:lnTo>
                <a:lnTo>
                  <a:pt x="1512887" y="527685"/>
                </a:lnTo>
                <a:lnTo>
                  <a:pt x="1510842" y="527685"/>
                </a:lnTo>
                <a:lnTo>
                  <a:pt x="1510944" y="527304"/>
                </a:lnTo>
                <a:lnTo>
                  <a:pt x="1511046" y="526923"/>
                </a:lnTo>
                <a:lnTo>
                  <a:pt x="1512887" y="525653"/>
                </a:lnTo>
                <a:lnTo>
                  <a:pt x="1513293" y="525399"/>
                </a:lnTo>
                <a:lnTo>
                  <a:pt x="1516570" y="523367"/>
                </a:lnTo>
                <a:lnTo>
                  <a:pt x="1517523" y="523367"/>
                </a:lnTo>
                <a:lnTo>
                  <a:pt x="1517523" y="519684"/>
                </a:lnTo>
                <a:lnTo>
                  <a:pt x="1516545" y="519684"/>
                </a:lnTo>
                <a:lnTo>
                  <a:pt x="1514322" y="518033"/>
                </a:lnTo>
                <a:lnTo>
                  <a:pt x="1511566" y="514985"/>
                </a:lnTo>
                <a:lnTo>
                  <a:pt x="1511376" y="514604"/>
                </a:lnTo>
                <a:lnTo>
                  <a:pt x="1511274" y="514223"/>
                </a:lnTo>
                <a:lnTo>
                  <a:pt x="1511211" y="513969"/>
                </a:lnTo>
                <a:lnTo>
                  <a:pt x="1511109" y="513588"/>
                </a:lnTo>
                <a:lnTo>
                  <a:pt x="1511046" y="513334"/>
                </a:lnTo>
                <a:lnTo>
                  <a:pt x="1511046" y="518922"/>
                </a:lnTo>
                <a:lnTo>
                  <a:pt x="1511046" y="519684"/>
                </a:lnTo>
                <a:lnTo>
                  <a:pt x="1508798" y="519049"/>
                </a:lnTo>
                <a:lnTo>
                  <a:pt x="1506943" y="518668"/>
                </a:lnTo>
                <a:lnTo>
                  <a:pt x="1505927" y="519684"/>
                </a:lnTo>
                <a:lnTo>
                  <a:pt x="1505978" y="519938"/>
                </a:lnTo>
                <a:lnTo>
                  <a:pt x="1506067" y="520319"/>
                </a:lnTo>
                <a:lnTo>
                  <a:pt x="1506118" y="520573"/>
                </a:lnTo>
                <a:lnTo>
                  <a:pt x="1506207" y="520954"/>
                </a:lnTo>
                <a:lnTo>
                  <a:pt x="1506296" y="521385"/>
                </a:lnTo>
                <a:lnTo>
                  <a:pt x="1506347" y="521589"/>
                </a:lnTo>
                <a:lnTo>
                  <a:pt x="1506423" y="521970"/>
                </a:lnTo>
                <a:lnTo>
                  <a:pt x="1506512" y="522351"/>
                </a:lnTo>
                <a:lnTo>
                  <a:pt x="1506626" y="522859"/>
                </a:lnTo>
                <a:lnTo>
                  <a:pt x="1506740" y="523367"/>
                </a:lnTo>
                <a:lnTo>
                  <a:pt x="1505102" y="522605"/>
                </a:lnTo>
                <a:lnTo>
                  <a:pt x="1504264" y="521716"/>
                </a:lnTo>
                <a:lnTo>
                  <a:pt x="1501724" y="519049"/>
                </a:lnTo>
                <a:lnTo>
                  <a:pt x="1499374" y="516636"/>
                </a:lnTo>
                <a:lnTo>
                  <a:pt x="1497596" y="513969"/>
                </a:lnTo>
                <a:lnTo>
                  <a:pt x="1497672" y="513334"/>
                </a:lnTo>
                <a:lnTo>
                  <a:pt x="1497838" y="512953"/>
                </a:lnTo>
                <a:lnTo>
                  <a:pt x="1498828" y="510921"/>
                </a:lnTo>
                <a:lnTo>
                  <a:pt x="1498942" y="510679"/>
                </a:lnTo>
                <a:lnTo>
                  <a:pt x="1505394" y="512318"/>
                </a:lnTo>
                <a:lnTo>
                  <a:pt x="1505000" y="512318"/>
                </a:lnTo>
                <a:lnTo>
                  <a:pt x="1508290" y="516001"/>
                </a:lnTo>
                <a:lnTo>
                  <a:pt x="1511046" y="518922"/>
                </a:lnTo>
                <a:lnTo>
                  <a:pt x="1511046" y="513334"/>
                </a:lnTo>
                <a:lnTo>
                  <a:pt x="1512481" y="513334"/>
                </a:lnTo>
                <a:lnTo>
                  <a:pt x="1514195" y="514604"/>
                </a:lnTo>
                <a:lnTo>
                  <a:pt x="1514652" y="514985"/>
                </a:lnTo>
                <a:lnTo>
                  <a:pt x="1516176" y="516509"/>
                </a:lnTo>
                <a:lnTo>
                  <a:pt x="1518018" y="518033"/>
                </a:lnTo>
                <a:lnTo>
                  <a:pt x="1518081" y="518287"/>
                </a:lnTo>
                <a:lnTo>
                  <a:pt x="1518183" y="518668"/>
                </a:lnTo>
                <a:lnTo>
                  <a:pt x="1518246" y="518922"/>
                </a:lnTo>
                <a:lnTo>
                  <a:pt x="1518348" y="519303"/>
                </a:lnTo>
                <a:lnTo>
                  <a:pt x="1518450" y="519684"/>
                </a:lnTo>
                <a:lnTo>
                  <a:pt x="1518450" y="513143"/>
                </a:lnTo>
                <a:lnTo>
                  <a:pt x="1517611" y="513334"/>
                </a:lnTo>
                <a:lnTo>
                  <a:pt x="1516989" y="512953"/>
                </a:lnTo>
                <a:lnTo>
                  <a:pt x="1518221" y="510921"/>
                </a:lnTo>
                <a:lnTo>
                  <a:pt x="1516786" y="510032"/>
                </a:lnTo>
                <a:lnTo>
                  <a:pt x="1511858" y="510552"/>
                </a:lnTo>
                <a:lnTo>
                  <a:pt x="1508912" y="510032"/>
                </a:lnTo>
                <a:lnTo>
                  <a:pt x="1508404" y="510032"/>
                </a:lnTo>
                <a:lnTo>
                  <a:pt x="1506334" y="508889"/>
                </a:lnTo>
                <a:lnTo>
                  <a:pt x="1503870" y="507619"/>
                </a:lnTo>
                <a:lnTo>
                  <a:pt x="1502651" y="507873"/>
                </a:lnTo>
                <a:lnTo>
                  <a:pt x="1502651" y="510552"/>
                </a:lnTo>
                <a:lnTo>
                  <a:pt x="1500670" y="510032"/>
                </a:lnTo>
                <a:lnTo>
                  <a:pt x="1500378" y="510032"/>
                </a:lnTo>
                <a:lnTo>
                  <a:pt x="1491792" y="504317"/>
                </a:lnTo>
                <a:lnTo>
                  <a:pt x="1491576" y="504317"/>
                </a:lnTo>
                <a:lnTo>
                  <a:pt x="1494447" y="508127"/>
                </a:lnTo>
                <a:lnTo>
                  <a:pt x="1497012" y="511302"/>
                </a:lnTo>
                <a:lnTo>
                  <a:pt x="1496745" y="511302"/>
                </a:lnTo>
                <a:lnTo>
                  <a:pt x="1494650" y="512953"/>
                </a:lnTo>
                <a:lnTo>
                  <a:pt x="1491754" y="510032"/>
                </a:lnTo>
                <a:lnTo>
                  <a:pt x="1491005" y="509270"/>
                </a:lnTo>
                <a:lnTo>
                  <a:pt x="1490878" y="509143"/>
                </a:lnTo>
                <a:lnTo>
                  <a:pt x="1492123" y="509143"/>
                </a:lnTo>
                <a:lnTo>
                  <a:pt x="1482559" y="508254"/>
                </a:lnTo>
                <a:lnTo>
                  <a:pt x="1473339" y="508254"/>
                </a:lnTo>
                <a:lnTo>
                  <a:pt x="1468729" y="508127"/>
                </a:lnTo>
                <a:lnTo>
                  <a:pt x="1466672" y="508127"/>
                </a:lnTo>
                <a:lnTo>
                  <a:pt x="1466672" y="539496"/>
                </a:lnTo>
                <a:lnTo>
                  <a:pt x="1458861" y="539496"/>
                </a:lnTo>
                <a:lnTo>
                  <a:pt x="1459153" y="539038"/>
                </a:lnTo>
                <a:lnTo>
                  <a:pt x="1459814" y="537972"/>
                </a:lnTo>
                <a:lnTo>
                  <a:pt x="1466672" y="539496"/>
                </a:lnTo>
                <a:lnTo>
                  <a:pt x="1466672" y="508127"/>
                </a:lnTo>
                <a:lnTo>
                  <a:pt x="1466316" y="508127"/>
                </a:lnTo>
                <a:lnTo>
                  <a:pt x="1461249" y="507834"/>
                </a:lnTo>
                <a:lnTo>
                  <a:pt x="1461249" y="526542"/>
                </a:lnTo>
                <a:lnTo>
                  <a:pt x="1459738" y="529348"/>
                </a:lnTo>
                <a:lnTo>
                  <a:pt x="1458214" y="529348"/>
                </a:lnTo>
                <a:lnTo>
                  <a:pt x="1455153" y="527685"/>
                </a:lnTo>
                <a:lnTo>
                  <a:pt x="1453756" y="526923"/>
                </a:lnTo>
                <a:lnTo>
                  <a:pt x="1453057" y="526542"/>
                </a:lnTo>
                <a:lnTo>
                  <a:pt x="1453019" y="539038"/>
                </a:lnTo>
                <a:lnTo>
                  <a:pt x="1452753" y="539496"/>
                </a:lnTo>
                <a:lnTo>
                  <a:pt x="1449146" y="539496"/>
                </a:lnTo>
                <a:lnTo>
                  <a:pt x="1449578" y="539369"/>
                </a:lnTo>
                <a:lnTo>
                  <a:pt x="1452651" y="539038"/>
                </a:lnTo>
                <a:lnTo>
                  <a:pt x="1453019" y="539038"/>
                </a:lnTo>
                <a:lnTo>
                  <a:pt x="1453019" y="526491"/>
                </a:lnTo>
                <a:lnTo>
                  <a:pt x="1451825" y="524637"/>
                </a:lnTo>
                <a:lnTo>
                  <a:pt x="1452333" y="524002"/>
                </a:lnTo>
                <a:lnTo>
                  <a:pt x="1452448" y="523875"/>
                </a:lnTo>
                <a:lnTo>
                  <a:pt x="1452803" y="522986"/>
                </a:lnTo>
                <a:lnTo>
                  <a:pt x="1452854" y="522859"/>
                </a:lnTo>
                <a:lnTo>
                  <a:pt x="1451737" y="521716"/>
                </a:lnTo>
                <a:lnTo>
                  <a:pt x="1451622" y="521589"/>
                </a:lnTo>
                <a:lnTo>
                  <a:pt x="1448955" y="520839"/>
                </a:lnTo>
                <a:lnTo>
                  <a:pt x="1448955" y="526669"/>
                </a:lnTo>
                <a:lnTo>
                  <a:pt x="1448346" y="526923"/>
                </a:lnTo>
                <a:lnTo>
                  <a:pt x="1444040" y="526034"/>
                </a:lnTo>
                <a:lnTo>
                  <a:pt x="1443215" y="525907"/>
                </a:lnTo>
                <a:lnTo>
                  <a:pt x="1443215" y="536321"/>
                </a:lnTo>
                <a:lnTo>
                  <a:pt x="1443215" y="537337"/>
                </a:lnTo>
                <a:lnTo>
                  <a:pt x="1442504" y="538226"/>
                </a:lnTo>
                <a:lnTo>
                  <a:pt x="1442402" y="538353"/>
                </a:lnTo>
                <a:lnTo>
                  <a:pt x="1441094" y="539038"/>
                </a:lnTo>
                <a:lnTo>
                  <a:pt x="1440345" y="539496"/>
                </a:lnTo>
                <a:lnTo>
                  <a:pt x="1440129" y="539623"/>
                </a:lnTo>
                <a:lnTo>
                  <a:pt x="1439456" y="539369"/>
                </a:lnTo>
                <a:lnTo>
                  <a:pt x="1439125" y="539369"/>
                </a:lnTo>
                <a:lnTo>
                  <a:pt x="1439125" y="536956"/>
                </a:lnTo>
                <a:lnTo>
                  <a:pt x="1440014" y="536067"/>
                </a:lnTo>
                <a:lnTo>
                  <a:pt x="1442669" y="536067"/>
                </a:lnTo>
                <a:lnTo>
                  <a:pt x="1443215" y="536321"/>
                </a:lnTo>
                <a:lnTo>
                  <a:pt x="1443215" y="525907"/>
                </a:lnTo>
                <a:lnTo>
                  <a:pt x="1440141" y="525399"/>
                </a:lnTo>
                <a:lnTo>
                  <a:pt x="1439532" y="524637"/>
                </a:lnTo>
                <a:lnTo>
                  <a:pt x="1441157" y="523621"/>
                </a:lnTo>
                <a:lnTo>
                  <a:pt x="1444586" y="521385"/>
                </a:lnTo>
                <a:lnTo>
                  <a:pt x="1446999" y="524256"/>
                </a:lnTo>
                <a:lnTo>
                  <a:pt x="1448841" y="526542"/>
                </a:lnTo>
                <a:lnTo>
                  <a:pt x="1448955" y="526669"/>
                </a:lnTo>
                <a:lnTo>
                  <a:pt x="1448955" y="520839"/>
                </a:lnTo>
                <a:lnTo>
                  <a:pt x="1447114" y="520319"/>
                </a:lnTo>
                <a:lnTo>
                  <a:pt x="1445272" y="518668"/>
                </a:lnTo>
                <a:lnTo>
                  <a:pt x="1445272" y="517652"/>
                </a:lnTo>
                <a:lnTo>
                  <a:pt x="1445272" y="514985"/>
                </a:lnTo>
                <a:lnTo>
                  <a:pt x="1445882" y="515239"/>
                </a:lnTo>
                <a:lnTo>
                  <a:pt x="1448943" y="520192"/>
                </a:lnTo>
                <a:lnTo>
                  <a:pt x="1449374" y="519938"/>
                </a:lnTo>
                <a:lnTo>
                  <a:pt x="1449374" y="514985"/>
                </a:lnTo>
                <a:lnTo>
                  <a:pt x="1450060" y="513588"/>
                </a:lnTo>
                <a:lnTo>
                  <a:pt x="1450187" y="513334"/>
                </a:lnTo>
                <a:lnTo>
                  <a:pt x="1452448" y="513334"/>
                </a:lnTo>
                <a:lnTo>
                  <a:pt x="1452562" y="515620"/>
                </a:lnTo>
                <a:lnTo>
                  <a:pt x="1451368" y="518668"/>
                </a:lnTo>
                <a:lnTo>
                  <a:pt x="1451521" y="518668"/>
                </a:lnTo>
                <a:lnTo>
                  <a:pt x="1452333" y="519684"/>
                </a:lnTo>
                <a:lnTo>
                  <a:pt x="1457401" y="519684"/>
                </a:lnTo>
                <a:lnTo>
                  <a:pt x="1457477" y="519938"/>
                </a:lnTo>
                <a:lnTo>
                  <a:pt x="1457604" y="520319"/>
                </a:lnTo>
                <a:lnTo>
                  <a:pt x="1457452" y="520319"/>
                </a:lnTo>
                <a:lnTo>
                  <a:pt x="1455521" y="522605"/>
                </a:lnTo>
                <a:lnTo>
                  <a:pt x="1453464" y="525272"/>
                </a:lnTo>
                <a:lnTo>
                  <a:pt x="1453667" y="525653"/>
                </a:lnTo>
                <a:lnTo>
                  <a:pt x="1459814" y="525653"/>
                </a:lnTo>
                <a:lnTo>
                  <a:pt x="1461249" y="526542"/>
                </a:lnTo>
                <a:lnTo>
                  <a:pt x="1461249" y="507834"/>
                </a:lnTo>
                <a:lnTo>
                  <a:pt x="1457515" y="507619"/>
                </a:lnTo>
                <a:lnTo>
                  <a:pt x="1455470" y="507619"/>
                </a:lnTo>
                <a:lnTo>
                  <a:pt x="1454035" y="506476"/>
                </a:lnTo>
                <a:lnTo>
                  <a:pt x="1453667" y="506222"/>
                </a:lnTo>
                <a:lnTo>
                  <a:pt x="1452232" y="505333"/>
                </a:lnTo>
                <a:lnTo>
                  <a:pt x="1451470" y="505968"/>
                </a:lnTo>
                <a:lnTo>
                  <a:pt x="1451635" y="505968"/>
                </a:lnTo>
                <a:lnTo>
                  <a:pt x="1451762" y="506984"/>
                </a:lnTo>
                <a:lnTo>
                  <a:pt x="1451851" y="507619"/>
                </a:lnTo>
                <a:lnTo>
                  <a:pt x="1451927" y="507873"/>
                </a:lnTo>
                <a:lnTo>
                  <a:pt x="1452029" y="508254"/>
                </a:lnTo>
                <a:lnTo>
                  <a:pt x="1452130" y="508635"/>
                </a:lnTo>
                <a:lnTo>
                  <a:pt x="1452194" y="508889"/>
                </a:lnTo>
                <a:lnTo>
                  <a:pt x="1452257" y="509143"/>
                </a:lnTo>
                <a:lnTo>
                  <a:pt x="1451965" y="509143"/>
                </a:lnTo>
                <a:lnTo>
                  <a:pt x="1450378" y="509917"/>
                </a:lnTo>
                <a:lnTo>
                  <a:pt x="1446288" y="509651"/>
                </a:lnTo>
                <a:lnTo>
                  <a:pt x="1436585" y="509181"/>
                </a:lnTo>
                <a:lnTo>
                  <a:pt x="1436585" y="526542"/>
                </a:lnTo>
                <a:lnTo>
                  <a:pt x="1436509" y="527050"/>
                </a:lnTo>
                <a:lnTo>
                  <a:pt x="1436408" y="527304"/>
                </a:lnTo>
                <a:lnTo>
                  <a:pt x="1436306" y="527558"/>
                </a:lnTo>
                <a:lnTo>
                  <a:pt x="1436255" y="527685"/>
                </a:lnTo>
                <a:lnTo>
                  <a:pt x="1433995" y="527685"/>
                </a:lnTo>
                <a:lnTo>
                  <a:pt x="1432979" y="526669"/>
                </a:lnTo>
                <a:lnTo>
                  <a:pt x="1433042" y="524256"/>
                </a:lnTo>
                <a:lnTo>
                  <a:pt x="1433182" y="524002"/>
                </a:lnTo>
                <a:lnTo>
                  <a:pt x="1433245" y="523875"/>
                </a:lnTo>
                <a:lnTo>
                  <a:pt x="1433385" y="523621"/>
                </a:lnTo>
                <a:lnTo>
                  <a:pt x="1434414" y="523621"/>
                </a:lnTo>
                <a:lnTo>
                  <a:pt x="1435430" y="524383"/>
                </a:lnTo>
                <a:lnTo>
                  <a:pt x="1436204" y="525907"/>
                </a:lnTo>
                <a:lnTo>
                  <a:pt x="1436585" y="526542"/>
                </a:lnTo>
                <a:lnTo>
                  <a:pt x="1436585" y="509181"/>
                </a:lnTo>
                <a:lnTo>
                  <a:pt x="1435836" y="509143"/>
                </a:lnTo>
                <a:lnTo>
                  <a:pt x="1427848" y="508635"/>
                </a:lnTo>
                <a:lnTo>
                  <a:pt x="1422184" y="508228"/>
                </a:lnTo>
                <a:lnTo>
                  <a:pt x="1422184" y="516255"/>
                </a:lnTo>
                <a:lnTo>
                  <a:pt x="1422095" y="517652"/>
                </a:lnTo>
                <a:lnTo>
                  <a:pt x="1420063" y="517652"/>
                </a:lnTo>
                <a:lnTo>
                  <a:pt x="1418221" y="516509"/>
                </a:lnTo>
                <a:lnTo>
                  <a:pt x="1417053" y="514350"/>
                </a:lnTo>
                <a:lnTo>
                  <a:pt x="1417129" y="513588"/>
                </a:lnTo>
                <a:lnTo>
                  <a:pt x="1417193" y="513334"/>
                </a:lnTo>
                <a:lnTo>
                  <a:pt x="1419453" y="513334"/>
                </a:lnTo>
                <a:lnTo>
                  <a:pt x="1421091" y="514223"/>
                </a:lnTo>
                <a:lnTo>
                  <a:pt x="1422184" y="516255"/>
                </a:lnTo>
                <a:lnTo>
                  <a:pt x="1422184" y="508228"/>
                </a:lnTo>
                <a:lnTo>
                  <a:pt x="1420964" y="508127"/>
                </a:lnTo>
                <a:lnTo>
                  <a:pt x="1421587" y="508127"/>
                </a:lnTo>
                <a:lnTo>
                  <a:pt x="1408366" y="507415"/>
                </a:lnTo>
                <a:lnTo>
                  <a:pt x="1408366" y="538226"/>
                </a:lnTo>
                <a:lnTo>
                  <a:pt x="1408277" y="539369"/>
                </a:lnTo>
                <a:lnTo>
                  <a:pt x="1408226" y="539496"/>
                </a:lnTo>
                <a:lnTo>
                  <a:pt x="1404289" y="539496"/>
                </a:lnTo>
                <a:lnTo>
                  <a:pt x="1404289" y="538734"/>
                </a:lnTo>
                <a:lnTo>
                  <a:pt x="1403261" y="537972"/>
                </a:lnTo>
                <a:lnTo>
                  <a:pt x="1400594" y="537972"/>
                </a:lnTo>
                <a:lnTo>
                  <a:pt x="1400187" y="537718"/>
                </a:lnTo>
                <a:lnTo>
                  <a:pt x="1399857" y="537718"/>
                </a:lnTo>
                <a:lnTo>
                  <a:pt x="1400467" y="537083"/>
                </a:lnTo>
                <a:lnTo>
                  <a:pt x="1402321" y="535051"/>
                </a:lnTo>
                <a:lnTo>
                  <a:pt x="1402664" y="535051"/>
                </a:lnTo>
                <a:lnTo>
                  <a:pt x="1408366" y="538226"/>
                </a:lnTo>
                <a:lnTo>
                  <a:pt x="1408366" y="507415"/>
                </a:lnTo>
                <a:lnTo>
                  <a:pt x="1402143" y="507085"/>
                </a:lnTo>
                <a:lnTo>
                  <a:pt x="1402143" y="533019"/>
                </a:lnTo>
                <a:lnTo>
                  <a:pt x="1401762" y="533019"/>
                </a:lnTo>
                <a:lnTo>
                  <a:pt x="1399717" y="534035"/>
                </a:lnTo>
                <a:lnTo>
                  <a:pt x="1399501" y="534035"/>
                </a:lnTo>
                <a:lnTo>
                  <a:pt x="1389456" y="536702"/>
                </a:lnTo>
                <a:lnTo>
                  <a:pt x="1389951" y="536702"/>
                </a:lnTo>
                <a:lnTo>
                  <a:pt x="1390002" y="537083"/>
                </a:lnTo>
                <a:lnTo>
                  <a:pt x="1390129" y="537972"/>
                </a:lnTo>
                <a:lnTo>
                  <a:pt x="1390230" y="538734"/>
                </a:lnTo>
                <a:lnTo>
                  <a:pt x="1390345" y="539496"/>
                </a:lnTo>
                <a:lnTo>
                  <a:pt x="1387894" y="539496"/>
                </a:lnTo>
                <a:lnTo>
                  <a:pt x="1387894" y="537083"/>
                </a:lnTo>
                <a:lnTo>
                  <a:pt x="1387894" y="536321"/>
                </a:lnTo>
                <a:lnTo>
                  <a:pt x="1390332" y="535051"/>
                </a:lnTo>
                <a:lnTo>
                  <a:pt x="1396923" y="531622"/>
                </a:lnTo>
                <a:lnTo>
                  <a:pt x="1399374" y="530352"/>
                </a:lnTo>
                <a:lnTo>
                  <a:pt x="1401533" y="532384"/>
                </a:lnTo>
                <a:lnTo>
                  <a:pt x="1402143" y="533019"/>
                </a:lnTo>
                <a:lnTo>
                  <a:pt x="1402143" y="507085"/>
                </a:lnTo>
                <a:lnTo>
                  <a:pt x="1400479" y="506984"/>
                </a:lnTo>
                <a:lnTo>
                  <a:pt x="1398130" y="506984"/>
                </a:lnTo>
                <a:lnTo>
                  <a:pt x="1398092" y="507873"/>
                </a:lnTo>
                <a:lnTo>
                  <a:pt x="1397977" y="510679"/>
                </a:lnTo>
                <a:lnTo>
                  <a:pt x="1397850" y="513588"/>
                </a:lnTo>
                <a:lnTo>
                  <a:pt x="1397736" y="516255"/>
                </a:lnTo>
                <a:lnTo>
                  <a:pt x="1397584" y="516001"/>
                </a:lnTo>
                <a:lnTo>
                  <a:pt x="1397482" y="515620"/>
                </a:lnTo>
                <a:lnTo>
                  <a:pt x="1397381" y="515239"/>
                </a:lnTo>
                <a:lnTo>
                  <a:pt x="1397304" y="514985"/>
                </a:lnTo>
                <a:lnTo>
                  <a:pt x="1397203" y="514604"/>
                </a:lnTo>
                <a:lnTo>
                  <a:pt x="1397101" y="514223"/>
                </a:lnTo>
                <a:lnTo>
                  <a:pt x="1397025" y="513969"/>
                </a:lnTo>
                <a:lnTo>
                  <a:pt x="1396923" y="513588"/>
                </a:lnTo>
                <a:lnTo>
                  <a:pt x="1396860" y="513334"/>
                </a:lnTo>
                <a:lnTo>
                  <a:pt x="1396746" y="512953"/>
                </a:lnTo>
                <a:lnTo>
                  <a:pt x="1396644" y="512572"/>
                </a:lnTo>
                <a:lnTo>
                  <a:pt x="1396580" y="512318"/>
                </a:lnTo>
                <a:lnTo>
                  <a:pt x="1396466" y="511937"/>
                </a:lnTo>
                <a:lnTo>
                  <a:pt x="1396365" y="511556"/>
                </a:lnTo>
                <a:lnTo>
                  <a:pt x="1396301" y="511302"/>
                </a:lnTo>
                <a:lnTo>
                  <a:pt x="1396187" y="510921"/>
                </a:lnTo>
                <a:lnTo>
                  <a:pt x="1396111" y="510679"/>
                </a:lnTo>
                <a:lnTo>
                  <a:pt x="1395996" y="510286"/>
                </a:lnTo>
                <a:lnTo>
                  <a:pt x="1395920" y="510032"/>
                </a:lnTo>
                <a:lnTo>
                  <a:pt x="1395806" y="509651"/>
                </a:lnTo>
                <a:lnTo>
                  <a:pt x="1395691" y="509270"/>
                </a:lnTo>
                <a:lnTo>
                  <a:pt x="1395577" y="508889"/>
                </a:lnTo>
                <a:lnTo>
                  <a:pt x="1395501" y="508635"/>
                </a:lnTo>
                <a:lnTo>
                  <a:pt x="1395222" y="508254"/>
                </a:lnTo>
                <a:lnTo>
                  <a:pt x="1393012" y="505968"/>
                </a:lnTo>
                <a:lnTo>
                  <a:pt x="1387487" y="504952"/>
                </a:lnTo>
                <a:lnTo>
                  <a:pt x="1387348" y="505206"/>
                </a:lnTo>
                <a:lnTo>
                  <a:pt x="1387284" y="505333"/>
                </a:lnTo>
                <a:lnTo>
                  <a:pt x="1389938" y="507238"/>
                </a:lnTo>
                <a:lnTo>
                  <a:pt x="1392402" y="509270"/>
                </a:lnTo>
                <a:lnTo>
                  <a:pt x="1392186" y="509536"/>
                </a:lnTo>
                <a:lnTo>
                  <a:pt x="1388300" y="508635"/>
                </a:lnTo>
                <a:lnTo>
                  <a:pt x="1386103" y="508190"/>
                </a:lnTo>
                <a:lnTo>
                  <a:pt x="1386103" y="530352"/>
                </a:lnTo>
                <a:lnTo>
                  <a:pt x="1385938" y="530352"/>
                </a:lnTo>
                <a:lnTo>
                  <a:pt x="1385430" y="530987"/>
                </a:lnTo>
                <a:lnTo>
                  <a:pt x="1384617" y="531622"/>
                </a:lnTo>
                <a:lnTo>
                  <a:pt x="1382560" y="531368"/>
                </a:lnTo>
                <a:lnTo>
                  <a:pt x="1381950" y="531368"/>
                </a:lnTo>
                <a:lnTo>
                  <a:pt x="1378673" y="530352"/>
                </a:lnTo>
                <a:lnTo>
                  <a:pt x="1377632" y="529971"/>
                </a:lnTo>
                <a:lnTo>
                  <a:pt x="1377010" y="529717"/>
                </a:lnTo>
                <a:lnTo>
                  <a:pt x="1374495" y="528701"/>
                </a:lnTo>
                <a:lnTo>
                  <a:pt x="1372933" y="528066"/>
                </a:lnTo>
                <a:lnTo>
                  <a:pt x="1377238" y="527939"/>
                </a:lnTo>
                <a:lnTo>
                  <a:pt x="1380515" y="527685"/>
                </a:lnTo>
                <a:lnTo>
                  <a:pt x="1381544" y="526923"/>
                </a:lnTo>
                <a:lnTo>
                  <a:pt x="1380718" y="525399"/>
                </a:lnTo>
                <a:lnTo>
                  <a:pt x="1380515" y="525018"/>
                </a:lnTo>
                <a:lnTo>
                  <a:pt x="1379791" y="524002"/>
                </a:lnTo>
                <a:lnTo>
                  <a:pt x="1379702" y="523875"/>
                </a:lnTo>
                <a:lnTo>
                  <a:pt x="1380718" y="524256"/>
                </a:lnTo>
                <a:lnTo>
                  <a:pt x="1385023" y="528066"/>
                </a:lnTo>
                <a:lnTo>
                  <a:pt x="1386103" y="530352"/>
                </a:lnTo>
                <a:lnTo>
                  <a:pt x="1386103" y="508190"/>
                </a:lnTo>
                <a:lnTo>
                  <a:pt x="1384617" y="507873"/>
                </a:lnTo>
                <a:lnTo>
                  <a:pt x="1383792" y="508254"/>
                </a:lnTo>
                <a:lnTo>
                  <a:pt x="1385900" y="513969"/>
                </a:lnTo>
                <a:lnTo>
                  <a:pt x="1386001" y="514223"/>
                </a:lnTo>
                <a:lnTo>
                  <a:pt x="1386052" y="514350"/>
                </a:lnTo>
                <a:lnTo>
                  <a:pt x="1382979" y="514223"/>
                </a:lnTo>
                <a:lnTo>
                  <a:pt x="1379702" y="510032"/>
                </a:lnTo>
                <a:lnTo>
                  <a:pt x="1377645" y="507873"/>
                </a:lnTo>
                <a:lnTo>
                  <a:pt x="1376794" y="507746"/>
                </a:lnTo>
                <a:lnTo>
                  <a:pt x="1376794" y="519684"/>
                </a:lnTo>
                <a:lnTo>
                  <a:pt x="1376781" y="521195"/>
                </a:lnTo>
                <a:lnTo>
                  <a:pt x="1374368" y="519938"/>
                </a:lnTo>
                <a:lnTo>
                  <a:pt x="1373619" y="518668"/>
                </a:lnTo>
                <a:lnTo>
                  <a:pt x="1373555" y="516255"/>
                </a:lnTo>
                <a:lnTo>
                  <a:pt x="1373555" y="514350"/>
                </a:lnTo>
                <a:lnTo>
                  <a:pt x="1374978" y="514985"/>
                </a:lnTo>
                <a:lnTo>
                  <a:pt x="1376794" y="519684"/>
                </a:lnTo>
                <a:lnTo>
                  <a:pt x="1376794" y="507746"/>
                </a:lnTo>
                <a:lnTo>
                  <a:pt x="1373759" y="507238"/>
                </a:lnTo>
                <a:lnTo>
                  <a:pt x="1370063" y="507415"/>
                </a:lnTo>
                <a:lnTo>
                  <a:pt x="1370063" y="516636"/>
                </a:lnTo>
                <a:lnTo>
                  <a:pt x="1367574" y="521385"/>
                </a:lnTo>
                <a:lnTo>
                  <a:pt x="1367472" y="521589"/>
                </a:lnTo>
                <a:lnTo>
                  <a:pt x="1366050" y="523875"/>
                </a:lnTo>
                <a:lnTo>
                  <a:pt x="1365973" y="524002"/>
                </a:lnTo>
                <a:lnTo>
                  <a:pt x="1364538" y="525399"/>
                </a:lnTo>
                <a:lnTo>
                  <a:pt x="1363306" y="524256"/>
                </a:lnTo>
                <a:lnTo>
                  <a:pt x="1363421" y="523875"/>
                </a:lnTo>
                <a:lnTo>
                  <a:pt x="1363510" y="523621"/>
                </a:lnTo>
                <a:lnTo>
                  <a:pt x="1363586" y="523367"/>
                </a:lnTo>
                <a:lnTo>
                  <a:pt x="1363713" y="522986"/>
                </a:lnTo>
                <a:lnTo>
                  <a:pt x="1363827" y="522605"/>
                </a:lnTo>
                <a:lnTo>
                  <a:pt x="1363916" y="522351"/>
                </a:lnTo>
                <a:lnTo>
                  <a:pt x="1364424" y="521716"/>
                </a:lnTo>
                <a:lnTo>
                  <a:pt x="1364526" y="521589"/>
                </a:lnTo>
                <a:lnTo>
                  <a:pt x="1365237" y="520712"/>
                </a:lnTo>
                <a:lnTo>
                  <a:pt x="1365351" y="520573"/>
                </a:lnTo>
                <a:lnTo>
                  <a:pt x="1369047" y="516255"/>
                </a:lnTo>
                <a:lnTo>
                  <a:pt x="1370063" y="516636"/>
                </a:lnTo>
                <a:lnTo>
                  <a:pt x="1370063" y="507415"/>
                </a:lnTo>
                <a:lnTo>
                  <a:pt x="1359204" y="507898"/>
                </a:lnTo>
                <a:lnTo>
                  <a:pt x="1359204" y="528701"/>
                </a:lnTo>
                <a:lnTo>
                  <a:pt x="1352854" y="528320"/>
                </a:lnTo>
                <a:lnTo>
                  <a:pt x="1352727" y="527939"/>
                </a:lnTo>
                <a:lnTo>
                  <a:pt x="1352613" y="527558"/>
                </a:lnTo>
                <a:lnTo>
                  <a:pt x="1352537" y="527304"/>
                </a:lnTo>
                <a:lnTo>
                  <a:pt x="1352423" y="526923"/>
                </a:lnTo>
                <a:lnTo>
                  <a:pt x="1352308" y="526542"/>
                </a:lnTo>
                <a:lnTo>
                  <a:pt x="1352219" y="526288"/>
                </a:lnTo>
                <a:lnTo>
                  <a:pt x="1351724" y="524637"/>
                </a:lnTo>
                <a:lnTo>
                  <a:pt x="1351597" y="524256"/>
                </a:lnTo>
                <a:lnTo>
                  <a:pt x="1351483" y="523875"/>
                </a:lnTo>
                <a:lnTo>
                  <a:pt x="1351407" y="523621"/>
                </a:lnTo>
                <a:lnTo>
                  <a:pt x="1351330" y="523367"/>
                </a:lnTo>
                <a:lnTo>
                  <a:pt x="1351216" y="522986"/>
                </a:lnTo>
                <a:lnTo>
                  <a:pt x="1351089" y="522605"/>
                </a:lnTo>
                <a:lnTo>
                  <a:pt x="1351013" y="522351"/>
                </a:lnTo>
                <a:lnTo>
                  <a:pt x="1350899" y="521970"/>
                </a:lnTo>
                <a:lnTo>
                  <a:pt x="1350784" y="521589"/>
                </a:lnTo>
                <a:lnTo>
                  <a:pt x="1350594" y="520954"/>
                </a:lnTo>
                <a:lnTo>
                  <a:pt x="1350505" y="520712"/>
                </a:lnTo>
                <a:lnTo>
                  <a:pt x="1353629" y="523367"/>
                </a:lnTo>
                <a:lnTo>
                  <a:pt x="1356131" y="525272"/>
                </a:lnTo>
                <a:lnTo>
                  <a:pt x="1356956" y="525272"/>
                </a:lnTo>
                <a:lnTo>
                  <a:pt x="1357858" y="522986"/>
                </a:lnTo>
                <a:lnTo>
                  <a:pt x="1358239" y="521970"/>
                </a:lnTo>
                <a:lnTo>
                  <a:pt x="1358341" y="521716"/>
                </a:lnTo>
                <a:lnTo>
                  <a:pt x="1358392" y="521589"/>
                </a:lnTo>
                <a:lnTo>
                  <a:pt x="1359001" y="521970"/>
                </a:lnTo>
                <a:lnTo>
                  <a:pt x="1359077" y="526034"/>
                </a:lnTo>
                <a:lnTo>
                  <a:pt x="1359204" y="528701"/>
                </a:lnTo>
                <a:lnTo>
                  <a:pt x="1359204" y="507898"/>
                </a:lnTo>
                <a:lnTo>
                  <a:pt x="1353934" y="508127"/>
                </a:lnTo>
                <a:lnTo>
                  <a:pt x="1355940" y="508127"/>
                </a:lnTo>
                <a:lnTo>
                  <a:pt x="1351229" y="509143"/>
                </a:lnTo>
                <a:lnTo>
                  <a:pt x="1351876" y="509143"/>
                </a:lnTo>
                <a:lnTo>
                  <a:pt x="1352321" y="510032"/>
                </a:lnTo>
                <a:lnTo>
                  <a:pt x="1352448" y="510286"/>
                </a:lnTo>
                <a:lnTo>
                  <a:pt x="1352562" y="510679"/>
                </a:lnTo>
                <a:lnTo>
                  <a:pt x="1352677" y="511937"/>
                </a:lnTo>
                <a:lnTo>
                  <a:pt x="1351737" y="513969"/>
                </a:lnTo>
                <a:lnTo>
                  <a:pt x="1351622" y="514223"/>
                </a:lnTo>
                <a:lnTo>
                  <a:pt x="1349984" y="516509"/>
                </a:lnTo>
                <a:lnTo>
                  <a:pt x="1346708" y="520573"/>
                </a:lnTo>
                <a:lnTo>
                  <a:pt x="1346771" y="520319"/>
                </a:lnTo>
                <a:lnTo>
                  <a:pt x="1346873" y="519938"/>
                </a:lnTo>
                <a:lnTo>
                  <a:pt x="1346936" y="519684"/>
                </a:lnTo>
                <a:lnTo>
                  <a:pt x="1347038" y="519303"/>
                </a:lnTo>
                <a:lnTo>
                  <a:pt x="1347152" y="518922"/>
                </a:lnTo>
                <a:lnTo>
                  <a:pt x="1347216" y="518668"/>
                </a:lnTo>
                <a:lnTo>
                  <a:pt x="1347317" y="518287"/>
                </a:lnTo>
                <a:lnTo>
                  <a:pt x="1347419" y="517906"/>
                </a:lnTo>
                <a:lnTo>
                  <a:pt x="1347482" y="517652"/>
                </a:lnTo>
                <a:lnTo>
                  <a:pt x="1347597" y="517271"/>
                </a:lnTo>
                <a:lnTo>
                  <a:pt x="1347660" y="517017"/>
                </a:lnTo>
                <a:lnTo>
                  <a:pt x="1347762" y="516636"/>
                </a:lnTo>
                <a:lnTo>
                  <a:pt x="1347863" y="516255"/>
                </a:lnTo>
                <a:lnTo>
                  <a:pt x="1347939" y="516001"/>
                </a:lnTo>
                <a:lnTo>
                  <a:pt x="1348028" y="515620"/>
                </a:lnTo>
                <a:lnTo>
                  <a:pt x="1348117" y="515239"/>
                </a:lnTo>
                <a:lnTo>
                  <a:pt x="1348181" y="514985"/>
                </a:lnTo>
                <a:lnTo>
                  <a:pt x="1348282" y="514604"/>
                </a:lnTo>
                <a:lnTo>
                  <a:pt x="1348371" y="514223"/>
                </a:lnTo>
                <a:lnTo>
                  <a:pt x="1348435" y="513969"/>
                </a:lnTo>
                <a:lnTo>
                  <a:pt x="1348524" y="513588"/>
                </a:lnTo>
                <a:lnTo>
                  <a:pt x="1348587" y="513334"/>
                </a:lnTo>
                <a:lnTo>
                  <a:pt x="1348689" y="512953"/>
                </a:lnTo>
                <a:lnTo>
                  <a:pt x="1348752" y="512699"/>
                </a:lnTo>
                <a:lnTo>
                  <a:pt x="1347939" y="510921"/>
                </a:lnTo>
                <a:lnTo>
                  <a:pt x="1344676" y="509143"/>
                </a:lnTo>
                <a:lnTo>
                  <a:pt x="1345095" y="509143"/>
                </a:lnTo>
                <a:lnTo>
                  <a:pt x="1344650" y="509066"/>
                </a:lnTo>
                <a:lnTo>
                  <a:pt x="1344650" y="528701"/>
                </a:lnTo>
                <a:lnTo>
                  <a:pt x="1342986" y="529348"/>
                </a:lnTo>
                <a:lnTo>
                  <a:pt x="1341577" y="529717"/>
                </a:lnTo>
                <a:lnTo>
                  <a:pt x="1339913" y="529348"/>
                </a:lnTo>
                <a:lnTo>
                  <a:pt x="1339456" y="529348"/>
                </a:lnTo>
                <a:lnTo>
                  <a:pt x="1336789" y="526669"/>
                </a:lnTo>
                <a:lnTo>
                  <a:pt x="1336662" y="526542"/>
                </a:lnTo>
                <a:lnTo>
                  <a:pt x="1337487" y="526288"/>
                </a:lnTo>
                <a:lnTo>
                  <a:pt x="1340967" y="527050"/>
                </a:lnTo>
                <a:lnTo>
                  <a:pt x="1343634" y="527939"/>
                </a:lnTo>
                <a:lnTo>
                  <a:pt x="1344650" y="528701"/>
                </a:lnTo>
                <a:lnTo>
                  <a:pt x="1344650" y="509066"/>
                </a:lnTo>
                <a:lnTo>
                  <a:pt x="1344396" y="509016"/>
                </a:lnTo>
                <a:lnTo>
                  <a:pt x="1344396" y="516636"/>
                </a:lnTo>
                <a:lnTo>
                  <a:pt x="1343990" y="517652"/>
                </a:lnTo>
                <a:lnTo>
                  <a:pt x="1341920" y="517652"/>
                </a:lnTo>
                <a:lnTo>
                  <a:pt x="1340764" y="516509"/>
                </a:lnTo>
                <a:lnTo>
                  <a:pt x="1340878" y="513969"/>
                </a:lnTo>
                <a:lnTo>
                  <a:pt x="1341043" y="513588"/>
                </a:lnTo>
                <a:lnTo>
                  <a:pt x="1341170" y="513334"/>
                </a:lnTo>
                <a:lnTo>
                  <a:pt x="1342199" y="513334"/>
                </a:lnTo>
                <a:lnTo>
                  <a:pt x="1343228" y="514223"/>
                </a:lnTo>
                <a:lnTo>
                  <a:pt x="1344307" y="516255"/>
                </a:lnTo>
                <a:lnTo>
                  <a:pt x="1344396" y="516636"/>
                </a:lnTo>
                <a:lnTo>
                  <a:pt x="1344396" y="509016"/>
                </a:lnTo>
                <a:lnTo>
                  <a:pt x="1337297" y="507619"/>
                </a:lnTo>
                <a:lnTo>
                  <a:pt x="1338148" y="507619"/>
                </a:lnTo>
                <a:lnTo>
                  <a:pt x="1333017" y="507187"/>
                </a:lnTo>
                <a:lnTo>
                  <a:pt x="1333017" y="522351"/>
                </a:lnTo>
                <a:lnTo>
                  <a:pt x="1332611" y="522351"/>
                </a:lnTo>
                <a:lnTo>
                  <a:pt x="1331950" y="522859"/>
                </a:lnTo>
                <a:lnTo>
                  <a:pt x="1331341" y="523367"/>
                </a:lnTo>
                <a:lnTo>
                  <a:pt x="1329499" y="523621"/>
                </a:lnTo>
                <a:lnTo>
                  <a:pt x="1328064" y="522986"/>
                </a:lnTo>
                <a:lnTo>
                  <a:pt x="1326413" y="522351"/>
                </a:lnTo>
                <a:lnTo>
                  <a:pt x="1327035" y="521716"/>
                </a:lnTo>
                <a:lnTo>
                  <a:pt x="1329283" y="521716"/>
                </a:lnTo>
                <a:lnTo>
                  <a:pt x="1331544" y="521589"/>
                </a:lnTo>
                <a:lnTo>
                  <a:pt x="1333017" y="522351"/>
                </a:lnTo>
                <a:lnTo>
                  <a:pt x="1333017" y="507187"/>
                </a:lnTo>
                <a:lnTo>
                  <a:pt x="1324673" y="506476"/>
                </a:lnTo>
                <a:lnTo>
                  <a:pt x="1330413" y="506476"/>
                </a:lnTo>
                <a:lnTo>
                  <a:pt x="1316177" y="506234"/>
                </a:lnTo>
                <a:lnTo>
                  <a:pt x="1316177" y="528320"/>
                </a:lnTo>
                <a:lnTo>
                  <a:pt x="1315732" y="528955"/>
                </a:lnTo>
                <a:lnTo>
                  <a:pt x="1315415" y="529348"/>
                </a:lnTo>
                <a:lnTo>
                  <a:pt x="1313497" y="531241"/>
                </a:lnTo>
                <a:lnTo>
                  <a:pt x="1309408" y="527050"/>
                </a:lnTo>
                <a:lnTo>
                  <a:pt x="1301826" y="519303"/>
                </a:lnTo>
                <a:lnTo>
                  <a:pt x="1301940" y="517017"/>
                </a:lnTo>
                <a:lnTo>
                  <a:pt x="1302029" y="512699"/>
                </a:lnTo>
                <a:lnTo>
                  <a:pt x="1302245" y="512699"/>
                </a:lnTo>
                <a:lnTo>
                  <a:pt x="1310843" y="523621"/>
                </a:lnTo>
                <a:lnTo>
                  <a:pt x="1313307" y="523621"/>
                </a:lnTo>
                <a:lnTo>
                  <a:pt x="1313434" y="523875"/>
                </a:lnTo>
                <a:lnTo>
                  <a:pt x="1313510" y="524002"/>
                </a:lnTo>
                <a:lnTo>
                  <a:pt x="1313586" y="524637"/>
                </a:lnTo>
                <a:lnTo>
                  <a:pt x="1313408" y="525018"/>
                </a:lnTo>
                <a:lnTo>
                  <a:pt x="1313281" y="525272"/>
                </a:lnTo>
                <a:lnTo>
                  <a:pt x="1313218" y="525399"/>
                </a:lnTo>
                <a:lnTo>
                  <a:pt x="1313103" y="525653"/>
                </a:lnTo>
                <a:lnTo>
                  <a:pt x="1312557" y="526542"/>
                </a:lnTo>
                <a:lnTo>
                  <a:pt x="1312633" y="527050"/>
                </a:lnTo>
                <a:lnTo>
                  <a:pt x="1312735" y="527304"/>
                </a:lnTo>
                <a:lnTo>
                  <a:pt x="1312837" y="527558"/>
                </a:lnTo>
                <a:lnTo>
                  <a:pt x="1312900" y="527685"/>
                </a:lnTo>
                <a:lnTo>
                  <a:pt x="1315758" y="527685"/>
                </a:lnTo>
                <a:lnTo>
                  <a:pt x="1316177" y="528320"/>
                </a:lnTo>
                <a:lnTo>
                  <a:pt x="1316177" y="506234"/>
                </a:lnTo>
                <a:lnTo>
                  <a:pt x="1315948" y="506222"/>
                </a:lnTo>
                <a:lnTo>
                  <a:pt x="1306918" y="506222"/>
                </a:lnTo>
                <a:lnTo>
                  <a:pt x="1296136" y="506984"/>
                </a:lnTo>
                <a:lnTo>
                  <a:pt x="1297254" y="506984"/>
                </a:lnTo>
                <a:lnTo>
                  <a:pt x="1293837" y="507619"/>
                </a:lnTo>
                <a:lnTo>
                  <a:pt x="1293558" y="508127"/>
                </a:lnTo>
                <a:lnTo>
                  <a:pt x="1293850" y="508127"/>
                </a:lnTo>
                <a:lnTo>
                  <a:pt x="1296504" y="509651"/>
                </a:lnTo>
                <a:lnTo>
                  <a:pt x="1299159" y="511302"/>
                </a:lnTo>
                <a:lnTo>
                  <a:pt x="1299184" y="511937"/>
                </a:lnTo>
                <a:lnTo>
                  <a:pt x="1299286" y="512699"/>
                </a:lnTo>
                <a:lnTo>
                  <a:pt x="1297711" y="515239"/>
                </a:lnTo>
                <a:lnTo>
                  <a:pt x="1296987" y="516509"/>
                </a:lnTo>
                <a:lnTo>
                  <a:pt x="1297114" y="519049"/>
                </a:lnTo>
                <a:lnTo>
                  <a:pt x="1302969" y="525018"/>
                </a:lnTo>
                <a:lnTo>
                  <a:pt x="1302727" y="525018"/>
                </a:lnTo>
                <a:lnTo>
                  <a:pt x="1300924" y="526923"/>
                </a:lnTo>
                <a:lnTo>
                  <a:pt x="1300810" y="527050"/>
                </a:lnTo>
                <a:lnTo>
                  <a:pt x="1296708" y="523621"/>
                </a:lnTo>
                <a:lnTo>
                  <a:pt x="1295209" y="522351"/>
                </a:lnTo>
                <a:lnTo>
                  <a:pt x="1295781" y="522351"/>
                </a:lnTo>
                <a:lnTo>
                  <a:pt x="1293634" y="521970"/>
                </a:lnTo>
                <a:lnTo>
                  <a:pt x="1293634" y="526542"/>
                </a:lnTo>
                <a:lnTo>
                  <a:pt x="1298549" y="529717"/>
                </a:lnTo>
                <a:lnTo>
                  <a:pt x="1306131" y="529717"/>
                </a:lnTo>
                <a:lnTo>
                  <a:pt x="1307769" y="530733"/>
                </a:lnTo>
                <a:lnTo>
                  <a:pt x="1307503" y="530733"/>
                </a:lnTo>
                <a:lnTo>
                  <a:pt x="1306868" y="532003"/>
                </a:lnTo>
                <a:lnTo>
                  <a:pt x="1306245" y="533019"/>
                </a:lnTo>
                <a:lnTo>
                  <a:pt x="1306410" y="533019"/>
                </a:lnTo>
                <a:lnTo>
                  <a:pt x="1307033" y="534035"/>
                </a:lnTo>
                <a:lnTo>
                  <a:pt x="1310462" y="534035"/>
                </a:lnTo>
                <a:lnTo>
                  <a:pt x="1313510" y="535686"/>
                </a:lnTo>
                <a:lnTo>
                  <a:pt x="1316177" y="537972"/>
                </a:lnTo>
                <a:lnTo>
                  <a:pt x="1320825" y="542036"/>
                </a:lnTo>
                <a:lnTo>
                  <a:pt x="1321003" y="542036"/>
                </a:lnTo>
                <a:lnTo>
                  <a:pt x="1323555" y="538353"/>
                </a:lnTo>
                <a:lnTo>
                  <a:pt x="1326007" y="535051"/>
                </a:lnTo>
                <a:lnTo>
                  <a:pt x="1325930" y="536702"/>
                </a:lnTo>
                <a:lnTo>
                  <a:pt x="1325854" y="537083"/>
                </a:lnTo>
                <a:lnTo>
                  <a:pt x="1325727" y="537718"/>
                </a:lnTo>
                <a:lnTo>
                  <a:pt x="1325626" y="538226"/>
                </a:lnTo>
                <a:lnTo>
                  <a:pt x="1325524" y="538734"/>
                </a:lnTo>
                <a:lnTo>
                  <a:pt x="1325397" y="539369"/>
                </a:lnTo>
                <a:lnTo>
                  <a:pt x="1325321" y="539750"/>
                </a:lnTo>
                <a:lnTo>
                  <a:pt x="1325206" y="540385"/>
                </a:lnTo>
                <a:lnTo>
                  <a:pt x="1325105" y="540893"/>
                </a:lnTo>
                <a:lnTo>
                  <a:pt x="1325016" y="541401"/>
                </a:lnTo>
                <a:lnTo>
                  <a:pt x="1324902" y="542036"/>
                </a:lnTo>
                <a:lnTo>
                  <a:pt x="1324825" y="542417"/>
                </a:lnTo>
                <a:lnTo>
                  <a:pt x="1324711" y="543052"/>
                </a:lnTo>
                <a:lnTo>
                  <a:pt x="1324622" y="543560"/>
                </a:lnTo>
                <a:lnTo>
                  <a:pt x="1324521" y="544068"/>
                </a:lnTo>
                <a:lnTo>
                  <a:pt x="1324432" y="544576"/>
                </a:lnTo>
                <a:lnTo>
                  <a:pt x="1324343" y="545084"/>
                </a:lnTo>
                <a:lnTo>
                  <a:pt x="1324876" y="545084"/>
                </a:lnTo>
                <a:lnTo>
                  <a:pt x="1327442" y="545719"/>
                </a:lnTo>
                <a:lnTo>
                  <a:pt x="1329639" y="540004"/>
                </a:lnTo>
                <a:lnTo>
                  <a:pt x="1330617" y="537337"/>
                </a:lnTo>
                <a:lnTo>
                  <a:pt x="1330718" y="537083"/>
                </a:lnTo>
                <a:lnTo>
                  <a:pt x="1330921" y="537083"/>
                </a:lnTo>
                <a:lnTo>
                  <a:pt x="1335151" y="544576"/>
                </a:lnTo>
                <a:lnTo>
                  <a:pt x="1335227" y="544703"/>
                </a:lnTo>
                <a:lnTo>
                  <a:pt x="1345882" y="545338"/>
                </a:lnTo>
                <a:lnTo>
                  <a:pt x="1347609" y="541655"/>
                </a:lnTo>
                <a:lnTo>
                  <a:pt x="1347736" y="541401"/>
                </a:lnTo>
                <a:lnTo>
                  <a:pt x="1348676" y="539750"/>
                </a:lnTo>
                <a:lnTo>
                  <a:pt x="1349222" y="539750"/>
                </a:lnTo>
                <a:lnTo>
                  <a:pt x="1350187" y="541401"/>
                </a:lnTo>
                <a:lnTo>
                  <a:pt x="1350860" y="543052"/>
                </a:lnTo>
                <a:lnTo>
                  <a:pt x="1351419" y="543052"/>
                </a:lnTo>
                <a:lnTo>
                  <a:pt x="1352651" y="543306"/>
                </a:lnTo>
                <a:lnTo>
                  <a:pt x="1354493" y="542671"/>
                </a:lnTo>
                <a:lnTo>
                  <a:pt x="1356956" y="541655"/>
                </a:lnTo>
                <a:lnTo>
                  <a:pt x="1357363" y="542036"/>
                </a:lnTo>
                <a:lnTo>
                  <a:pt x="1356131" y="544322"/>
                </a:lnTo>
                <a:lnTo>
                  <a:pt x="1354607" y="546735"/>
                </a:lnTo>
                <a:lnTo>
                  <a:pt x="1354899" y="546735"/>
                </a:lnTo>
                <a:lnTo>
                  <a:pt x="1357363" y="544703"/>
                </a:lnTo>
                <a:lnTo>
                  <a:pt x="1360030" y="542417"/>
                </a:lnTo>
                <a:lnTo>
                  <a:pt x="1367815" y="541655"/>
                </a:lnTo>
                <a:lnTo>
                  <a:pt x="1375600" y="540893"/>
                </a:lnTo>
                <a:lnTo>
                  <a:pt x="1385023" y="543052"/>
                </a:lnTo>
                <a:lnTo>
                  <a:pt x="1387894" y="542036"/>
                </a:lnTo>
                <a:lnTo>
                  <a:pt x="1387894" y="540893"/>
                </a:lnTo>
                <a:lnTo>
                  <a:pt x="1387894" y="539750"/>
                </a:lnTo>
                <a:lnTo>
                  <a:pt x="1390370" y="539750"/>
                </a:lnTo>
                <a:lnTo>
                  <a:pt x="1390472" y="540385"/>
                </a:lnTo>
                <a:lnTo>
                  <a:pt x="1390561" y="541020"/>
                </a:lnTo>
                <a:lnTo>
                  <a:pt x="1401622" y="541655"/>
                </a:lnTo>
                <a:lnTo>
                  <a:pt x="1404289" y="541020"/>
                </a:lnTo>
                <a:lnTo>
                  <a:pt x="1404289" y="539750"/>
                </a:lnTo>
                <a:lnTo>
                  <a:pt x="1408150" y="539750"/>
                </a:lnTo>
                <a:lnTo>
                  <a:pt x="1408074" y="540004"/>
                </a:lnTo>
                <a:lnTo>
                  <a:pt x="1407960" y="540385"/>
                </a:lnTo>
                <a:lnTo>
                  <a:pt x="1407883" y="540639"/>
                </a:lnTo>
                <a:lnTo>
                  <a:pt x="1407769" y="541020"/>
                </a:lnTo>
                <a:lnTo>
                  <a:pt x="1407071" y="542417"/>
                </a:lnTo>
                <a:lnTo>
                  <a:pt x="1406956" y="542671"/>
                </a:lnTo>
                <a:lnTo>
                  <a:pt x="1409407" y="543306"/>
                </a:lnTo>
                <a:lnTo>
                  <a:pt x="1419047" y="543306"/>
                </a:lnTo>
                <a:lnTo>
                  <a:pt x="1422730" y="542417"/>
                </a:lnTo>
                <a:lnTo>
                  <a:pt x="1422730" y="540893"/>
                </a:lnTo>
                <a:lnTo>
                  <a:pt x="1423555" y="540004"/>
                </a:lnTo>
                <a:lnTo>
                  <a:pt x="1425803" y="540004"/>
                </a:lnTo>
                <a:lnTo>
                  <a:pt x="1425892" y="540385"/>
                </a:lnTo>
                <a:lnTo>
                  <a:pt x="1426019" y="540893"/>
                </a:lnTo>
                <a:lnTo>
                  <a:pt x="1426146" y="541401"/>
                </a:lnTo>
                <a:lnTo>
                  <a:pt x="1426210" y="541655"/>
                </a:lnTo>
                <a:lnTo>
                  <a:pt x="1425194" y="544068"/>
                </a:lnTo>
                <a:lnTo>
                  <a:pt x="1424165" y="546735"/>
                </a:lnTo>
                <a:lnTo>
                  <a:pt x="1424622" y="546735"/>
                </a:lnTo>
                <a:lnTo>
                  <a:pt x="1431950" y="540385"/>
                </a:lnTo>
                <a:lnTo>
                  <a:pt x="1433055" y="540004"/>
                </a:lnTo>
                <a:lnTo>
                  <a:pt x="1433791" y="539750"/>
                </a:lnTo>
                <a:lnTo>
                  <a:pt x="1434452" y="541401"/>
                </a:lnTo>
                <a:lnTo>
                  <a:pt x="1435023" y="543052"/>
                </a:lnTo>
                <a:lnTo>
                  <a:pt x="1437259" y="543052"/>
                </a:lnTo>
                <a:lnTo>
                  <a:pt x="1448295" y="539750"/>
                </a:lnTo>
                <a:lnTo>
                  <a:pt x="1452587" y="539750"/>
                </a:lnTo>
                <a:lnTo>
                  <a:pt x="1452448" y="540004"/>
                </a:lnTo>
                <a:lnTo>
                  <a:pt x="1451533" y="541401"/>
                </a:lnTo>
                <a:lnTo>
                  <a:pt x="1451787" y="541401"/>
                </a:lnTo>
                <a:lnTo>
                  <a:pt x="1452651" y="542036"/>
                </a:lnTo>
                <a:lnTo>
                  <a:pt x="1455928" y="542036"/>
                </a:lnTo>
                <a:lnTo>
                  <a:pt x="1457452" y="541401"/>
                </a:lnTo>
                <a:lnTo>
                  <a:pt x="1457680" y="541401"/>
                </a:lnTo>
                <a:lnTo>
                  <a:pt x="1458709" y="539750"/>
                </a:lnTo>
                <a:lnTo>
                  <a:pt x="1467815" y="539750"/>
                </a:lnTo>
                <a:lnTo>
                  <a:pt x="1467815" y="543306"/>
                </a:lnTo>
                <a:lnTo>
                  <a:pt x="1471091" y="544068"/>
                </a:lnTo>
                <a:lnTo>
                  <a:pt x="1480312" y="544068"/>
                </a:lnTo>
                <a:lnTo>
                  <a:pt x="1481950" y="543560"/>
                </a:lnTo>
                <a:lnTo>
                  <a:pt x="1481035" y="541655"/>
                </a:lnTo>
                <a:lnTo>
                  <a:pt x="1480921" y="541401"/>
                </a:lnTo>
                <a:lnTo>
                  <a:pt x="1480197" y="540385"/>
                </a:lnTo>
                <a:lnTo>
                  <a:pt x="1480388" y="540385"/>
                </a:lnTo>
                <a:lnTo>
                  <a:pt x="1481543" y="540893"/>
                </a:lnTo>
                <a:lnTo>
                  <a:pt x="1486865" y="545338"/>
                </a:lnTo>
                <a:lnTo>
                  <a:pt x="1488300" y="546227"/>
                </a:lnTo>
                <a:lnTo>
                  <a:pt x="1487690" y="544703"/>
                </a:lnTo>
                <a:lnTo>
                  <a:pt x="1486954" y="543687"/>
                </a:lnTo>
                <a:lnTo>
                  <a:pt x="1486865" y="543560"/>
                </a:lnTo>
                <a:lnTo>
                  <a:pt x="1487690" y="542036"/>
                </a:lnTo>
                <a:lnTo>
                  <a:pt x="1489735" y="541401"/>
                </a:lnTo>
                <a:lnTo>
                  <a:pt x="1493215" y="540639"/>
                </a:lnTo>
                <a:lnTo>
                  <a:pt x="1493215" y="540385"/>
                </a:lnTo>
                <a:lnTo>
                  <a:pt x="1488008" y="540385"/>
                </a:lnTo>
                <a:lnTo>
                  <a:pt x="1486369" y="538734"/>
                </a:lnTo>
                <a:lnTo>
                  <a:pt x="1486255" y="538226"/>
                </a:lnTo>
                <a:lnTo>
                  <a:pt x="1486255" y="534035"/>
                </a:lnTo>
                <a:lnTo>
                  <a:pt x="1485468" y="534035"/>
                </a:lnTo>
                <a:lnTo>
                  <a:pt x="1483029" y="536067"/>
                </a:lnTo>
                <a:lnTo>
                  <a:pt x="1480515" y="538226"/>
                </a:lnTo>
                <a:lnTo>
                  <a:pt x="1479486" y="538226"/>
                </a:lnTo>
                <a:lnTo>
                  <a:pt x="1479257" y="537972"/>
                </a:lnTo>
                <a:lnTo>
                  <a:pt x="1477543" y="536067"/>
                </a:lnTo>
                <a:lnTo>
                  <a:pt x="1476527" y="535051"/>
                </a:lnTo>
                <a:lnTo>
                  <a:pt x="1476133" y="534670"/>
                </a:lnTo>
                <a:lnTo>
                  <a:pt x="1476006" y="534670"/>
                </a:lnTo>
                <a:lnTo>
                  <a:pt x="1476006" y="534035"/>
                </a:lnTo>
                <a:lnTo>
                  <a:pt x="1476209" y="534035"/>
                </a:lnTo>
                <a:lnTo>
                  <a:pt x="1476616" y="534289"/>
                </a:lnTo>
                <a:lnTo>
                  <a:pt x="1477340" y="534670"/>
                </a:lnTo>
                <a:lnTo>
                  <a:pt x="1478267" y="535051"/>
                </a:lnTo>
                <a:lnTo>
                  <a:pt x="1480083" y="534035"/>
                </a:lnTo>
                <a:lnTo>
                  <a:pt x="1480223" y="534035"/>
                </a:lnTo>
                <a:lnTo>
                  <a:pt x="1483144" y="529348"/>
                </a:lnTo>
                <a:lnTo>
                  <a:pt x="1483791" y="528320"/>
                </a:lnTo>
                <a:lnTo>
                  <a:pt x="1483791" y="527685"/>
                </a:lnTo>
                <a:lnTo>
                  <a:pt x="1479283" y="527685"/>
                </a:lnTo>
                <a:lnTo>
                  <a:pt x="1478737" y="526669"/>
                </a:lnTo>
                <a:lnTo>
                  <a:pt x="1478775" y="526288"/>
                </a:lnTo>
                <a:lnTo>
                  <a:pt x="1479486" y="524637"/>
                </a:lnTo>
                <a:lnTo>
                  <a:pt x="1480413" y="521970"/>
                </a:lnTo>
                <a:lnTo>
                  <a:pt x="1480515" y="521716"/>
                </a:lnTo>
                <a:lnTo>
                  <a:pt x="1480921" y="521716"/>
                </a:lnTo>
                <a:lnTo>
                  <a:pt x="1484553" y="525018"/>
                </a:lnTo>
                <a:lnTo>
                  <a:pt x="1486458" y="526669"/>
                </a:lnTo>
                <a:lnTo>
                  <a:pt x="1489125" y="527558"/>
                </a:lnTo>
                <a:lnTo>
                  <a:pt x="1492199" y="525399"/>
                </a:lnTo>
                <a:lnTo>
                  <a:pt x="1492402" y="525653"/>
                </a:lnTo>
                <a:lnTo>
                  <a:pt x="1492516" y="526034"/>
                </a:lnTo>
                <a:lnTo>
                  <a:pt x="1491449" y="527558"/>
                </a:lnTo>
                <a:lnTo>
                  <a:pt x="1490141" y="529717"/>
                </a:lnTo>
                <a:lnTo>
                  <a:pt x="1490954" y="530225"/>
                </a:lnTo>
                <a:lnTo>
                  <a:pt x="1494167" y="529348"/>
                </a:lnTo>
                <a:lnTo>
                  <a:pt x="1499577" y="527939"/>
                </a:lnTo>
                <a:lnTo>
                  <a:pt x="1490764" y="535305"/>
                </a:lnTo>
                <a:lnTo>
                  <a:pt x="1490459" y="536067"/>
                </a:lnTo>
                <a:lnTo>
                  <a:pt x="1490357" y="536321"/>
                </a:lnTo>
                <a:lnTo>
                  <a:pt x="1492923" y="538734"/>
                </a:lnTo>
                <a:lnTo>
                  <a:pt x="1493672" y="539496"/>
                </a:lnTo>
                <a:lnTo>
                  <a:pt x="1487131" y="539496"/>
                </a:lnTo>
                <a:lnTo>
                  <a:pt x="1487385" y="539750"/>
                </a:lnTo>
                <a:lnTo>
                  <a:pt x="1493926" y="539750"/>
                </a:lnTo>
                <a:lnTo>
                  <a:pt x="1496199" y="542036"/>
                </a:lnTo>
                <a:lnTo>
                  <a:pt x="1498409" y="542036"/>
                </a:lnTo>
                <a:lnTo>
                  <a:pt x="1503045" y="542290"/>
                </a:lnTo>
                <a:lnTo>
                  <a:pt x="1504657" y="539750"/>
                </a:lnTo>
                <a:lnTo>
                  <a:pt x="1509814" y="539750"/>
                </a:lnTo>
                <a:lnTo>
                  <a:pt x="1512887" y="541655"/>
                </a:lnTo>
                <a:lnTo>
                  <a:pt x="1517192" y="542036"/>
                </a:lnTo>
                <a:lnTo>
                  <a:pt x="1515808" y="539750"/>
                </a:lnTo>
                <a:lnTo>
                  <a:pt x="1524330" y="539750"/>
                </a:lnTo>
                <a:lnTo>
                  <a:pt x="1524927" y="539750"/>
                </a:lnTo>
                <a:lnTo>
                  <a:pt x="1525689" y="537337"/>
                </a:lnTo>
                <a:lnTo>
                  <a:pt x="1526057" y="536321"/>
                </a:lnTo>
                <a:lnTo>
                  <a:pt x="1526159" y="536067"/>
                </a:lnTo>
                <a:lnTo>
                  <a:pt x="1526692" y="536067"/>
                </a:lnTo>
                <a:lnTo>
                  <a:pt x="1529156" y="536702"/>
                </a:lnTo>
                <a:lnTo>
                  <a:pt x="1528838" y="536702"/>
                </a:lnTo>
                <a:lnTo>
                  <a:pt x="1532686" y="539496"/>
                </a:lnTo>
                <a:lnTo>
                  <a:pt x="1525016" y="539496"/>
                </a:lnTo>
                <a:lnTo>
                  <a:pt x="1524927" y="539750"/>
                </a:lnTo>
                <a:lnTo>
                  <a:pt x="1533029" y="539750"/>
                </a:lnTo>
                <a:lnTo>
                  <a:pt x="1537068" y="542671"/>
                </a:lnTo>
                <a:lnTo>
                  <a:pt x="1539532" y="543560"/>
                </a:lnTo>
                <a:lnTo>
                  <a:pt x="1538351" y="541655"/>
                </a:lnTo>
                <a:lnTo>
                  <a:pt x="1536865" y="539038"/>
                </a:lnTo>
                <a:lnTo>
                  <a:pt x="1537398" y="539496"/>
                </a:lnTo>
                <a:lnTo>
                  <a:pt x="1537131" y="539496"/>
                </a:lnTo>
                <a:lnTo>
                  <a:pt x="1537271" y="539750"/>
                </a:lnTo>
                <a:lnTo>
                  <a:pt x="1537690" y="539750"/>
                </a:lnTo>
                <a:lnTo>
                  <a:pt x="1539938" y="541655"/>
                </a:lnTo>
                <a:lnTo>
                  <a:pt x="1541995" y="543306"/>
                </a:lnTo>
                <a:lnTo>
                  <a:pt x="1543634" y="543560"/>
                </a:lnTo>
                <a:lnTo>
                  <a:pt x="1545272" y="541020"/>
                </a:lnTo>
                <a:lnTo>
                  <a:pt x="1546910" y="540639"/>
                </a:lnTo>
                <a:lnTo>
                  <a:pt x="1548828" y="541401"/>
                </a:lnTo>
                <a:lnTo>
                  <a:pt x="1549971" y="541921"/>
                </a:lnTo>
                <a:lnTo>
                  <a:pt x="1551711" y="540639"/>
                </a:lnTo>
                <a:lnTo>
                  <a:pt x="1552054" y="540385"/>
                </a:lnTo>
                <a:lnTo>
                  <a:pt x="1552346" y="540004"/>
                </a:lnTo>
                <a:lnTo>
                  <a:pt x="1552460" y="539750"/>
                </a:lnTo>
                <a:lnTo>
                  <a:pt x="1555864" y="539750"/>
                </a:lnTo>
                <a:lnTo>
                  <a:pt x="1555927" y="540893"/>
                </a:lnTo>
                <a:lnTo>
                  <a:pt x="1561668" y="541020"/>
                </a:lnTo>
                <a:lnTo>
                  <a:pt x="1563331" y="539750"/>
                </a:lnTo>
                <a:lnTo>
                  <a:pt x="1569961" y="539750"/>
                </a:lnTo>
                <a:lnTo>
                  <a:pt x="1572514" y="541401"/>
                </a:lnTo>
                <a:lnTo>
                  <a:pt x="1572272" y="541401"/>
                </a:lnTo>
                <a:lnTo>
                  <a:pt x="1572056" y="542036"/>
                </a:lnTo>
                <a:lnTo>
                  <a:pt x="1571586" y="542036"/>
                </a:lnTo>
                <a:lnTo>
                  <a:pt x="1569034" y="542671"/>
                </a:lnTo>
                <a:lnTo>
                  <a:pt x="1566583" y="543306"/>
                </a:lnTo>
                <a:lnTo>
                  <a:pt x="1566989" y="543560"/>
                </a:lnTo>
                <a:lnTo>
                  <a:pt x="1570469" y="543560"/>
                </a:lnTo>
                <a:lnTo>
                  <a:pt x="1573758" y="543306"/>
                </a:lnTo>
                <a:lnTo>
                  <a:pt x="1575358" y="542417"/>
                </a:lnTo>
                <a:lnTo>
                  <a:pt x="1575650" y="542417"/>
                </a:lnTo>
                <a:lnTo>
                  <a:pt x="1575028" y="541020"/>
                </a:lnTo>
                <a:lnTo>
                  <a:pt x="1574901" y="540639"/>
                </a:lnTo>
                <a:lnTo>
                  <a:pt x="1574838" y="540385"/>
                </a:lnTo>
                <a:lnTo>
                  <a:pt x="1574736" y="540004"/>
                </a:lnTo>
                <a:lnTo>
                  <a:pt x="1574673" y="539750"/>
                </a:lnTo>
                <a:lnTo>
                  <a:pt x="1577428" y="539750"/>
                </a:lnTo>
                <a:lnTo>
                  <a:pt x="1577848" y="540004"/>
                </a:lnTo>
                <a:lnTo>
                  <a:pt x="1584198" y="540004"/>
                </a:lnTo>
                <a:lnTo>
                  <a:pt x="1584820" y="540639"/>
                </a:lnTo>
                <a:lnTo>
                  <a:pt x="1582762" y="542036"/>
                </a:lnTo>
                <a:lnTo>
                  <a:pt x="1580718" y="543306"/>
                </a:lnTo>
                <a:lnTo>
                  <a:pt x="1580718" y="543687"/>
                </a:lnTo>
                <a:lnTo>
                  <a:pt x="1583182" y="544703"/>
                </a:lnTo>
                <a:lnTo>
                  <a:pt x="1584820" y="545338"/>
                </a:lnTo>
                <a:lnTo>
                  <a:pt x="1587893" y="544068"/>
                </a:lnTo>
                <a:lnTo>
                  <a:pt x="1591792" y="539750"/>
                </a:lnTo>
                <a:lnTo>
                  <a:pt x="1598955" y="539750"/>
                </a:lnTo>
                <a:lnTo>
                  <a:pt x="1598955" y="541020"/>
                </a:lnTo>
                <a:lnTo>
                  <a:pt x="1597723" y="541401"/>
                </a:lnTo>
                <a:lnTo>
                  <a:pt x="1596288" y="541020"/>
                </a:lnTo>
                <a:lnTo>
                  <a:pt x="1595069" y="540385"/>
                </a:lnTo>
                <a:lnTo>
                  <a:pt x="1592605" y="542036"/>
                </a:lnTo>
                <a:lnTo>
                  <a:pt x="1590967" y="544576"/>
                </a:lnTo>
                <a:lnTo>
                  <a:pt x="1588503" y="548767"/>
                </a:lnTo>
                <a:lnTo>
                  <a:pt x="1590967" y="546989"/>
                </a:lnTo>
                <a:lnTo>
                  <a:pt x="1594853" y="543687"/>
                </a:lnTo>
                <a:lnTo>
                  <a:pt x="1606511" y="541401"/>
                </a:lnTo>
                <a:lnTo>
                  <a:pt x="1607159" y="541401"/>
                </a:lnTo>
                <a:lnTo>
                  <a:pt x="1607159" y="544703"/>
                </a:lnTo>
                <a:lnTo>
                  <a:pt x="1609598" y="545604"/>
                </a:lnTo>
                <a:lnTo>
                  <a:pt x="1612684" y="545338"/>
                </a:lnTo>
                <a:lnTo>
                  <a:pt x="1616583" y="545084"/>
                </a:lnTo>
                <a:lnTo>
                  <a:pt x="1618399" y="544068"/>
                </a:lnTo>
                <a:lnTo>
                  <a:pt x="1618602" y="544068"/>
                </a:lnTo>
                <a:lnTo>
                  <a:pt x="1618703" y="543306"/>
                </a:lnTo>
                <a:lnTo>
                  <a:pt x="1618830" y="542417"/>
                </a:lnTo>
                <a:lnTo>
                  <a:pt x="1618945" y="541655"/>
                </a:lnTo>
                <a:lnTo>
                  <a:pt x="1619046" y="540893"/>
                </a:lnTo>
                <a:lnTo>
                  <a:pt x="1619148" y="540385"/>
                </a:lnTo>
                <a:lnTo>
                  <a:pt x="1619262" y="539750"/>
                </a:lnTo>
                <a:lnTo>
                  <a:pt x="1619326" y="539369"/>
                </a:lnTo>
                <a:lnTo>
                  <a:pt x="1619453" y="538734"/>
                </a:lnTo>
                <a:lnTo>
                  <a:pt x="1624850" y="531368"/>
                </a:lnTo>
                <a:lnTo>
                  <a:pt x="1625041" y="530987"/>
                </a:lnTo>
                <a:lnTo>
                  <a:pt x="1625117" y="530733"/>
                </a:lnTo>
                <a:lnTo>
                  <a:pt x="1625219" y="530352"/>
                </a:lnTo>
                <a:lnTo>
                  <a:pt x="1625320" y="529971"/>
                </a:lnTo>
                <a:lnTo>
                  <a:pt x="1625396" y="529717"/>
                </a:lnTo>
                <a:lnTo>
                  <a:pt x="1622526" y="529717"/>
                </a:lnTo>
                <a:lnTo>
                  <a:pt x="1621497" y="530733"/>
                </a:lnTo>
                <a:lnTo>
                  <a:pt x="1621497" y="533019"/>
                </a:lnTo>
                <a:lnTo>
                  <a:pt x="1620685" y="533400"/>
                </a:lnTo>
                <a:lnTo>
                  <a:pt x="1619758" y="533019"/>
                </a:lnTo>
                <a:lnTo>
                  <a:pt x="1619618" y="533019"/>
                </a:lnTo>
                <a:lnTo>
                  <a:pt x="1618221" y="532003"/>
                </a:lnTo>
                <a:lnTo>
                  <a:pt x="1618310" y="531368"/>
                </a:lnTo>
                <a:lnTo>
                  <a:pt x="1618399" y="530733"/>
                </a:lnTo>
                <a:lnTo>
                  <a:pt x="1618640" y="530352"/>
                </a:lnTo>
                <a:lnTo>
                  <a:pt x="1619186" y="529717"/>
                </a:lnTo>
                <a:lnTo>
                  <a:pt x="1620088" y="528701"/>
                </a:lnTo>
                <a:lnTo>
                  <a:pt x="1621624" y="527050"/>
                </a:lnTo>
                <a:lnTo>
                  <a:pt x="1621739" y="526923"/>
                </a:lnTo>
                <a:lnTo>
                  <a:pt x="1622933" y="525653"/>
                </a:lnTo>
                <a:lnTo>
                  <a:pt x="1631746" y="528701"/>
                </a:lnTo>
                <a:lnTo>
                  <a:pt x="1631746" y="534289"/>
                </a:lnTo>
                <a:lnTo>
                  <a:pt x="1633283" y="536067"/>
                </a:lnTo>
                <a:lnTo>
                  <a:pt x="1633448" y="536067"/>
                </a:lnTo>
                <a:lnTo>
                  <a:pt x="1634820" y="536702"/>
                </a:lnTo>
                <a:lnTo>
                  <a:pt x="1637487" y="537718"/>
                </a:lnTo>
                <a:lnTo>
                  <a:pt x="1637614" y="536956"/>
                </a:lnTo>
                <a:lnTo>
                  <a:pt x="1635633" y="533654"/>
                </a:lnTo>
                <a:lnTo>
                  <a:pt x="1632356" y="527304"/>
                </a:lnTo>
                <a:lnTo>
                  <a:pt x="1634820" y="526669"/>
                </a:lnTo>
                <a:lnTo>
                  <a:pt x="1638795" y="533019"/>
                </a:lnTo>
                <a:lnTo>
                  <a:pt x="1640967" y="536067"/>
                </a:lnTo>
                <a:lnTo>
                  <a:pt x="1643418" y="537718"/>
                </a:lnTo>
                <a:lnTo>
                  <a:pt x="1645272" y="537083"/>
                </a:lnTo>
                <a:lnTo>
                  <a:pt x="1646491" y="536702"/>
                </a:lnTo>
                <a:lnTo>
                  <a:pt x="1647926" y="536702"/>
                </a:lnTo>
                <a:lnTo>
                  <a:pt x="1647240" y="537718"/>
                </a:lnTo>
                <a:lnTo>
                  <a:pt x="1646974" y="538226"/>
                </a:lnTo>
                <a:lnTo>
                  <a:pt x="1646910" y="538353"/>
                </a:lnTo>
                <a:lnTo>
                  <a:pt x="1651114" y="539369"/>
                </a:lnTo>
                <a:lnTo>
                  <a:pt x="1655508" y="539369"/>
                </a:lnTo>
                <a:lnTo>
                  <a:pt x="1658683" y="539496"/>
                </a:lnTo>
                <a:lnTo>
                  <a:pt x="1629067" y="539496"/>
                </a:lnTo>
                <a:lnTo>
                  <a:pt x="1629702" y="539330"/>
                </a:lnTo>
                <a:lnTo>
                  <a:pt x="1629702" y="537083"/>
                </a:lnTo>
                <a:lnTo>
                  <a:pt x="1628876" y="535444"/>
                </a:lnTo>
                <a:lnTo>
                  <a:pt x="1627644" y="534822"/>
                </a:lnTo>
                <a:lnTo>
                  <a:pt x="1626628" y="534212"/>
                </a:lnTo>
                <a:lnTo>
                  <a:pt x="1625600" y="534416"/>
                </a:lnTo>
                <a:lnTo>
                  <a:pt x="1625600" y="535647"/>
                </a:lnTo>
                <a:lnTo>
                  <a:pt x="1625600" y="536676"/>
                </a:lnTo>
                <a:lnTo>
                  <a:pt x="1626628" y="538314"/>
                </a:lnTo>
                <a:lnTo>
                  <a:pt x="1627644" y="538924"/>
                </a:lnTo>
                <a:lnTo>
                  <a:pt x="1628775" y="539496"/>
                </a:lnTo>
                <a:lnTo>
                  <a:pt x="1619313" y="539496"/>
                </a:lnTo>
                <a:lnTo>
                  <a:pt x="1619262" y="539750"/>
                </a:lnTo>
                <a:lnTo>
                  <a:pt x="1661337" y="539750"/>
                </a:lnTo>
                <a:lnTo>
                  <a:pt x="1665046" y="539750"/>
                </a:lnTo>
                <a:lnTo>
                  <a:pt x="1747481" y="539750"/>
                </a:lnTo>
                <a:lnTo>
                  <a:pt x="1748345" y="540639"/>
                </a:lnTo>
                <a:lnTo>
                  <a:pt x="1750669" y="539750"/>
                </a:lnTo>
                <a:lnTo>
                  <a:pt x="1764931" y="539750"/>
                </a:lnTo>
                <a:lnTo>
                  <a:pt x="1765693" y="540385"/>
                </a:lnTo>
                <a:lnTo>
                  <a:pt x="1766163" y="540385"/>
                </a:lnTo>
                <a:lnTo>
                  <a:pt x="1771091" y="541401"/>
                </a:lnTo>
                <a:lnTo>
                  <a:pt x="1771091" y="539750"/>
                </a:lnTo>
                <a:lnTo>
                  <a:pt x="1803895" y="539750"/>
                </a:lnTo>
                <a:lnTo>
                  <a:pt x="1806308" y="540639"/>
                </a:lnTo>
                <a:lnTo>
                  <a:pt x="1815236" y="542417"/>
                </a:lnTo>
                <a:lnTo>
                  <a:pt x="1820684" y="542671"/>
                </a:lnTo>
                <a:lnTo>
                  <a:pt x="1823872" y="542671"/>
                </a:lnTo>
                <a:lnTo>
                  <a:pt x="1827644" y="541655"/>
                </a:lnTo>
                <a:lnTo>
                  <a:pt x="1828253" y="540639"/>
                </a:lnTo>
                <a:lnTo>
                  <a:pt x="1830717" y="540385"/>
                </a:lnTo>
                <a:lnTo>
                  <a:pt x="1833181" y="541020"/>
                </a:lnTo>
                <a:lnTo>
                  <a:pt x="1836661" y="542036"/>
                </a:lnTo>
                <a:lnTo>
                  <a:pt x="1837245" y="542036"/>
                </a:lnTo>
                <a:lnTo>
                  <a:pt x="1834794" y="540385"/>
                </a:lnTo>
                <a:lnTo>
                  <a:pt x="1833791" y="539750"/>
                </a:lnTo>
                <a:lnTo>
                  <a:pt x="1861248" y="539750"/>
                </a:lnTo>
                <a:lnTo>
                  <a:pt x="1861248" y="540639"/>
                </a:lnTo>
                <a:lnTo>
                  <a:pt x="1863077" y="541274"/>
                </a:lnTo>
                <a:lnTo>
                  <a:pt x="1873542" y="541020"/>
                </a:lnTo>
                <a:lnTo>
                  <a:pt x="1886458" y="541020"/>
                </a:lnTo>
                <a:lnTo>
                  <a:pt x="1887474" y="540639"/>
                </a:lnTo>
                <a:lnTo>
                  <a:pt x="1886699" y="539750"/>
                </a:lnTo>
                <a:lnTo>
                  <a:pt x="1888858" y="539750"/>
                </a:lnTo>
                <a:lnTo>
                  <a:pt x="1889937" y="540639"/>
                </a:lnTo>
                <a:lnTo>
                  <a:pt x="1896084" y="541020"/>
                </a:lnTo>
                <a:lnTo>
                  <a:pt x="1896084" y="539750"/>
                </a:lnTo>
                <a:lnTo>
                  <a:pt x="1899234" y="539750"/>
                </a:lnTo>
                <a:lnTo>
                  <a:pt x="1899500" y="539750"/>
                </a:lnTo>
                <a:lnTo>
                  <a:pt x="1900186" y="540004"/>
                </a:lnTo>
                <a:lnTo>
                  <a:pt x="1900186" y="539750"/>
                </a:lnTo>
                <a:lnTo>
                  <a:pt x="1902028" y="539750"/>
                </a:lnTo>
                <a:lnTo>
                  <a:pt x="1903260" y="541401"/>
                </a:lnTo>
                <a:lnTo>
                  <a:pt x="1908378" y="542671"/>
                </a:lnTo>
                <a:lnTo>
                  <a:pt x="1921598" y="543052"/>
                </a:lnTo>
                <a:lnTo>
                  <a:pt x="1928253" y="543052"/>
                </a:lnTo>
                <a:lnTo>
                  <a:pt x="1930920" y="542417"/>
                </a:lnTo>
                <a:lnTo>
                  <a:pt x="1930996" y="542036"/>
                </a:lnTo>
                <a:lnTo>
                  <a:pt x="1931085" y="541655"/>
                </a:lnTo>
                <a:lnTo>
                  <a:pt x="1931136" y="541401"/>
                </a:lnTo>
                <a:lnTo>
                  <a:pt x="1931250" y="540893"/>
                </a:lnTo>
                <a:lnTo>
                  <a:pt x="1931352" y="540385"/>
                </a:lnTo>
                <a:lnTo>
                  <a:pt x="1931441" y="540004"/>
                </a:lnTo>
                <a:lnTo>
                  <a:pt x="1931504" y="539750"/>
                </a:lnTo>
                <a:lnTo>
                  <a:pt x="1934032" y="539750"/>
                </a:lnTo>
                <a:lnTo>
                  <a:pt x="1933790" y="540385"/>
                </a:lnTo>
                <a:lnTo>
                  <a:pt x="1933676" y="541020"/>
                </a:lnTo>
                <a:lnTo>
                  <a:pt x="1934400" y="542036"/>
                </a:lnTo>
                <a:lnTo>
                  <a:pt x="1937689" y="542036"/>
                </a:lnTo>
                <a:lnTo>
                  <a:pt x="1939112" y="540639"/>
                </a:lnTo>
                <a:lnTo>
                  <a:pt x="1939112" y="539750"/>
                </a:lnTo>
                <a:lnTo>
                  <a:pt x="1944077" y="539750"/>
                </a:lnTo>
                <a:lnTo>
                  <a:pt x="1943989" y="539496"/>
                </a:lnTo>
                <a:lnTo>
                  <a:pt x="1939112" y="539496"/>
                </a:lnTo>
                <a:lnTo>
                  <a:pt x="1939112" y="534670"/>
                </a:lnTo>
                <a:lnTo>
                  <a:pt x="1942604" y="535051"/>
                </a:lnTo>
                <a:lnTo>
                  <a:pt x="1944306" y="540385"/>
                </a:lnTo>
                <a:lnTo>
                  <a:pt x="1945246" y="543052"/>
                </a:lnTo>
                <a:lnTo>
                  <a:pt x="1945335" y="543306"/>
                </a:lnTo>
                <a:lnTo>
                  <a:pt x="1945424" y="543560"/>
                </a:lnTo>
                <a:lnTo>
                  <a:pt x="1945474" y="543687"/>
                </a:lnTo>
                <a:lnTo>
                  <a:pt x="1951418" y="544969"/>
                </a:lnTo>
                <a:lnTo>
                  <a:pt x="1951418" y="540004"/>
                </a:lnTo>
                <a:lnTo>
                  <a:pt x="1951647" y="539750"/>
                </a:lnTo>
                <a:lnTo>
                  <a:pt x="1962556" y="539750"/>
                </a:lnTo>
                <a:lnTo>
                  <a:pt x="1962886" y="540004"/>
                </a:lnTo>
                <a:lnTo>
                  <a:pt x="1965540" y="542302"/>
                </a:lnTo>
                <a:lnTo>
                  <a:pt x="1966582" y="541401"/>
                </a:lnTo>
                <a:lnTo>
                  <a:pt x="1966455" y="540639"/>
                </a:lnTo>
                <a:lnTo>
                  <a:pt x="1966366" y="540004"/>
                </a:lnTo>
                <a:lnTo>
                  <a:pt x="1966264" y="539369"/>
                </a:lnTo>
                <a:lnTo>
                  <a:pt x="1966163" y="538734"/>
                </a:lnTo>
                <a:lnTo>
                  <a:pt x="1966048" y="537972"/>
                </a:lnTo>
                <a:lnTo>
                  <a:pt x="1965960" y="536702"/>
                </a:lnTo>
                <a:lnTo>
                  <a:pt x="1965706" y="536702"/>
                </a:lnTo>
                <a:lnTo>
                  <a:pt x="1966937" y="536067"/>
                </a:lnTo>
                <a:lnTo>
                  <a:pt x="1971370" y="536067"/>
                </a:lnTo>
                <a:lnTo>
                  <a:pt x="1971751" y="536702"/>
                </a:lnTo>
                <a:lnTo>
                  <a:pt x="1971763" y="537337"/>
                </a:lnTo>
                <a:lnTo>
                  <a:pt x="1971268" y="538734"/>
                </a:lnTo>
                <a:lnTo>
                  <a:pt x="1970976" y="539496"/>
                </a:lnTo>
                <a:lnTo>
                  <a:pt x="1966290" y="539496"/>
                </a:lnTo>
                <a:lnTo>
                  <a:pt x="1966328" y="539750"/>
                </a:lnTo>
                <a:lnTo>
                  <a:pt x="1970874" y="539750"/>
                </a:lnTo>
                <a:lnTo>
                  <a:pt x="1970011" y="542036"/>
                </a:lnTo>
                <a:lnTo>
                  <a:pt x="1970265" y="542036"/>
                </a:lnTo>
                <a:lnTo>
                  <a:pt x="1972525" y="540385"/>
                </a:lnTo>
                <a:lnTo>
                  <a:pt x="1973262" y="539750"/>
                </a:lnTo>
                <a:lnTo>
                  <a:pt x="1977085" y="539750"/>
                </a:lnTo>
                <a:lnTo>
                  <a:pt x="1977529" y="540385"/>
                </a:lnTo>
                <a:lnTo>
                  <a:pt x="1978152" y="540385"/>
                </a:lnTo>
                <a:lnTo>
                  <a:pt x="1981746" y="541020"/>
                </a:lnTo>
                <a:lnTo>
                  <a:pt x="1986457" y="541401"/>
                </a:lnTo>
                <a:lnTo>
                  <a:pt x="1994230" y="542302"/>
                </a:lnTo>
                <a:lnTo>
                  <a:pt x="1994649" y="542036"/>
                </a:lnTo>
                <a:lnTo>
                  <a:pt x="1993290" y="539750"/>
                </a:lnTo>
                <a:lnTo>
                  <a:pt x="1997722" y="539750"/>
                </a:lnTo>
                <a:lnTo>
                  <a:pt x="1998218" y="540385"/>
                </a:lnTo>
                <a:lnTo>
                  <a:pt x="1998751" y="540385"/>
                </a:lnTo>
                <a:lnTo>
                  <a:pt x="1998522" y="539750"/>
                </a:lnTo>
                <a:lnTo>
                  <a:pt x="2003628" y="539750"/>
                </a:lnTo>
                <a:lnTo>
                  <a:pt x="2004898" y="541020"/>
                </a:lnTo>
                <a:lnTo>
                  <a:pt x="2009203" y="541020"/>
                </a:lnTo>
                <a:lnTo>
                  <a:pt x="2014728" y="540004"/>
                </a:lnTo>
                <a:lnTo>
                  <a:pt x="2016366" y="539750"/>
                </a:lnTo>
                <a:lnTo>
                  <a:pt x="2028393" y="539750"/>
                </a:lnTo>
                <a:lnTo>
                  <a:pt x="2029485" y="540004"/>
                </a:lnTo>
                <a:lnTo>
                  <a:pt x="2032558" y="541020"/>
                </a:lnTo>
                <a:lnTo>
                  <a:pt x="2035619" y="541274"/>
                </a:lnTo>
                <a:lnTo>
                  <a:pt x="2036864" y="540004"/>
                </a:lnTo>
                <a:lnTo>
                  <a:pt x="2039086" y="539369"/>
                </a:lnTo>
                <a:lnTo>
                  <a:pt x="2038248" y="539369"/>
                </a:lnTo>
                <a:lnTo>
                  <a:pt x="2044649" y="538734"/>
                </a:lnTo>
                <a:lnTo>
                  <a:pt x="2048129" y="538226"/>
                </a:lnTo>
                <a:lnTo>
                  <a:pt x="2048954" y="538226"/>
                </a:lnTo>
                <a:lnTo>
                  <a:pt x="2048954" y="537718"/>
                </a:lnTo>
                <a:lnTo>
                  <a:pt x="2048878" y="536321"/>
                </a:lnTo>
                <a:lnTo>
                  <a:pt x="2048243" y="534289"/>
                </a:lnTo>
                <a:lnTo>
                  <a:pt x="2047646" y="532638"/>
                </a:lnTo>
                <a:lnTo>
                  <a:pt x="2047722" y="531622"/>
                </a:lnTo>
                <a:lnTo>
                  <a:pt x="2049360" y="532638"/>
                </a:lnTo>
                <a:lnTo>
                  <a:pt x="2050796" y="533400"/>
                </a:lnTo>
                <a:lnTo>
                  <a:pt x="2051824" y="533019"/>
                </a:lnTo>
                <a:lnTo>
                  <a:pt x="2051824" y="531622"/>
                </a:lnTo>
                <a:lnTo>
                  <a:pt x="2051824" y="531368"/>
                </a:lnTo>
                <a:lnTo>
                  <a:pt x="2051824" y="530352"/>
                </a:lnTo>
                <a:close/>
              </a:path>
              <a:path w="2310130" h="561975">
                <a:moveTo>
                  <a:pt x="2057552" y="536879"/>
                </a:moveTo>
                <a:lnTo>
                  <a:pt x="2056942" y="535851"/>
                </a:lnTo>
                <a:lnTo>
                  <a:pt x="2056333" y="534619"/>
                </a:lnTo>
                <a:lnTo>
                  <a:pt x="2055304" y="533806"/>
                </a:lnTo>
                <a:lnTo>
                  <a:pt x="2054275" y="533806"/>
                </a:lnTo>
                <a:lnTo>
                  <a:pt x="2053869" y="534619"/>
                </a:lnTo>
                <a:lnTo>
                  <a:pt x="2053869" y="535851"/>
                </a:lnTo>
                <a:lnTo>
                  <a:pt x="2053869" y="536879"/>
                </a:lnTo>
                <a:lnTo>
                  <a:pt x="2054898" y="537895"/>
                </a:lnTo>
                <a:lnTo>
                  <a:pt x="2057146" y="537895"/>
                </a:lnTo>
                <a:lnTo>
                  <a:pt x="2057552" y="536879"/>
                </a:lnTo>
                <a:close/>
              </a:path>
              <a:path w="2310130" h="561975">
                <a:moveTo>
                  <a:pt x="2064651" y="41186"/>
                </a:moveTo>
                <a:lnTo>
                  <a:pt x="2064080" y="39763"/>
                </a:lnTo>
                <a:lnTo>
                  <a:pt x="2063508" y="40640"/>
                </a:lnTo>
                <a:lnTo>
                  <a:pt x="2064651" y="41186"/>
                </a:lnTo>
                <a:close/>
              </a:path>
              <a:path w="2310130" h="561975">
                <a:moveTo>
                  <a:pt x="2070684" y="44450"/>
                </a:moveTo>
                <a:lnTo>
                  <a:pt x="2068982" y="43281"/>
                </a:lnTo>
                <a:lnTo>
                  <a:pt x="2064651" y="41186"/>
                </a:lnTo>
                <a:lnTo>
                  <a:pt x="2064842" y="41681"/>
                </a:lnTo>
                <a:lnTo>
                  <a:pt x="2064943" y="41910"/>
                </a:lnTo>
                <a:lnTo>
                  <a:pt x="2065693" y="43281"/>
                </a:lnTo>
                <a:lnTo>
                  <a:pt x="2067204" y="44450"/>
                </a:lnTo>
                <a:lnTo>
                  <a:pt x="2070684" y="44450"/>
                </a:lnTo>
                <a:close/>
              </a:path>
              <a:path w="2310130" h="561975">
                <a:moveTo>
                  <a:pt x="2105926" y="43243"/>
                </a:moveTo>
                <a:lnTo>
                  <a:pt x="2101418" y="37909"/>
                </a:lnTo>
                <a:lnTo>
                  <a:pt x="2096096" y="37909"/>
                </a:lnTo>
                <a:lnTo>
                  <a:pt x="2094865" y="39954"/>
                </a:lnTo>
                <a:lnTo>
                  <a:pt x="2094865" y="42418"/>
                </a:lnTo>
                <a:lnTo>
                  <a:pt x="2094865" y="46316"/>
                </a:lnTo>
                <a:lnTo>
                  <a:pt x="2095271" y="46520"/>
                </a:lnTo>
                <a:lnTo>
                  <a:pt x="2097112" y="44056"/>
                </a:lnTo>
                <a:lnTo>
                  <a:pt x="2098763" y="41808"/>
                </a:lnTo>
                <a:lnTo>
                  <a:pt x="2099576" y="41592"/>
                </a:lnTo>
                <a:lnTo>
                  <a:pt x="2100402" y="43649"/>
                </a:lnTo>
                <a:lnTo>
                  <a:pt x="2100808" y="44881"/>
                </a:lnTo>
                <a:lnTo>
                  <a:pt x="2102243" y="45491"/>
                </a:lnTo>
                <a:lnTo>
                  <a:pt x="2103272" y="44881"/>
                </a:lnTo>
                <a:lnTo>
                  <a:pt x="2105926" y="43243"/>
                </a:lnTo>
                <a:close/>
              </a:path>
              <a:path w="2310130" h="561975">
                <a:moveTo>
                  <a:pt x="2197316" y="196507"/>
                </a:moveTo>
                <a:lnTo>
                  <a:pt x="2196490" y="195694"/>
                </a:lnTo>
                <a:lnTo>
                  <a:pt x="2194242" y="195694"/>
                </a:lnTo>
                <a:lnTo>
                  <a:pt x="2193213" y="196507"/>
                </a:lnTo>
                <a:lnTo>
                  <a:pt x="2193213" y="197739"/>
                </a:lnTo>
                <a:lnTo>
                  <a:pt x="2193213" y="198767"/>
                </a:lnTo>
                <a:lnTo>
                  <a:pt x="2194242" y="199783"/>
                </a:lnTo>
                <a:lnTo>
                  <a:pt x="2196490" y="199783"/>
                </a:lnTo>
                <a:lnTo>
                  <a:pt x="2197316" y="198767"/>
                </a:lnTo>
                <a:lnTo>
                  <a:pt x="2197316" y="196507"/>
                </a:lnTo>
                <a:close/>
              </a:path>
              <a:path w="2310130" h="561975">
                <a:moveTo>
                  <a:pt x="2201621" y="192201"/>
                </a:moveTo>
                <a:lnTo>
                  <a:pt x="2200389" y="191592"/>
                </a:lnTo>
                <a:lnTo>
                  <a:pt x="2198141" y="191795"/>
                </a:lnTo>
                <a:lnTo>
                  <a:pt x="2195880" y="191795"/>
                </a:lnTo>
                <a:lnTo>
                  <a:pt x="2195271" y="192417"/>
                </a:lnTo>
                <a:lnTo>
                  <a:pt x="2196909" y="193027"/>
                </a:lnTo>
                <a:lnTo>
                  <a:pt x="2198344" y="193636"/>
                </a:lnTo>
                <a:lnTo>
                  <a:pt x="2200186" y="193433"/>
                </a:lnTo>
                <a:lnTo>
                  <a:pt x="2200808" y="192824"/>
                </a:lnTo>
                <a:lnTo>
                  <a:pt x="2201621" y="192201"/>
                </a:lnTo>
                <a:close/>
              </a:path>
              <a:path w="2310130" h="561975">
                <a:moveTo>
                  <a:pt x="2213914" y="122529"/>
                </a:moveTo>
                <a:lnTo>
                  <a:pt x="2212683" y="121920"/>
                </a:lnTo>
                <a:lnTo>
                  <a:pt x="2210435" y="122123"/>
                </a:lnTo>
                <a:lnTo>
                  <a:pt x="2208174" y="122123"/>
                </a:lnTo>
                <a:lnTo>
                  <a:pt x="2207564" y="122745"/>
                </a:lnTo>
                <a:lnTo>
                  <a:pt x="2209203" y="123355"/>
                </a:lnTo>
                <a:lnTo>
                  <a:pt x="2210638" y="123964"/>
                </a:lnTo>
                <a:lnTo>
                  <a:pt x="2212479" y="123761"/>
                </a:lnTo>
                <a:lnTo>
                  <a:pt x="2213102" y="123151"/>
                </a:lnTo>
                <a:lnTo>
                  <a:pt x="2213914" y="122529"/>
                </a:lnTo>
                <a:close/>
              </a:path>
              <a:path w="2310130" h="561975">
                <a:moveTo>
                  <a:pt x="2226005" y="475195"/>
                </a:moveTo>
                <a:lnTo>
                  <a:pt x="2225179" y="474383"/>
                </a:lnTo>
                <a:lnTo>
                  <a:pt x="2222931" y="474383"/>
                </a:lnTo>
                <a:lnTo>
                  <a:pt x="2221903" y="475818"/>
                </a:lnTo>
                <a:lnTo>
                  <a:pt x="2221903" y="477659"/>
                </a:lnTo>
                <a:lnTo>
                  <a:pt x="2221903" y="479298"/>
                </a:lnTo>
                <a:lnTo>
                  <a:pt x="2222931" y="480123"/>
                </a:lnTo>
                <a:lnTo>
                  <a:pt x="2223947" y="479501"/>
                </a:lnTo>
                <a:lnTo>
                  <a:pt x="2225179" y="478891"/>
                </a:lnTo>
                <a:lnTo>
                  <a:pt x="2226005" y="477456"/>
                </a:lnTo>
                <a:lnTo>
                  <a:pt x="2226005" y="475195"/>
                </a:lnTo>
                <a:close/>
              </a:path>
              <a:path w="2310130" h="561975">
                <a:moveTo>
                  <a:pt x="2309825" y="49530"/>
                </a:moveTo>
                <a:lnTo>
                  <a:pt x="2308999" y="46990"/>
                </a:lnTo>
                <a:lnTo>
                  <a:pt x="2306548" y="46990"/>
                </a:lnTo>
                <a:lnTo>
                  <a:pt x="2306129" y="45720"/>
                </a:lnTo>
                <a:lnTo>
                  <a:pt x="2306434" y="44450"/>
                </a:lnTo>
                <a:lnTo>
                  <a:pt x="2306663" y="43497"/>
                </a:lnTo>
                <a:lnTo>
                  <a:pt x="2306726" y="43281"/>
                </a:lnTo>
                <a:lnTo>
                  <a:pt x="2307361" y="41910"/>
                </a:lnTo>
                <a:lnTo>
                  <a:pt x="2307234" y="41186"/>
                </a:lnTo>
                <a:lnTo>
                  <a:pt x="2307158" y="40640"/>
                </a:lnTo>
                <a:lnTo>
                  <a:pt x="2306129" y="41910"/>
                </a:lnTo>
                <a:lnTo>
                  <a:pt x="2303881" y="42989"/>
                </a:lnTo>
                <a:lnTo>
                  <a:pt x="2303881" y="43281"/>
                </a:lnTo>
                <a:lnTo>
                  <a:pt x="2303881" y="44450"/>
                </a:lnTo>
                <a:lnTo>
                  <a:pt x="2303678" y="44450"/>
                </a:lnTo>
                <a:lnTo>
                  <a:pt x="2303678" y="46990"/>
                </a:lnTo>
                <a:lnTo>
                  <a:pt x="2302649" y="48260"/>
                </a:lnTo>
                <a:lnTo>
                  <a:pt x="2300186" y="50800"/>
                </a:lnTo>
                <a:lnTo>
                  <a:pt x="2298547" y="53340"/>
                </a:lnTo>
                <a:lnTo>
                  <a:pt x="2297734" y="52070"/>
                </a:lnTo>
                <a:lnTo>
                  <a:pt x="2297734" y="48260"/>
                </a:lnTo>
                <a:lnTo>
                  <a:pt x="2299170" y="46990"/>
                </a:lnTo>
                <a:lnTo>
                  <a:pt x="2303678" y="46990"/>
                </a:lnTo>
                <a:lnTo>
                  <a:pt x="2303678" y="44450"/>
                </a:lnTo>
                <a:lnTo>
                  <a:pt x="2297734" y="44450"/>
                </a:lnTo>
                <a:lnTo>
                  <a:pt x="2297734" y="43281"/>
                </a:lnTo>
                <a:lnTo>
                  <a:pt x="2297734" y="41910"/>
                </a:lnTo>
                <a:lnTo>
                  <a:pt x="2299170" y="40640"/>
                </a:lnTo>
                <a:lnTo>
                  <a:pt x="2302573" y="43281"/>
                </a:lnTo>
                <a:lnTo>
                  <a:pt x="2303259" y="43281"/>
                </a:lnTo>
                <a:lnTo>
                  <a:pt x="2303538" y="43281"/>
                </a:lnTo>
                <a:lnTo>
                  <a:pt x="2303881" y="43281"/>
                </a:lnTo>
                <a:lnTo>
                  <a:pt x="2303881" y="42989"/>
                </a:lnTo>
                <a:lnTo>
                  <a:pt x="2303462" y="43180"/>
                </a:lnTo>
                <a:lnTo>
                  <a:pt x="2301824" y="40640"/>
                </a:lnTo>
                <a:lnTo>
                  <a:pt x="2299373" y="36842"/>
                </a:lnTo>
                <a:lnTo>
                  <a:pt x="2300401" y="33020"/>
                </a:lnTo>
                <a:lnTo>
                  <a:pt x="2300706" y="31750"/>
                </a:lnTo>
                <a:lnTo>
                  <a:pt x="2300973" y="30607"/>
                </a:lnTo>
                <a:lnTo>
                  <a:pt x="2301468" y="30607"/>
                </a:lnTo>
                <a:lnTo>
                  <a:pt x="2303259" y="34290"/>
                </a:lnTo>
                <a:lnTo>
                  <a:pt x="2304288" y="36842"/>
                </a:lnTo>
                <a:lnTo>
                  <a:pt x="2305723" y="38100"/>
                </a:lnTo>
                <a:lnTo>
                  <a:pt x="2306536" y="36842"/>
                </a:lnTo>
                <a:lnTo>
                  <a:pt x="2304288" y="31750"/>
                </a:lnTo>
                <a:lnTo>
                  <a:pt x="2303221" y="30607"/>
                </a:lnTo>
                <a:lnTo>
                  <a:pt x="2298433" y="25400"/>
                </a:lnTo>
                <a:lnTo>
                  <a:pt x="2297353" y="24231"/>
                </a:lnTo>
                <a:lnTo>
                  <a:pt x="2294064" y="21590"/>
                </a:lnTo>
                <a:lnTo>
                  <a:pt x="2289251" y="17780"/>
                </a:lnTo>
                <a:lnTo>
                  <a:pt x="2286622" y="16510"/>
                </a:lnTo>
                <a:lnTo>
                  <a:pt x="2284006" y="15240"/>
                </a:lnTo>
                <a:lnTo>
                  <a:pt x="2281542" y="15240"/>
                </a:lnTo>
                <a:lnTo>
                  <a:pt x="2282164" y="13970"/>
                </a:lnTo>
                <a:lnTo>
                  <a:pt x="2283803" y="11430"/>
                </a:lnTo>
                <a:lnTo>
                  <a:pt x="2276005" y="10160"/>
                </a:lnTo>
                <a:lnTo>
                  <a:pt x="2273147" y="13119"/>
                </a:lnTo>
                <a:lnTo>
                  <a:pt x="2273147" y="25400"/>
                </a:lnTo>
                <a:lnTo>
                  <a:pt x="2272931" y="26073"/>
                </a:lnTo>
                <a:lnTo>
                  <a:pt x="2272931" y="86360"/>
                </a:lnTo>
                <a:lnTo>
                  <a:pt x="2271293" y="87630"/>
                </a:lnTo>
                <a:lnTo>
                  <a:pt x="2267610" y="87630"/>
                </a:lnTo>
                <a:lnTo>
                  <a:pt x="2266721" y="86360"/>
                </a:lnTo>
                <a:lnTo>
                  <a:pt x="2264943" y="83820"/>
                </a:lnTo>
                <a:lnTo>
                  <a:pt x="2265769" y="83820"/>
                </a:lnTo>
                <a:lnTo>
                  <a:pt x="2269248" y="85090"/>
                </a:lnTo>
                <a:lnTo>
                  <a:pt x="2271915" y="86360"/>
                </a:lnTo>
                <a:lnTo>
                  <a:pt x="2272931" y="86360"/>
                </a:lnTo>
                <a:lnTo>
                  <a:pt x="2272931" y="26073"/>
                </a:lnTo>
                <a:lnTo>
                  <a:pt x="2271915" y="29210"/>
                </a:lnTo>
                <a:lnTo>
                  <a:pt x="2270950" y="30607"/>
                </a:lnTo>
                <a:lnTo>
                  <a:pt x="2269655" y="31750"/>
                </a:lnTo>
                <a:lnTo>
                  <a:pt x="2268639" y="31750"/>
                </a:lnTo>
                <a:lnTo>
                  <a:pt x="2267521" y="30607"/>
                </a:lnTo>
                <a:lnTo>
                  <a:pt x="2267381" y="30607"/>
                </a:lnTo>
                <a:lnTo>
                  <a:pt x="2267610" y="29210"/>
                </a:lnTo>
                <a:lnTo>
                  <a:pt x="2271293" y="26670"/>
                </a:lnTo>
                <a:lnTo>
                  <a:pt x="2273147" y="25400"/>
                </a:lnTo>
                <a:lnTo>
                  <a:pt x="2273147" y="13119"/>
                </a:lnTo>
                <a:lnTo>
                  <a:pt x="2272322" y="13970"/>
                </a:lnTo>
                <a:lnTo>
                  <a:pt x="2271090" y="13970"/>
                </a:lnTo>
                <a:lnTo>
                  <a:pt x="2270277" y="12700"/>
                </a:lnTo>
                <a:lnTo>
                  <a:pt x="2268220" y="8890"/>
                </a:lnTo>
                <a:lnTo>
                  <a:pt x="2265146" y="8890"/>
                </a:lnTo>
                <a:lnTo>
                  <a:pt x="2265146" y="26670"/>
                </a:lnTo>
                <a:lnTo>
                  <a:pt x="2264537" y="26670"/>
                </a:lnTo>
                <a:lnTo>
                  <a:pt x="2261870" y="25400"/>
                </a:lnTo>
                <a:lnTo>
                  <a:pt x="2260231" y="25400"/>
                </a:lnTo>
                <a:lnTo>
                  <a:pt x="2260231" y="33020"/>
                </a:lnTo>
                <a:lnTo>
                  <a:pt x="2259622" y="34290"/>
                </a:lnTo>
                <a:lnTo>
                  <a:pt x="2256332" y="34290"/>
                </a:lnTo>
                <a:lnTo>
                  <a:pt x="2254694" y="33020"/>
                </a:lnTo>
                <a:lnTo>
                  <a:pt x="2260231" y="33020"/>
                </a:lnTo>
                <a:lnTo>
                  <a:pt x="2260231" y="25400"/>
                </a:lnTo>
                <a:lnTo>
                  <a:pt x="2256752" y="25400"/>
                </a:lnTo>
                <a:lnTo>
                  <a:pt x="2254910" y="26670"/>
                </a:lnTo>
                <a:lnTo>
                  <a:pt x="2252040" y="29210"/>
                </a:lnTo>
                <a:lnTo>
                  <a:pt x="2254491" y="25400"/>
                </a:lnTo>
                <a:lnTo>
                  <a:pt x="2257768" y="21590"/>
                </a:lnTo>
                <a:lnTo>
                  <a:pt x="2262073" y="21590"/>
                </a:lnTo>
                <a:lnTo>
                  <a:pt x="2263102" y="22860"/>
                </a:lnTo>
                <a:lnTo>
                  <a:pt x="2264168" y="24231"/>
                </a:lnTo>
                <a:lnTo>
                  <a:pt x="2265146" y="26670"/>
                </a:lnTo>
                <a:lnTo>
                  <a:pt x="2265146" y="8890"/>
                </a:lnTo>
                <a:lnTo>
                  <a:pt x="2262898" y="8890"/>
                </a:lnTo>
                <a:lnTo>
                  <a:pt x="2264854" y="14986"/>
                </a:lnTo>
                <a:lnTo>
                  <a:pt x="2264943" y="15240"/>
                </a:lnTo>
                <a:lnTo>
                  <a:pt x="2258593" y="15240"/>
                </a:lnTo>
                <a:lnTo>
                  <a:pt x="2254910" y="13970"/>
                </a:lnTo>
                <a:lnTo>
                  <a:pt x="2251418" y="12700"/>
                </a:lnTo>
                <a:lnTo>
                  <a:pt x="2250808" y="12700"/>
                </a:lnTo>
                <a:lnTo>
                  <a:pt x="2250186" y="11430"/>
                </a:lnTo>
                <a:lnTo>
                  <a:pt x="2246299" y="11430"/>
                </a:lnTo>
                <a:lnTo>
                  <a:pt x="2242401" y="10160"/>
                </a:lnTo>
                <a:lnTo>
                  <a:pt x="2232368" y="10160"/>
                </a:lnTo>
                <a:lnTo>
                  <a:pt x="2232368" y="35560"/>
                </a:lnTo>
                <a:lnTo>
                  <a:pt x="2231542" y="35560"/>
                </a:lnTo>
                <a:lnTo>
                  <a:pt x="2230920" y="36842"/>
                </a:lnTo>
                <a:lnTo>
                  <a:pt x="2229091" y="36842"/>
                </a:lnTo>
                <a:lnTo>
                  <a:pt x="2227656" y="35560"/>
                </a:lnTo>
                <a:lnTo>
                  <a:pt x="2226018" y="35560"/>
                </a:lnTo>
                <a:lnTo>
                  <a:pt x="2226627" y="34290"/>
                </a:lnTo>
                <a:lnTo>
                  <a:pt x="2231136" y="34290"/>
                </a:lnTo>
                <a:lnTo>
                  <a:pt x="2232368" y="35560"/>
                </a:lnTo>
                <a:lnTo>
                  <a:pt x="2232368" y="10160"/>
                </a:lnTo>
                <a:lnTo>
                  <a:pt x="2229497" y="10160"/>
                </a:lnTo>
                <a:lnTo>
                  <a:pt x="2229091" y="10096"/>
                </a:lnTo>
                <a:lnTo>
                  <a:pt x="2229091" y="27940"/>
                </a:lnTo>
                <a:lnTo>
                  <a:pt x="2223554" y="29210"/>
                </a:lnTo>
                <a:lnTo>
                  <a:pt x="2220684" y="29210"/>
                </a:lnTo>
                <a:lnTo>
                  <a:pt x="2216188" y="30607"/>
                </a:lnTo>
                <a:lnTo>
                  <a:pt x="2216366" y="30607"/>
                </a:lnTo>
                <a:lnTo>
                  <a:pt x="2214334" y="31750"/>
                </a:lnTo>
                <a:lnTo>
                  <a:pt x="2211057" y="33020"/>
                </a:lnTo>
                <a:lnTo>
                  <a:pt x="2210854" y="33020"/>
                </a:lnTo>
                <a:lnTo>
                  <a:pt x="2215565" y="26670"/>
                </a:lnTo>
                <a:lnTo>
                  <a:pt x="2215769" y="25400"/>
                </a:lnTo>
                <a:lnTo>
                  <a:pt x="2211463" y="29210"/>
                </a:lnTo>
                <a:lnTo>
                  <a:pt x="2211159" y="27940"/>
                </a:lnTo>
                <a:lnTo>
                  <a:pt x="2210930" y="27038"/>
                </a:lnTo>
                <a:lnTo>
                  <a:pt x="2210854" y="26670"/>
                </a:lnTo>
                <a:lnTo>
                  <a:pt x="2212898" y="21590"/>
                </a:lnTo>
                <a:lnTo>
                  <a:pt x="2214118" y="17780"/>
                </a:lnTo>
                <a:lnTo>
                  <a:pt x="2214461" y="16738"/>
                </a:lnTo>
                <a:lnTo>
                  <a:pt x="2214537" y="16510"/>
                </a:lnTo>
                <a:lnTo>
                  <a:pt x="2217407" y="17780"/>
                </a:lnTo>
                <a:lnTo>
                  <a:pt x="2217128" y="20320"/>
                </a:lnTo>
                <a:lnTo>
                  <a:pt x="2217013" y="21399"/>
                </a:lnTo>
                <a:lnTo>
                  <a:pt x="2217001" y="21590"/>
                </a:lnTo>
                <a:lnTo>
                  <a:pt x="2216886" y="22860"/>
                </a:lnTo>
                <a:lnTo>
                  <a:pt x="2216772" y="24231"/>
                </a:lnTo>
                <a:lnTo>
                  <a:pt x="2216937" y="24231"/>
                </a:lnTo>
                <a:lnTo>
                  <a:pt x="2218842" y="25400"/>
                </a:lnTo>
                <a:lnTo>
                  <a:pt x="2229091" y="27940"/>
                </a:lnTo>
                <a:lnTo>
                  <a:pt x="2229091" y="10096"/>
                </a:lnTo>
                <a:lnTo>
                  <a:pt x="2222525" y="8890"/>
                </a:lnTo>
                <a:lnTo>
                  <a:pt x="2206345" y="8890"/>
                </a:lnTo>
                <a:lnTo>
                  <a:pt x="2211260" y="15240"/>
                </a:lnTo>
                <a:lnTo>
                  <a:pt x="2211667" y="16510"/>
                </a:lnTo>
                <a:lnTo>
                  <a:pt x="2211057" y="17780"/>
                </a:lnTo>
                <a:lnTo>
                  <a:pt x="2210231" y="17780"/>
                </a:lnTo>
                <a:lnTo>
                  <a:pt x="2207984" y="16510"/>
                </a:lnTo>
                <a:lnTo>
                  <a:pt x="2206955" y="15240"/>
                </a:lnTo>
                <a:lnTo>
                  <a:pt x="2205926" y="13970"/>
                </a:lnTo>
                <a:lnTo>
                  <a:pt x="2205520" y="13500"/>
                </a:lnTo>
                <a:lnTo>
                  <a:pt x="2205520" y="16510"/>
                </a:lnTo>
                <a:lnTo>
                  <a:pt x="2205520" y="19050"/>
                </a:lnTo>
                <a:lnTo>
                  <a:pt x="2204491" y="20320"/>
                </a:lnTo>
                <a:lnTo>
                  <a:pt x="2202243" y="20320"/>
                </a:lnTo>
                <a:lnTo>
                  <a:pt x="2201837" y="19050"/>
                </a:lnTo>
                <a:lnTo>
                  <a:pt x="2202942" y="16738"/>
                </a:lnTo>
                <a:lnTo>
                  <a:pt x="2203056" y="16510"/>
                </a:lnTo>
                <a:lnTo>
                  <a:pt x="2205520" y="16510"/>
                </a:lnTo>
                <a:lnTo>
                  <a:pt x="2205520" y="13500"/>
                </a:lnTo>
                <a:lnTo>
                  <a:pt x="2201621" y="8890"/>
                </a:lnTo>
                <a:lnTo>
                  <a:pt x="2192820" y="6350"/>
                </a:lnTo>
                <a:lnTo>
                  <a:pt x="2194661" y="11430"/>
                </a:lnTo>
                <a:lnTo>
                  <a:pt x="2195893" y="13970"/>
                </a:lnTo>
                <a:lnTo>
                  <a:pt x="2194255" y="15240"/>
                </a:lnTo>
                <a:lnTo>
                  <a:pt x="2189124" y="11430"/>
                </a:lnTo>
                <a:lnTo>
                  <a:pt x="2185847" y="10160"/>
                </a:lnTo>
                <a:lnTo>
                  <a:pt x="2185441" y="10160"/>
                </a:lnTo>
                <a:lnTo>
                  <a:pt x="2186990" y="14986"/>
                </a:lnTo>
                <a:lnTo>
                  <a:pt x="2187079" y="15240"/>
                </a:lnTo>
                <a:lnTo>
                  <a:pt x="2186457" y="16510"/>
                </a:lnTo>
                <a:lnTo>
                  <a:pt x="2182571" y="16510"/>
                </a:lnTo>
                <a:lnTo>
                  <a:pt x="2185035" y="17780"/>
                </a:lnTo>
                <a:lnTo>
                  <a:pt x="2186673" y="19050"/>
                </a:lnTo>
                <a:lnTo>
                  <a:pt x="2187283" y="20320"/>
                </a:lnTo>
                <a:lnTo>
                  <a:pt x="2185035" y="20320"/>
                </a:lnTo>
                <a:lnTo>
                  <a:pt x="2186254" y="21590"/>
                </a:lnTo>
                <a:lnTo>
                  <a:pt x="2189124" y="21590"/>
                </a:lnTo>
                <a:lnTo>
                  <a:pt x="2194229" y="24231"/>
                </a:lnTo>
                <a:lnTo>
                  <a:pt x="2186914" y="24231"/>
                </a:lnTo>
                <a:lnTo>
                  <a:pt x="2185035" y="25400"/>
                </a:lnTo>
                <a:lnTo>
                  <a:pt x="2185035" y="27940"/>
                </a:lnTo>
                <a:lnTo>
                  <a:pt x="2187892" y="27940"/>
                </a:lnTo>
                <a:lnTo>
                  <a:pt x="2190559" y="26670"/>
                </a:lnTo>
                <a:lnTo>
                  <a:pt x="2195271" y="29210"/>
                </a:lnTo>
                <a:lnTo>
                  <a:pt x="2195271" y="33020"/>
                </a:lnTo>
                <a:lnTo>
                  <a:pt x="2193836" y="34290"/>
                </a:lnTo>
                <a:lnTo>
                  <a:pt x="2191994" y="35560"/>
                </a:lnTo>
                <a:lnTo>
                  <a:pt x="2188921" y="36842"/>
                </a:lnTo>
                <a:lnTo>
                  <a:pt x="2188921" y="35560"/>
                </a:lnTo>
                <a:lnTo>
                  <a:pt x="2190153" y="34290"/>
                </a:lnTo>
                <a:lnTo>
                  <a:pt x="2191385" y="33020"/>
                </a:lnTo>
                <a:lnTo>
                  <a:pt x="2192705" y="31750"/>
                </a:lnTo>
                <a:lnTo>
                  <a:pt x="2193912" y="30607"/>
                </a:lnTo>
                <a:lnTo>
                  <a:pt x="2194052" y="30607"/>
                </a:lnTo>
                <a:lnTo>
                  <a:pt x="2193836" y="29210"/>
                </a:lnTo>
                <a:lnTo>
                  <a:pt x="2189353" y="30607"/>
                </a:lnTo>
                <a:lnTo>
                  <a:pt x="2189492" y="30607"/>
                </a:lnTo>
                <a:lnTo>
                  <a:pt x="2187079" y="31750"/>
                </a:lnTo>
                <a:lnTo>
                  <a:pt x="2184412" y="31750"/>
                </a:lnTo>
                <a:lnTo>
                  <a:pt x="2183180" y="29210"/>
                </a:lnTo>
                <a:lnTo>
                  <a:pt x="2180933" y="27940"/>
                </a:lnTo>
                <a:lnTo>
                  <a:pt x="2176221" y="27940"/>
                </a:lnTo>
                <a:lnTo>
                  <a:pt x="2174786" y="26670"/>
                </a:lnTo>
                <a:lnTo>
                  <a:pt x="2174786" y="21590"/>
                </a:lnTo>
                <a:lnTo>
                  <a:pt x="2175802" y="20320"/>
                </a:lnTo>
                <a:lnTo>
                  <a:pt x="2178266" y="21590"/>
                </a:lnTo>
                <a:lnTo>
                  <a:pt x="2180513" y="22860"/>
                </a:lnTo>
                <a:lnTo>
                  <a:pt x="2181136" y="21590"/>
                </a:lnTo>
                <a:lnTo>
                  <a:pt x="2180107" y="20320"/>
                </a:lnTo>
                <a:lnTo>
                  <a:pt x="2179294" y="19050"/>
                </a:lnTo>
                <a:lnTo>
                  <a:pt x="2177440" y="17780"/>
                </a:lnTo>
                <a:lnTo>
                  <a:pt x="2176221" y="17780"/>
                </a:lnTo>
                <a:lnTo>
                  <a:pt x="2170480" y="19050"/>
                </a:lnTo>
                <a:lnTo>
                  <a:pt x="2166582" y="17780"/>
                </a:lnTo>
                <a:lnTo>
                  <a:pt x="2163305" y="13970"/>
                </a:lnTo>
                <a:lnTo>
                  <a:pt x="2159266" y="12700"/>
                </a:lnTo>
                <a:lnTo>
                  <a:pt x="2151189" y="10160"/>
                </a:lnTo>
                <a:lnTo>
                  <a:pt x="2151011" y="10160"/>
                </a:lnTo>
                <a:lnTo>
                  <a:pt x="2151011" y="33020"/>
                </a:lnTo>
                <a:lnTo>
                  <a:pt x="2142617" y="26670"/>
                </a:lnTo>
                <a:lnTo>
                  <a:pt x="2144661" y="26670"/>
                </a:lnTo>
                <a:lnTo>
                  <a:pt x="2146909" y="27940"/>
                </a:lnTo>
                <a:lnTo>
                  <a:pt x="2148344" y="29210"/>
                </a:lnTo>
                <a:lnTo>
                  <a:pt x="2151011" y="33020"/>
                </a:lnTo>
                <a:lnTo>
                  <a:pt x="2151011" y="10160"/>
                </a:lnTo>
                <a:lnTo>
                  <a:pt x="2136940" y="10160"/>
                </a:lnTo>
                <a:lnTo>
                  <a:pt x="2113305" y="9271"/>
                </a:lnTo>
                <a:lnTo>
                  <a:pt x="2113305" y="24231"/>
                </a:lnTo>
                <a:lnTo>
                  <a:pt x="2113305" y="33020"/>
                </a:lnTo>
                <a:lnTo>
                  <a:pt x="2110435" y="34290"/>
                </a:lnTo>
                <a:lnTo>
                  <a:pt x="2108936" y="31750"/>
                </a:lnTo>
                <a:lnTo>
                  <a:pt x="2108250" y="30607"/>
                </a:lnTo>
                <a:lnTo>
                  <a:pt x="2106345" y="27940"/>
                </a:lnTo>
                <a:lnTo>
                  <a:pt x="2106638" y="27038"/>
                </a:lnTo>
                <a:lnTo>
                  <a:pt x="2106752" y="26670"/>
                </a:lnTo>
                <a:lnTo>
                  <a:pt x="2108390" y="21590"/>
                </a:lnTo>
                <a:lnTo>
                  <a:pt x="2112289" y="21590"/>
                </a:lnTo>
                <a:lnTo>
                  <a:pt x="2112797" y="22860"/>
                </a:lnTo>
                <a:lnTo>
                  <a:pt x="2113305" y="24231"/>
                </a:lnTo>
                <a:lnTo>
                  <a:pt x="2113305" y="9271"/>
                </a:lnTo>
                <a:lnTo>
                  <a:pt x="2103475" y="8890"/>
                </a:lnTo>
                <a:lnTo>
                  <a:pt x="2103056" y="8826"/>
                </a:lnTo>
                <a:lnTo>
                  <a:pt x="2103056" y="27940"/>
                </a:lnTo>
                <a:lnTo>
                  <a:pt x="2103056" y="31750"/>
                </a:lnTo>
                <a:lnTo>
                  <a:pt x="2097532" y="31750"/>
                </a:lnTo>
                <a:lnTo>
                  <a:pt x="2093531" y="30607"/>
                </a:lnTo>
                <a:lnTo>
                  <a:pt x="2088718" y="29210"/>
                </a:lnTo>
                <a:lnTo>
                  <a:pt x="2088007" y="27038"/>
                </a:lnTo>
                <a:lnTo>
                  <a:pt x="2087892" y="26670"/>
                </a:lnTo>
                <a:lnTo>
                  <a:pt x="2100199" y="26670"/>
                </a:lnTo>
                <a:lnTo>
                  <a:pt x="2103056" y="27940"/>
                </a:lnTo>
                <a:lnTo>
                  <a:pt x="2103056" y="8826"/>
                </a:lnTo>
                <a:lnTo>
                  <a:pt x="2101011" y="8509"/>
                </a:lnTo>
                <a:lnTo>
                  <a:pt x="2101011" y="15240"/>
                </a:lnTo>
                <a:lnTo>
                  <a:pt x="2101011" y="19050"/>
                </a:lnTo>
                <a:lnTo>
                  <a:pt x="2097532" y="17780"/>
                </a:lnTo>
                <a:lnTo>
                  <a:pt x="2095474" y="12700"/>
                </a:lnTo>
                <a:lnTo>
                  <a:pt x="2098141" y="12700"/>
                </a:lnTo>
                <a:lnTo>
                  <a:pt x="2101011" y="15240"/>
                </a:lnTo>
                <a:lnTo>
                  <a:pt x="2101011" y="8509"/>
                </a:lnTo>
                <a:lnTo>
                  <a:pt x="2095271" y="7620"/>
                </a:lnTo>
                <a:lnTo>
                  <a:pt x="2094458" y="6350"/>
                </a:lnTo>
                <a:lnTo>
                  <a:pt x="2093226" y="5080"/>
                </a:lnTo>
                <a:lnTo>
                  <a:pt x="2092820" y="5080"/>
                </a:lnTo>
                <a:lnTo>
                  <a:pt x="2092820" y="8890"/>
                </a:lnTo>
                <a:lnTo>
                  <a:pt x="2063610" y="8890"/>
                </a:lnTo>
                <a:lnTo>
                  <a:pt x="2063610" y="21399"/>
                </a:lnTo>
                <a:lnTo>
                  <a:pt x="2063496" y="24231"/>
                </a:lnTo>
                <a:lnTo>
                  <a:pt x="2063407" y="25400"/>
                </a:lnTo>
                <a:lnTo>
                  <a:pt x="2063305" y="26670"/>
                </a:lnTo>
                <a:lnTo>
                  <a:pt x="2062695" y="27940"/>
                </a:lnTo>
                <a:lnTo>
                  <a:pt x="2061057" y="25400"/>
                </a:lnTo>
                <a:lnTo>
                  <a:pt x="2060270" y="24447"/>
                </a:lnTo>
                <a:lnTo>
                  <a:pt x="2060105" y="24231"/>
                </a:lnTo>
                <a:lnTo>
                  <a:pt x="2057565" y="21590"/>
                </a:lnTo>
                <a:lnTo>
                  <a:pt x="2055926" y="20320"/>
                </a:lnTo>
                <a:lnTo>
                  <a:pt x="2053272" y="17780"/>
                </a:lnTo>
                <a:lnTo>
                  <a:pt x="2056549" y="19050"/>
                </a:lnTo>
                <a:lnTo>
                  <a:pt x="2058593" y="19050"/>
                </a:lnTo>
                <a:lnTo>
                  <a:pt x="2061057" y="20320"/>
                </a:lnTo>
                <a:lnTo>
                  <a:pt x="2063102" y="20320"/>
                </a:lnTo>
                <a:lnTo>
                  <a:pt x="2063610" y="21399"/>
                </a:lnTo>
                <a:lnTo>
                  <a:pt x="2063610" y="8890"/>
                </a:lnTo>
                <a:lnTo>
                  <a:pt x="2053882" y="8890"/>
                </a:lnTo>
                <a:lnTo>
                  <a:pt x="2053882" y="11430"/>
                </a:lnTo>
                <a:lnTo>
                  <a:pt x="2047735" y="11430"/>
                </a:lnTo>
                <a:lnTo>
                  <a:pt x="2047735" y="8890"/>
                </a:lnTo>
                <a:lnTo>
                  <a:pt x="2041385" y="8890"/>
                </a:lnTo>
                <a:lnTo>
                  <a:pt x="2041385" y="11430"/>
                </a:lnTo>
                <a:lnTo>
                  <a:pt x="2041385" y="19050"/>
                </a:lnTo>
                <a:lnTo>
                  <a:pt x="2040763" y="20320"/>
                </a:lnTo>
                <a:lnTo>
                  <a:pt x="2040153" y="19050"/>
                </a:lnTo>
                <a:lnTo>
                  <a:pt x="2039747" y="17780"/>
                </a:lnTo>
                <a:lnTo>
                  <a:pt x="2037689" y="16510"/>
                </a:lnTo>
                <a:lnTo>
                  <a:pt x="2035848" y="15240"/>
                </a:lnTo>
                <a:lnTo>
                  <a:pt x="2033181" y="15240"/>
                </a:lnTo>
                <a:lnTo>
                  <a:pt x="2036470" y="13970"/>
                </a:lnTo>
                <a:lnTo>
                  <a:pt x="2038718" y="12700"/>
                </a:lnTo>
                <a:lnTo>
                  <a:pt x="2041182" y="12700"/>
                </a:lnTo>
                <a:lnTo>
                  <a:pt x="2041385" y="11430"/>
                </a:lnTo>
                <a:lnTo>
                  <a:pt x="2041385" y="8890"/>
                </a:lnTo>
                <a:lnTo>
                  <a:pt x="2039747" y="8890"/>
                </a:lnTo>
                <a:lnTo>
                  <a:pt x="2037486" y="10160"/>
                </a:lnTo>
                <a:lnTo>
                  <a:pt x="2037486" y="11430"/>
                </a:lnTo>
                <a:lnTo>
                  <a:pt x="2033397" y="11430"/>
                </a:lnTo>
                <a:lnTo>
                  <a:pt x="2031339" y="10375"/>
                </a:lnTo>
                <a:lnTo>
                  <a:pt x="2031339" y="29210"/>
                </a:lnTo>
                <a:lnTo>
                  <a:pt x="2030399" y="30607"/>
                </a:lnTo>
                <a:lnTo>
                  <a:pt x="2029294" y="31750"/>
                </a:lnTo>
                <a:lnTo>
                  <a:pt x="2027237" y="31750"/>
                </a:lnTo>
                <a:lnTo>
                  <a:pt x="2027237" y="29210"/>
                </a:lnTo>
                <a:lnTo>
                  <a:pt x="2028266" y="27940"/>
                </a:lnTo>
                <a:lnTo>
                  <a:pt x="2030526" y="27940"/>
                </a:lnTo>
                <a:lnTo>
                  <a:pt x="2031339" y="29210"/>
                </a:lnTo>
                <a:lnTo>
                  <a:pt x="2031339" y="10375"/>
                </a:lnTo>
                <a:lnTo>
                  <a:pt x="2030933" y="10160"/>
                </a:lnTo>
                <a:lnTo>
                  <a:pt x="2029294" y="10160"/>
                </a:lnTo>
                <a:lnTo>
                  <a:pt x="2029294" y="13970"/>
                </a:lnTo>
                <a:lnTo>
                  <a:pt x="2028469" y="13970"/>
                </a:lnTo>
                <a:lnTo>
                  <a:pt x="2026831" y="12700"/>
                </a:lnTo>
                <a:lnTo>
                  <a:pt x="2025396" y="11430"/>
                </a:lnTo>
                <a:lnTo>
                  <a:pt x="2022322" y="10160"/>
                </a:lnTo>
                <a:lnTo>
                  <a:pt x="2014855" y="12319"/>
                </a:lnTo>
                <a:lnTo>
                  <a:pt x="2014855" y="24447"/>
                </a:lnTo>
                <a:lnTo>
                  <a:pt x="2013204" y="22860"/>
                </a:lnTo>
                <a:lnTo>
                  <a:pt x="2012073" y="21793"/>
                </a:lnTo>
                <a:lnTo>
                  <a:pt x="2012073" y="35560"/>
                </a:lnTo>
                <a:lnTo>
                  <a:pt x="2011857" y="36842"/>
                </a:lnTo>
                <a:lnTo>
                  <a:pt x="2010638" y="36842"/>
                </a:lnTo>
                <a:lnTo>
                  <a:pt x="2006752" y="34290"/>
                </a:lnTo>
                <a:lnTo>
                  <a:pt x="2006752" y="31750"/>
                </a:lnTo>
                <a:lnTo>
                  <a:pt x="2007984" y="31750"/>
                </a:lnTo>
                <a:lnTo>
                  <a:pt x="2011260" y="34290"/>
                </a:lnTo>
                <a:lnTo>
                  <a:pt x="2012073" y="35560"/>
                </a:lnTo>
                <a:lnTo>
                  <a:pt x="2012073" y="21793"/>
                </a:lnTo>
                <a:lnTo>
                  <a:pt x="2011870" y="21590"/>
                </a:lnTo>
                <a:lnTo>
                  <a:pt x="2008390" y="19050"/>
                </a:lnTo>
                <a:lnTo>
                  <a:pt x="2007984" y="17780"/>
                </a:lnTo>
                <a:lnTo>
                  <a:pt x="2011667" y="17780"/>
                </a:lnTo>
                <a:lnTo>
                  <a:pt x="2013102" y="19050"/>
                </a:lnTo>
                <a:lnTo>
                  <a:pt x="2013673" y="21399"/>
                </a:lnTo>
                <a:lnTo>
                  <a:pt x="2013724" y="21590"/>
                </a:lnTo>
                <a:lnTo>
                  <a:pt x="2014778" y="24231"/>
                </a:lnTo>
                <a:lnTo>
                  <a:pt x="2014855" y="24447"/>
                </a:lnTo>
                <a:lnTo>
                  <a:pt x="2014855" y="12319"/>
                </a:lnTo>
                <a:lnTo>
                  <a:pt x="2013508" y="12700"/>
                </a:lnTo>
                <a:lnTo>
                  <a:pt x="1999983" y="12700"/>
                </a:lnTo>
                <a:lnTo>
                  <a:pt x="1995487" y="11430"/>
                </a:lnTo>
                <a:lnTo>
                  <a:pt x="1990356" y="10299"/>
                </a:lnTo>
                <a:lnTo>
                  <a:pt x="1990356" y="35560"/>
                </a:lnTo>
                <a:lnTo>
                  <a:pt x="1990356" y="39370"/>
                </a:lnTo>
                <a:lnTo>
                  <a:pt x="1989543" y="40640"/>
                </a:lnTo>
                <a:lnTo>
                  <a:pt x="1987689" y="40640"/>
                </a:lnTo>
                <a:lnTo>
                  <a:pt x="1986876" y="39370"/>
                </a:lnTo>
                <a:lnTo>
                  <a:pt x="1986876" y="38100"/>
                </a:lnTo>
                <a:lnTo>
                  <a:pt x="1986876" y="36842"/>
                </a:lnTo>
                <a:lnTo>
                  <a:pt x="1986876" y="35560"/>
                </a:lnTo>
                <a:lnTo>
                  <a:pt x="1987689" y="34290"/>
                </a:lnTo>
                <a:lnTo>
                  <a:pt x="1989543" y="34290"/>
                </a:lnTo>
                <a:lnTo>
                  <a:pt x="1990356" y="35560"/>
                </a:lnTo>
                <a:lnTo>
                  <a:pt x="1990356" y="10299"/>
                </a:lnTo>
                <a:lnTo>
                  <a:pt x="1989747" y="10160"/>
                </a:lnTo>
                <a:lnTo>
                  <a:pt x="1982774" y="13970"/>
                </a:lnTo>
                <a:lnTo>
                  <a:pt x="1981339" y="19050"/>
                </a:lnTo>
                <a:lnTo>
                  <a:pt x="1980399" y="21399"/>
                </a:lnTo>
                <a:lnTo>
                  <a:pt x="1980323" y="21590"/>
                </a:lnTo>
                <a:lnTo>
                  <a:pt x="1979701" y="22860"/>
                </a:lnTo>
                <a:lnTo>
                  <a:pt x="1978977" y="21590"/>
                </a:lnTo>
                <a:lnTo>
                  <a:pt x="1978266" y="20320"/>
                </a:lnTo>
                <a:lnTo>
                  <a:pt x="1977034" y="19050"/>
                </a:lnTo>
                <a:lnTo>
                  <a:pt x="1976018" y="17780"/>
                </a:lnTo>
                <a:lnTo>
                  <a:pt x="1975192" y="20320"/>
                </a:lnTo>
                <a:lnTo>
                  <a:pt x="1974494" y="21399"/>
                </a:lnTo>
                <a:lnTo>
                  <a:pt x="1974380" y="21590"/>
                </a:lnTo>
                <a:lnTo>
                  <a:pt x="1968220" y="21590"/>
                </a:lnTo>
                <a:lnTo>
                  <a:pt x="1969452" y="19050"/>
                </a:lnTo>
                <a:lnTo>
                  <a:pt x="1968639" y="17780"/>
                </a:lnTo>
                <a:lnTo>
                  <a:pt x="1964537" y="17780"/>
                </a:lnTo>
                <a:lnTo>
                  <a:pt x="1963724" y="16510"/>
                </a:lnTo>
                <a:lnTo>
                  <a:pt x="1964334" y="15240"/>
                </a:lnTo>
                <a:lnTo>
                  <a:pt x="1965147" y="12700"/>
                </a:lnTo>
                <a:lnTo>
                  <a:pt x="1962492" y="12700"/>
                </a:lnTo>
                <a:lnTo>
                  <a:pt x="1959622" y="15240"/>
                </a:lnTo>
                <a:lnTo>
                  <a:pt x="1959622" y="17780"/>
                </a:lnTo>
                <a:lnTo>
                  <a:pt x="1958390" y="17780"/>
                </a:lnTo>
                <a:lnTo>
                  <a:pt x="1956549" y="16510"/>
                </a:lnTo>
                <a:lnTo>
                  <a:pt x="1949691" y="13970"/>
                </a:lnTo>
                <a:lnTo>
                  <a:pt x="1941182" y="14986"/>
                </a:lnTo>
                <a:lnTo>
                  <a:pt x="1941182" y="31750"/>
                </a:lnTo>
                <a:lnTo>
                  <a:pt x="1941182" y="33020"/>
                </a:lnTo>
                <a:lnTo>
                  <a:pt x="1939747" y="34290"/>
                </a:lnTo>
                <a:lnTo>
                  <a:pt x="1937905" y="35560"/>
                </a:lnTo>
                <a:lnTo>
                  <a:pt x="1935441" y="35560"/>
                </a:lnTo>
                <a:lnTo>
                  <a:pt x="1936051" y="34290"/>
                </a:lnTo>
                <a:lnTo>
                  <a:pt x="1937283" y="33020"/>
                </a:lnTo>
                <a:lnTo>
                  <a:pt x="1941182" y="31750"/>
                </a:lnTo>
                <a:lnTo>
                  <a:pt x="1941182" y="14986"/>
                </a:lnTo>
                <a:lnTo>
                  <a:pt x="1938921" y="15240"/>
                </a:lnTo>
                <a:lnTo>
                  <a:pt x="1934616" y="15811"/>
                </a:lnTo>
                <a:lnTo>
                  <a:pt x="1934616" y="33020"/>
                </a:lnTo>
                <a:lnTo>
                  <a:pt x="1933600" y="33020"/>
                </a:lnTo>
                <a:lnTo>
                  <a:pt x="1932228" y="30607"/>
                </a:lnTo>
                <a:lnTo>
                  <a:pt x="1930488" y="27038"/>
                </a:lnTo>
                <a:lnTo>
                  <a:pt x="1929701" y="25400"/>
                </a:lnTo>
                <a:lnTo>
                  <a:pt x="1929384" y="24447"/>
                </a:lnTo>
                <a:lnTo>
                  <a:pt x="1929320" y="24231"/>
                </a:lnTo>
                <a:lnTo>
                  <a:pt x="1930425" y="24231"/>
                </a:lnTo>
                <a:lnTo>
                  <a:pt x="1931746" y="25400"/>
                </a:lnTo>
                <a:lnTo>
                  <a:pt x="1933587" y="29210"/>
                </a:lnTo>
                <a:lnTo>
                  <a:pt x="1934222" y="30607"/>
                </a:lnTo>
                <a:lnTo>
                  <a:pt x="1934616" y="33020"/>
                </a:lnTo>
                <a:lnTo>
                  <a:pt x="1934616" y="15811"/>
                </a:lnTo>
                <a:lnTo>
                  <a:pt x="1929218" y="16510"/>
                </a:lnTo>
                <a:lnTo>
                  <a:pt x="1925599" y="19050"/>
                </a:lnTo>
                <a:lnTo>
                  <a:pt x="1927034" y="22860"/>
                </a:lnTo>
                <a:lnTo>
                  <a:pt x="1923948" y="24142"/>
                </a:lnTo>
                <a:lnTo>
                  <a:pt x="1917814" y="22860"/>
                </a:lnTo>
                <a:lnTo>
                  <a:pt x="1914334" y="21590"/>
                </a:lnTo>
                <a:lnTo>
                  <a:pt x="1913102" y="20320"/>
                </a:lnTo>
                <a:lnTo>
                  <a:pt x="1913928" y="19050"/>
                </a:lnTo>
                <a:lnTo>
                  <a:pt x="1914664" y="16738"/>
                </a:lnTo>
                <a:lnTo>
                  <a:pt x="1914740" y="16510"/>
                </a:lnTo>
                <a:lnTo>
                  <a:pt x="1914334" y="15240"/>
                </a:lnTo>
                <a:lnTo>
                  <a:pt x="1912899" y="16510"/>
                </a:lnTo>
                <a:lnTo>
                  <a:pt x="1909216" y="19050"/>
                </a:lnTo>
                <a:lnTo>
                  <a:pt x="1898142" y="19050"/>
                </a:lnTo>
                <a:lnTo>
                  <a:pt x="1898142" y="16510"/>
                </a:lnTo>
                <a:lnTo>
                  <a:pt x="1892617" y="16510"/>
                </a:lnTo>
                <a:lnTo>
                  <a:pt x="1889340" y="17780"/>
                </a:lnTo>
                <a:lnTo>
                  <a:pt x="1875815" y="17780"/>
                </a:lnTo>
                <a:lnTo>
                  <a:pt x="1869452" y="18719"/>
                </a:lnTo>
                <a:lnTo>
                  <a:pt x="1869452" y="31750"/>
                </a:lnTo>
                <a:lnTo>
                  <a:pt x="1869452" y="33020"/>
                </a:lnTo>
                <a:lnTo>
                  <a:pt x="1869046" y="34290"/>
                </a:lnTo>
                <a:lnTo>
                  <a:pt x="1868017" y="34290"/>
                </a:lnTo>
                <a:lnTo>
                  <a:pt x="1867001" y="33020"/>
                </a:lnTo>
                <a:lnTo>
                  <a:pt x="1866379" y="33020"/>
                </a:lnTo>
                <a:lnTo>
                  <a:pt x="1865769" y="31750"/>
                </a:lnTo>
                <a:lnTo>
                  <a:pt x="1866138" y="30607"/>
                </a:lnTo>
                <a:lnTo>
                  <a:pt x="1868525" y="30607"/>
                </a:lnTo>
                <a:lnTo>
                  <a:pt x="1869452" y="31750"/>
                </a:lnTo>
                <a:lnTo>
                  <a:pt x="1869452" y="18719"/>
                </a:lnTo>
                <a:lnTo>
                  <a:pt x="1867204" y="19050"/>
                </a:lnTo>
                <a:lnTo>
                  <a:pt x="1860651" y="19050"/>
                </a:lnTo>
                <a:lnTo>
                  <a:pt x="1856752" y="19519"/>
                </a:lnTo>
                <a:lnTo>
                  <a:pt x="1856752" y="41910"/>
                </a:lnTo>
                <a:lnTo>
                  <a:pt x="1856308" y="43281"/>
                </a:lnTo>
                <a:lnTo>
                  <a:pt x="1854161" y="43281"/>
                </a:lnTo>
                <a:lnTo>
                  <a:pt x="1853069" y="41910"/>
                </a:lnTo>
                <a:lnTo>
                  <a:pt x="1853069" y="39370"/>
                </a:lnTo>
                <a:lnTo>
                  <a:pt x="1853476" y="38100"/>
                </a:lnTo>
                <a:lnTo>
                  <a:pt x="1854504" y="38100"/>
                </a:lnTo>
                <a:lnTo>
                  <a:pt x="1855520" y="39370"/>
                </a:lnTo>
                <a:lnTo>
                  <a:pt x="1856638" y="41681"/>
                </a:lnTo>
                <a:lnTo>
                  <a:pt x="1856752" y="41910"/>
                </a:lnTo>
                <a:lnTo>
                  <a:pt x="1856752" y="19519"/>
                </a:lnTo>
                <a:lnTo>
                  <a:pt x="1849996" y="20320"/>
                </a:lnTo>
                <a:lnTo>
                  <a:pt x="1849170" y="20320"/>
                </a:lnTo>
                <a:lnTo>
                  <a:pt x="1851507" y="24231"/>
                </a:lnTo>
                <a:lnTo>
                  <a:pt x="1853755" y="27038"/>
                </a:lnTo>
                <a:lnTo>
                  <a:pt x="1850605" y="24752"/>
                </a:lnTo>
                <a:lnTo>
                  <a:pt x="1850605" y="46990"/>
                </a:lnTo>
                <a:lnTo>
                  <a:pt x="1849780" y="46990"/>
                </a:lnTo>
                <a:lnTo>
                  <a:pt x="1848764" y="48260"/>
                </a:lnTo>
                <a:lnTo>
                  <a:pt x="1846707" y="46990"/>
                </a:lnTo>
                <a:lnTo>
                  <a:pt x="1843570" y="43281"/>
                </a:lnTo>
                <a:lnTo>
                  <a:pt x="1842414" y="41910"/>
                </a:lnTo>
                <a:lnTo>
                  <a:pt x="1844255" y="41910"/>
                </a:lnTo>
                <a:lnTo>
                  <a:pt x="1848764" y="44450"/>
                </a:lnTo>
                <a:lnTo>
                  <a:pt x="1850199" y="45720"/>
                </a:lnTo>
                <a:lnTo>
                  <a:pt x="1850605" y="46990"/>
                </a:lnTo>
                <a:lnTo>
                  <a:pt x="1850605" y="24752"/>
                </a:lnTo>
                <a:lnTo>
                  <a:pt x="1849907" y="24231"/>
                </a:lnTo>
                <a:lnTo>
                  <a:pt x="1844865" y="19050"/>
                </a:lnTo>
                <a:lnTo>
                  <a:pt x="1841995" y="19050"/>
                </a:lnTo>
                <a:lnTo>
                  <a:pt x="1844052" y="22860"/>
                </a:lnTo>
                <a:lnTo>
                  <a:pt x="1844929" y="24231"/>
                </a:lnTo>
                <a:lnTo>
                  <a:pt x="1843913" y="24231"/>
                </a:lnTo>
                <a:lnTo>
                  <a:pt x="1842808" y="22860"/>
                </a:lnTo>
                <a:lnTo>
                  <a:pt x="1841792" y="21590"/>
                </a:lnTo>
                <a:lnTo>
                  <a:pt x="1839125" y="19050"/>
                </a:lnTo>
                <a:lnTo>
                  <a:pt x="1836877" y="19050"/>
                </a:lnTo>
                <a:lnTo>
                  <a:pt x="1831543" y="20320"/>
                </a:lnTo>
                <a:lnTo>
                  <a:pt x="1827657" y="21590"/>
                </a:lnTo>
                <a:lnTo>
                  <a:pt x="1819046" y="21590"/>
                </a:lnTo>
                <a:lnTo>
                  <a:pt x="1816176" y="22860"/>
                </a:lnTo>
                <a:lnTo>
                  <a:pt x="1816176" y="25400"/>
                </a:lnTo>
                <a:lnTo>
                  <a:pt x="1817001" y="25400"/>
                </a:lnTo>
                <a:lnTo>
                  <a:pt x="1821307" y="22860"/>
                </a:lnTo>
                <a:lnTo>
                  <a:pt x="1822119" y="22860"/>
                </a:lnTo>
                <a:lnTo>
                  <a:pt x="1825193" y="34290"/>
                </a:lnTo>
                <a:lnTo>
                  <a:pt x="1824672" y="35356"/>
                </a:lnTo>
                <a:lnTo>
                  <a:pt x="1824583" y="35560"/>
                </a:lnTo>
                <a:lnTo>
                  <a:pt x="1817814" y="27940"/>
                </a:lnTo>
                <a:lnTo>
                  <a:pt x="1814944" y="26670"/>
                </a:lnTo>
                <a:lnTo>
                  <a:pt x="1813725" y="27940"/>
                </a:lnTo>
                <a:lnTo>
                  <a:pt x="1812086" y="27940"/>
                </a:lnTo>
                <a:lnTo>
                  <a:pt x="1812899" y="26670"/>
                </a:lnTo>
                <a:lnTo>
                  <a:pt x="1813521" y="25400"/>
                </a:lnTo>
                <a:lnTo>
                  <a:pt x="1811667" y="22860"/>
                </a:lnTo>
                <a:lnTo>
                  <a:pt x="1808797" y="20320"/>
                </a:lnTo>
                <a:lnTo>
                  <a:pt x="1807425" y="19050"/>
                </a:lnTo>
                <a:lnTo>
                  <a:pt x="1807362" y="39370"/>
                </a:lnTo>
                <a:lnTo>
                  <a:pt x="1806917" y="41186"/>
                </a:lnTo>
                <a:lnTo>
                  <a:pt x="1806803" y="41681"/>
                </a:lnTo>
                <a:lnTo>
                  <a:pt x="1806752" y="41910"/>
                </a:lnTo>
                <a:lnTo>
                  <a:pt x="1805889" y="43281"/>
                </a:lnTo>
                <a:lnTo>
                  <a:pt x="1805317" y="44450"/>
                </a:lnTo>
                <a:lnTo>
                  <a:pt x="1804504" y="44450"/>
                </a:lnTo>
                <a:lnTo>
                  <a:pt x="1804035" y="43497"/>
                </a:lnTo>
                <a:lnTo>
                  <a:pt x="1803920" y="43281"/>
                </a:lnTo>
                <a:lnTo>
                  <a:pt x="1803069" y="41910"/>
                </a:lnTo>
                <a:lnTo>
                  <a:pt x="1802536" y="39763"/>
                </a:lnTo>
                <a:lnTo>
                  <a:pt x="1802447" y="39370"/>
                </a:lnTo>
                <a:lnTo>
                  <a:pt x="1803069" y="38100"/>
                </a:lnTo>
                <a:lnTo>
                  <a:pt x="1806752" y="38100"/>
                </a:lnTo>
                <a:lnTo>
                  <a:pt x="1807362" y="39370"/>
                </a:lnTo>
                <a:lnTo>
                  <a:pt x="1807362" y="18999"/>
                </a:lnTo>
                <a:lnTo>
                  <a:pt x="1804708" y="16510"/>
                </a:lnTo>
                <a:lnTo>
                  <a:pt x="1802447" y="16510"/>
                </a:lnTo>
                <a:lnTo>
                  <a:pt x="1799577" y="17780"/>
                </a:lnTo>
                <a:lnTo>
                  <a:pt x="1797532" y="19050"/>
                </a:lnTo>
                <a:lnTo>
                  <a:pt x="1795691" y="19050"/>
                </a:lnTo>
                <a:lnTo>
                  <a:pt x="1795691" y="17780"/>
                </a:lnTo>
                <a:lnTo>
                  <a:pt x="1792414" y="16510"/>
                </a:lnTo>
                <a:lnTo>
                  <a:pt x="1791589" y="16510"/>
                </a:lnTo>
                <a:lnTo>
                  <a:pt x="1791589" y="36842"/>
                </a:lnTo>
                <a:lnTo>
                  <a:pt x="1791589" y="39370"/>
                </a:lnTo>
                <a:lnTo>
                  <a:pt x="1790560" y="40640"/>
                </a:lnTo>
                <a:lnTo>
                  <a:pt x="1788312" y="40640"/>
                </a:lnTo>
                <a:lnTo>
                  <a:pt x="1788020" y="39763"/>
                </a:lnTo>
                <a:lnTo>
                  <a:pt x="1787906" y="39370"/>
                </a:lnTo>
                <a:lnTo>
                  <a:pt x="1789112" y="36842"/>
                </a:lnTo>
                <a:lnTo>
                  <a:pt x="1791589" y="36842"/>
                </a:lnTo>
                <a:lnTo>
                  <a:pt x="1791589" y="16510"/>
                </a:lnTo>
                <a:lnTo>
                  <a:pt x="1781962" y="16510"/>
                </a:lnTo>
                <a:lnTo>
                  <a:pt x="1780324" y="17780"/>
                </a:lnTo>
                <a:lnTo>
                  <a:pt x="1781136" y="22860"/>
                </a:lnTo>
                <a:lnTo>
                  <a:pt x="1781136" y="24231"/>
                </a:lnTo>
                <a:lnTo>
                  <a:pt x="1778609" y="24231"/>
                </a:lnTo>
                <a:lnTo>
                  <a:pt x="1777860" y="25400"/>
                </a:lnTo>
                <a:lnTo>
                  <a:pt x="1777860" y="26123"/>
                </a:lnTo>
                <a:lnTo>
                  <a:pt x="1774990" y="24587"/>
                </a:lnTo>
                <a:lnTo>
                  <a:pt x="1773961" y="23774"/>
                </a:lnTo>
                <a:lnTo>
                  <a:pt x="1773351" y="21932"/>
                </a:lnTo>
                <a:lnTo>
                  <a:pt x="1773961" y="20281"/>
                </a:lnTo>
                <a:lnTo>
                  <a:pt x="1775396" y="16598"/>
                </a:lnTo>
                <a:lnTo>
                  <a:pt x="1772119" y="14757"/>
                </a:lnTo>
                <a:lnTo>
                  <a:pt x="1769452" y="18034"/>
                </a:lnTo>
                <a:lnTo>
                  <a:pt x="1768017" y="19672"/>
                </a:lnTo>
                <a:lnTo>
                  <a:pt x="1768017" y="21717"/>
                </a:lnTo>
                <a:lnTo>
                  <a:pt x="1769046" y="23571"/>
                </a:lnTo>
                <a:lnTo>
                  <a:pt x="1770062" y="25209"/>
                </a:lnTo>
                <a:lnTo>
                  <a:pt x="1770278" y="27254"/>
                </a:lnTo>
                <a:lnTo>
                  <a:pt x="1769859" y="28079"/>
                </a:lnTo>
                <a:lnTo>
                  <a:pt x="1769249" y="28892"/>
                </a:lnTo>
                <a:lnTo>
                  <a:pt x="1770278" y="29718"/>
                </a:lnTo>
                <a:lnTo>
                  <a:pt x="1775802" y="29718"/>
                </a:lnTo>
                <a:lnTo>
                  <a:pt x="1777860" y="26543"/>
                </a:lnTo>
                <a:lnTo>
                  <a:pt x="1777860" y="29210"/>
                </a:lnTo>
                <a:lnTo>
                  <a:pt x="1779866" y="30607"/>
                </a:lnTo>
                <a:lnTo>
                  <a:pt x="1784502" y="30607"/>
                </a:lnTo>
                <a:lnTo>
                  <a:pt x="1785442" y="31750"/>
                </a:lnTo>
                <a:lnTo>
                  <a:pt x="1785442" y="38100"/>
                </a:lnTo>
                <a:lnTo>
                  <a:pt x="1784616" y="40640"/>
                </a:lnTo>
                <a:lnTo>
                  <a:pt x="1782572" y="40640"/>
                </a:lnTo>
                <a:lnTo>
                  <a:pt x="1782279" y="39763"/>
                </a:lnTo>
                <a:lnTo>
                  <a:pt x="1782267" y="38900"/>
                </a:lnTo>
                <a:lnTo>
                  <a:pt x="1783308" y="34290"/>
                </a:lnTo>
                <a:lnTo>
                  <a:pt x="1783600" y="33020"/>
                </a:lnTo>
                <a:lnTo>
                  <a:pt x="1777453" y="33020"/>
                </a:lnTo>
                <a:lnTo>
                  <a:pt x="1775193" y="34290"/>
                </a:lnTo>
                <a:lnTo>
                  <a:pt x="1774380" y="35560"/>
                </a:lnTo>
                <a:lnTo>
                  <a:pt x="1773351" y="38100"/>
                </a:lnTo>
                <a:lnTo>
                  <a:pt x="1773961" y="38100"/>
                </a:lnTo>
                <a:lnTo>
                  <a:pt x="1777428" y="36842"/>
                </a:lnTo>
                <a:lnTo>
                  <a:pt x="1780730" y="34290"/>
                </a:lnTo>
                <a:lnTo>
                  <a:pt x="1781543" y="34290"/>
                </a:lnTo>
                <a:lnTo>
                  <a:pt x="1780311" y="36842"/>
                </a:lnTo>
                <a:lnTo>
                  <a:pt x="1777657" y="40640"/>
                </a:lnTo>
                <a:lnTo>
                  <a:pt x="1770481" y="41910"/>
                </a:lnTo>
                <a:lnTo>
                  <a:pt x="1764538" y="39370"/>
                </a:lnTo>
                <a:lnTo>
                  <a:pt x="1761972" y="38100"/>
                </a:lnTo>
                <a:lnTo>
                  <a:pt x="1759419" y="36842"/>
                </a:lnTo>
                <a:lnTo>
                  <a:pt x="1759013" y="35560"/>
                </a:lnTo>
                <a:lnTo>
                  <a:pt x="1760131" y="34290"/>
                </a:lnTo>
                <a:lnTo>
                  <a:pt x="1761261" y="33020"/>
                </a:lnTo>
                <a:lnTo>
                  <a:pt x="1762391" y="31750"/>
                </a:lnTo>
                <a:lnTo>
                  <a:pt x="1763407" y="30607"/>
                </a:lnTo>
                <a:lnTo>
                  <a:pt x="1761058" y="31750"/>
                </a:lnTo>
                <a:lnTo>
                  <a:pt x="1757578" y="31750"/>
                </a:lnTo>
                <a:lnTo>
                  <a:pt x="1756016" y="29210"/>
                </a:lnTo>
                <a:lnTo>
                  <a:pt x="1754708" y="27089"/>
                </a:lnTo>
                <a:lnTo>
                  <a:pt x="1754708" y="38100"/>
                </a:lnTo>
                <a:lnTo>
                  <a:pt x="1751012" y="38100"/>
                </a:lnTo>
                <a:lnTo>
                  <a:pt x="1751622" y="36842"/>
                </a:lnTo>
                <a:lnTo>
                  <a:pt x="1752244" y="35560"/>
                </a:lnTo>
                <a:lnTo>
                  <a:pt x="1753273" y="34290"/>
                </a:lnTo>
                <a:lnTo>
                  <a:pt x="1754301" y="34290"/>
                </a:lnTo>
                <a:lnTo>
                  <a:pt x="1754632" y="35356"/>
                </a:lnTo>
                <a:lnTo>
                  <a:pt x="1754708" y="38100"/>
                </a:lnTo>
                <a:lnTo>
                  <a:pt x="1754708" y="27089"/>
                </a:lnTo>
                <a:lnTo>
                  <a:pt x="1754454" y="26670"/>
                </a:lnTo>
                <a:lnTo>
                  <a:pt x="1753679" y="25400"/>
                </a:lnTo>
                <a:lnTo>
                  <a:pt x="1754136" y="24447"/>
                </a:lnTo>
                <a:lnTo>
                  <a:pt x="1754251" y="24231"/>
                </a:lnTo>
                <a:lnTo>
                  <a:pt x="1754733" y="24231"/>
                </a:lnTo>
                <a:lnTo>
                  <a:pt x="1759826" y="25400"/>
                </a:lnTo>
                <a:lnTo>
                  <a:pt x="1764957" y="25400"/>
                </a:lnTo>
                <a:lnTo>
                  <a:pt x="1763877" y="24231"/>
                </a:lnTo>
                <a:lnTo>
                  <a:pt x="1761464" y="21590"/>
                </a:lnTo>
                <a:lnTo>
                  <a:pt x="1757984" y="19050"/>
                </a:lnTo>
                <a:lnTo>
                  <a:pt x="1757578" y="19050"/>
                </a:lnTo>
                <a:lnTo>
                  <a:pt x="1749780" y="26670"/>
                </a:lnTo>
                <a:lnTo>
                  <a:pt x="1749577" y="26670"/>
                </a:lnTo>
                <a:lnTo>
                  <a:pt x="1747532" y="24231"/>
                </a:lnTo>
                <a:lnTo>
                  <a:pt x="1746377" y="22860"/>
                </a:lnTo>
                <a:lnTo>
                  <a:pt x="1744256" y="20320"/>
                </a:lnTo>
                <a:lnTo>
                  <a:pt x="1743278" y="19050"/>
                </a:lnTo>
                <a:lnTo>
                  <a:pt x="1740357" y="15240"/>
                </a:lnTo>
                <a:lnTo>
                  <a:pt x="1738515" y="13970"/>
                </a:lnTo>
                <a:lnTo>
                  <a:pt x="1737906" y="16510"/>
                </a:lnTo>
                <a:lnTo>
                  <a:pt x="1737080" y="19050"/>
                </a:lnTo>
                <a:lnTo>
                  <a:pt x="1736471" y="19050"/>
                </a:lnTo>
                <a:lnTo>
                  <a:pt x="1735035" y="17780"/>
                </a:lnTo>
                <a:lnTo>
                  <a:pt x="1733600" y="16510"/>
                </a:lnTo>
                <a:lnTo>
                  <a:pt x="1731543" y="15240"/>
                </a:lnTo>
                <a:lnTo>
                  <a:pt x="1730121" y="13970"/>
                </a:lnTo>
                <a:lnTo>
                  <a:pt x="1730121" y="16510"/>
                </a:lnTo>
                <a:lnTo>
                  <a:pt x="1728266" y="17780"/>
                </a:lnTo>
                <a:lnTo>
                  <a:pt x="1726018" y="16510"/>
                </a:lnTo>
                <a:lnTo>
                  <a:pt x="1722742" y="15240"/>
                </a:lnTo>
                <a:lnTo>
                  <a:pt x="1722120" y="16510"/>
                </a:lnTo>
                <a:lnTo>
                  <a:pt x="1723148" y="19050"/>
                </a:lnTo>
                <a:lnTo>
                  <a:pt x="1723707" y="21399"/>
                </a:lnTo>
                <a:lnTo>
                  <a:pt x="1723758" y="21590"/>
                </a:lnTo>
                <a:lnTo>
                  <a:pt x="1723555" y="22860"/>
                </a:lnTo>
                <a:lnTo>
                  <a:pt x="1722539" y="20320"/>
                </a:lnTo>
                <a:lnTo>
                  <a:pt x="1720278" y="17780"/>
                </a:lnTo>
                <a:lnTo>
                  <a:pt x="1709623" y="16510"/>
                </a:lnTo>
                <a:lnTo>
                  <a:pt x="1709623" y="20320"/>
                </a:lnTo>
                <a:lnTo>
                  <a:pt x="1709420" y="20142"/>
                </a:lnTo>
                <a:lnTo>
                  <a:pt x="1709420" y="41910"/>
                </a:lnTo>
                <a:lnTo>
                  <a:pt x="1699996" y="41910"/>
                </a:lnTo>
                <a:lnTo>
                  <a:pt x="1701228" y="40640"/>
                </a:lnTo>
                <a:lnTo>
                  <a:pt x="1707984" y="40640"/>
                </a:lnTo>
                <a:lnTo>
                  <a:pt x="1709420" y="41910"/>
                </a:lnTo>
                <a:lnTo>
                  <a:pt x="1709420" y="20142"/>
                </a:lnTo>
                <a:lnTo>
                  <a:pt x="1708188" y="19050"/>
                </a:lnTo>
                <a:lnTo>
                  <a:pt x="1707362" y="17780"/>
                </a:lnTo>
                <a:lnTo>
                  <a:pt x="1706549" y="16510"/>
                </a:lnTo>
                <a:lnTo>
                  <a:pt x="1704911" y="15240"/>
                </a:lnTo>
                <a:lnTo>
                  <a:pt x="1703476" y="13970"/>
                </a:lnTo>
                <a:lnTo>
                  <a:pt x="1703476" y="16510"/>
                </a:lnTo>
                <a:lnTo>
                  <a:pt x="1699171" y="17780"/>
                </a:lnTo>
                <a:lnTo>
                  <a:pt x="1690776" y="16510"/>
                </a:lnTo>
                <a:lnTo>
                  <a:pt x="1688515" y="16510"/>
                </a:lnTo>
                <a:lnTo>
                  <a:pt x="1688515" y="25400"/>
                </a:lnTo>
                <a:lnTo>
                  <a:pt x="1684832" y="27940"/>
                </a:lnTo>
                <a:lnTo>
                  <a:pt x="1683600" y="29210"/>
                </a:lnTo>
                <a:lnTo>
                  <a:pt x="1679295" y="29210"/>
                </a:lnTo>
                <a:lnTo>
                  <a:pt x="1676628" y="27940"/>
                </a:lnTo>
                <a:lnTo>
                  <a:pt x="1676768" y="27038"/>
                </a:lnTo>
                <a:lnTo>
                  <a:pt x="1676831" y="26670"/>
                </a:lnTo>
                <a:lnTo>
                  <a:pt x="1680121" y="26670"/>
                </a:lnTo>
                <a:lnTo>
                  <a:pt x="1684642" y="24231"/>
                </a:lnTo>
                <a:lnTo>
                  <a:pt x="1685124" y="24231"/>
                </a:lnTo>
                <a:lnTo>
                  <a:pt x="1688515" y="25400"/>
                </a:lnTo>
                <a:lnTo>
                  <a:pt x="1688515" y="16510"/>
                </a:lnTo>
                <a:lnTo>
                  <a:pt x="1677657" y="16510"/>
                </a:lnTo>
                <a:lnTo>
                  <a:pt x="1676425" y="19050"/>
                </a:lnTo>
                <a:lnTo>
                  <a:pt x="1675396" y="20320"/>
                </a:lnTo>
                <a:lnTo>
                  <a:pt x="1674787" y="20320"/>
                </a:lnTo>
                <a:lnTo>
                  <a:pt x="1674787" y="15240"/>
                </a:lnTo>
                <a:lnTo>
                  <a:pt x="1673974" y="13970"/>
                </a:lnTo>
                <a:lnTo>
                  <a:pt x="1671307" y="15240"/>
                </a:lnTo>
                <a:lnTo>
                  <a:pt x="1669249" y="16510"/>
                </a:lnTo>
                <a:lnTo>
                  <a:pt x="1660652" y="16510"/>
                </a:lnTo>
                <a:lnTo>
                  <a:pt x="1658810" y="17780"/>
                </a:lnTo>
                <a:lnTo>
                  <a:pt x="1659013" y="19050"/>
                </a:lnTo>
                <a:lnTo>
                  <a:pt x="1659216" y="19050"/>
                </a:lnTo>
                <a:lnTo>
                  <a:pt x="1658264" y="21399"/>
                </a:lnTo>
                <a:lnTo>
                  <a:pt x="1658188" y="21590"/>
                </a:lnTo>
                <a:lnTo>
                  <a:pt x="1655940" y="22466"/>
                </a:lnTo>
                <a:lnTo>
                  <a:pt x="1655940" y="40640"/>
                </a:lnTo>
                <a:lnTo>
                  <a:pt x="1653679" y="40640"/>
                </a:lnTo>
                <a:lnTo>
                  <a:pt x="1652244" y="39370"/>
                </a:lnTo>
                <a:lnTo>
                  <a:pt x="1651431" y="38100"/>
                </a:lnTo>
                <a:lnTo>
                  <a:pt x="1650809" y="35560"/>
                </a:lnTo>
                <a:lnTo>
                  <a:pt x="1650695" y="34861"/>
                </a:lnTo>
                <a:lnTo>
                  <a:pt x="1650606" y="34290"/>
                </a:lnTo>
                <a:lnTo>
                  <a:pt x="1651431" y="34290"/>
                </a:lnTo>
                <a:lnTo>
                  <a:pt x="1652866" y="35560"/>
                </a:lnTo>
                <a:lnTo>
                  <a:pt x="1654302" y="38100"/>
                </a:lnTo>
                <a:lnTo>
                  <a:pt x="1655724" y="39370"/>
                </a:lnTo>
                <a:lnTo>
                  <a:pt x="1655940" y="40640"/>
                </a:lnTo>
                <a:lnTo>
                  <a:pt x="1655940" y="22466"/>
                </a:lnTo>
                <a:lnTo>
                  <a:pt x="1654911" y="22860"/>
                </a:lnTo>
                <a:lnTo>
                  <a:pt x="1654302" y="21590"/>
                </a:lnTo>
                <a:lnTo>
                  <a:pt x="1655940" y="19050"/>
                </a:lnTo>
                <a:lnTo>
                  <a:pt x="1655724" y="17780"/>
                </a:lnTo>
                <a:lnTo>
                  <a:pt x="1653476" y="17780"/>
                </a:lnTo>
                <a:lnTo>
                  <a:pt x="1651838" y="19050"/>
                </a:lnTo>
                <a:lnTo>
                  <a:pt x="1650695" y="21399"/>
                </a:lnTo>
                <a:lnTo>
                  <a:pt x="1650606" y="21590"/>
                </a:lnTo>
                <a:lnTo>
                  <a:pt x="1648968" y="21590"/>
                </a:lnTo>
                <a:lnTo>
                  <a:pt x="1648968" y="41910"/>
                </a:lnTo>
                <a:lnTo>
                  <a:pt x="1644662" y="40640"/>
                </a:lnTo>
                <a:lnTo>
                  <a:pt x="1642414" y="35560"/>
                </a:lnTo>
                <a:lnTo>
                  <a:pt x="1643024" y="34290"/>
                </a:lnTo>
                <a:lnTo>
                  <a:pt x="1644459" y="34290"/>
                </a:lnTo>
                <a:lnTo>
                  <a:pt x="1645691" y="35560"/>
                </a:lnTo>
                <a:lnTo>
                  <a:pt x="1647329" y="36842"/>
                </a:lnTo>
                <a:lnTo>
                  <a:pt x="1648891" y="41681"/>
                </a:lnTo>
                <a:lnTo>
                  <a:pt x="1648968" y="41910"/>
                </a:lnTo>
                <a:lnTo>
                  <a:pt x="1648968" y="21590"/>
                </a:lnTo>
                <a:lnTo>
                  <a:pt x="1646504" y="21590"/>
                </a:lnTo>
                <a:lnTo>
                  <a:pt x="1647126" y="20320"/>
                </a:lnTo>
                <a:lnTo>
                  <a:pt x="1647939" y="19050"/>
                </a:lnTo>
                <a:lnTo>
                  <a:pt x="1647736" y="17780"/>
                </a:lnTo>
                <a:lnTo>
                  <a:pt x="1646720" y="19050"/>
                </a:lnTo>
                <a:lnTo>
                  <a:pt x="1645894" y="19050"/>
                </a:lnTo>
                <a:lnTo>
                  <a:pt x="1643430" y="17970"/>
                </a:lnTo>
                <a:lnTo>
                  <a:pt x="1643430" y="22860"/>
                </a:lnTo>
                <a:lnTo>
                  <a:pt x="1643430" y="25400"/>
                </a:lnTo>
                <a:lnTo>
                  <a:pt x="1642122" y="26758"/>
                </a:lnTo>
                <a:lnTo>
                  <a:pt x="1642122" y="30607"/>
                </a:lnTo>
                <a:lnTo>
                  <a:pt x="1641386" y="31750"/>
                </a:lnTo>
                <a:lnTo>
                  <a:pt x="1640776" y="31750"/>
                </a:lnTo>
                <a:lnTo>
                  <a:pt x="1638922" y="33020"/>
                </a:lnTo>
                <a:lnTo>
                  <a:pt x="1637487" y="31750"/>
                </a:lnTo>
                <a:lnTo>
                  <a:pt x="1635848" y="31750"/>
                </a:lnTo>
                <a:lnTo>
                  <a:pt x="1636407" y="30607"/>
                </a:lnTo>
                <a:lnTo>
                  <a:pt x="1642122" y="30607"/>
                </a:lnTo>
                <a:lnTo>
                  <a:pt x="1642122" y="26758"/>
                </a:lnTo>
                <a:lnTo>
                  <a:pt x="1640979" y="27940"/>
                </a:lnTo>
                <a:lnTo>
                  <a:pt x="1635239" y="27940"/>
                </a:lnTo>
                <a:lnTo>
                  <a:pt x="1635239" y="39370"/>
                </a:lnTo>
                <a:lnTo>
                  <a:pt x="1633194" y="39370"/>
                </a:lnTo>
                <a:lnTo>
                  <a:pt x="1631759" y="38100"/>
                </a:lnTo>
                <a:lnTo>
                  <a:pt x="1628889" y="35560"/>
                </a:lnTo>
                <a:lnTo>
                  <a:pt x="1627251" y="33020"/>
                </a:lnTo>
                <a:lnTo>
                  <a:pt x="1626260" y="30607"/>
                </a:lnTo>
                <a:lnTo>
                  <a:pt x="1626831" y="29210"/>
                </a:lnTo>
                <a:lnTo>
                  <a:pt x="1628267" y="25400"/>
                </a:lnTo>
                <a:lnTo>
                  <a:pt x="1630527" y="25400"/>
                </a:lnTo>
                <a:lnTo>
                  <a:pt x="1629092" y="29210"/>
                </a:lnTo>
                <a:lnTo>
                  <a:pt x="1628711" y="30607"/>
                </a:lnTo>
                <a:lnTo>
                  <a:pt x="1629498" y="33020"/>
                </a:lnTo>
                <a:lnTo>
                  <a:pt x="1631340" y="34290"/>
                </a:lnTo>
                <a:lnTo>
                  <a:pt x="1635239" y="39370"/>
                </a:lnTo>
                <a:lnTo>
                  <a:pt x="1635239" y="27940"/>
                </a:lnTo>
                <a:lnTo>
                  <a:pt x="1632775" y="27940"/>
                </a:lnTo>
                <a:lnTo>
                  <a:pt x="1637906" y="25400"/>
                </a:lnTo>
                <a:lnTo>
                  <a:pt x="1640535" y="24231"/>
                </a:lnTo>
                <a:lnTo>
                  <a:pt x="1643024" y="22860"/>
                </a:lnTo>
                <a:lnTo>
                  <a:pt x="1643227" y="21590"/>
                </a:lnTo>
                <a:lnTo>
                  <a:pt x="1643430" y="22860"/>
                </a:lnTo>
                <a:lnTo>
                  <a:pt x="1643430" y="17970"/>
                </a:lnTo>
                <a:lnTo>
                  <a:pt x="1643024" y="17780"/>
                </a:lnTo>
                <a:lnTo>
                  <a:pt x="1637703" y="15240"/>
                </a:lnTo>
                <a:lnTo>
                  <a:pt x="1632369" y="13970"/>
                </a:lnTo>
                <a:lnTo>
                  <a:pt x="1628686" y="13970"/>
                </a:lnTo>
                <a:lnTo>
                  <a:pt x="1624787" y="15240"/>
                </a:lnTo>
                <a:lnTo>
                  <a:pt x="1621307" y="15240"/>
                </a:lnTo>
                <a:lnTo>
                  <a:pt x="1620685" y="13970"/>
                </a:lnTo>
                <a:lnTo>
                  <a:pt x="1620075" y="13970"/>
                </a:lnTo>
                <a:lnTo>
                  <a:pt x="1619046" y="13677"/>
                </a:lnTo>
                <a:lnTo>
                  <a:pt x="1619046" y="35560"/>
                </a:lnTo>
                <a:lnTo>
                  <a:pt x="1618437" y="35560"/>
                </a:lnTo>
                <a:lnTo>
                  <a:pt x="1617802" y="36842"/>
                </a:lnTo>
                <a:lnTo>
                  <a:pt x="1615363" y="38100"/>
                </a:lnTo>
                <a:lnTo>
                  <a:pt x="1609420" y="38100"/>
                </a:lnTo>
                <a:lnTo>
                  <a:pt x="1611668" y="35560"/>
                </a:lnTo>
                <a:lnTo>
                  <a:pt x="1613103" y="34290"/>
                </a:lnTo>
                <a:lnTo>
                  <a:pt x="1615567" y="33020"/>
                </a:lnTo>
                <a:lnTo>
                  <a:pt x="1617002" y="34290"/>
                </a:lnTo>
                <a:lnTo>
                  <a:pt x="1618437" y="34290"/>
                </a:lnTo>
                <a:lnTo>
                  <a:pt x="1618945" y="35356"/>
                </a:lnTo>
                <a:lnTo>
                  <a:pt x="1619046" y="35560"/>
                </a:lnTo>
                <a:lnTo>
                  <a:pt x="1619046" y="13677"/>
                </a:lnTo>
                <a:lnTo>
                  <a:pt x="1615770" y="12700"/>
                </a:lnTo>
                <a:lnTo>
                  <a:pt x="1606143" y="12700"/>
                </a:lnTo>
                <a:lnTo>
                  <a:pt x="1599793" y="10160"/>
                </a:lnTo>
                <a:lnTo>
                  <a:pt x="1596720" y="8890"/>
                </a:lnTo>
                <a:lnTo>
                  <a:pt x="1593646" y="7620"/>
                </a:lnTo>
                <a:lnTo>
                  <a:pt x="1589951" y="6350"/>
                </a:lnTo>
                <a:lnTo>
                  <a:pt x="1587080" y="8890"/>
                </a:lnTo>
                <a:lnTo>
                  <a:pt x="1584629" y="8890"/>
                </a:lnTo>
                <a:lnTo>
                  <a:pt x="1583194" y="7620"/>
                </a:lnTo>
                <a:lnTo>
                  <a:pt x="1581137" y="6350"/>
                </a:lnTo>
                <a:lnTo>
                  <a:pt x="1580527" y="6350"/>
                </a:lnTo>
                <a:lnTo>
                  <a:pt x="1580527" y="10160"/>
                </a:lnTo>
                <a:lnTo>
                  <a:pt x="1581759" y="11430"/>
                </a:lnTo>
                <a:lnTo>
                  <a:pt x="1584833" y="11430"/>
                </a:lnTo>
                <a:lnTo>
                  <a:pt x="1587284" y="12700"/>
                </a:lnTo>
                <a:lnTo>
                  <a:pt x="1588389" y="14986"/>
                </a:lnTo>
                <a:lnTo>
                  <a:pt x="1588516" y="15240"/>
                </a:lnTo>
                <a:lnTo>
                  <a:pt x="1590357" y="16510"/>
                </a:lnTo>
                <a:lnTo>
                  <a:pt x="1589544" y="16510"/>
                </a:lnTo>
                <a:lnTo>
                  <a:pt x="1583601" y="15240"/>
                </a:lnTo>
                <a:lnTo>
                  <a:pt x="1578889" y="13970"/>
                </a:lnTo>
                <a:lnTo>
                  <a:pt x="1576832" y="11430"/>
                </a:lnTo>
                <a:lnTo>
                  <a:pt x="1577454" y="10160"/>
                </a:lnTo>
                <a:lnTo>
                  <a:pt x="1578267" y="7620"/>
                </a:lnTo>
                <a:lnTo>
                  <a:pt x="1577251" y="7620"/>
                </a:lnTo>
                <a:lnTo>
                  <a:pt x="1574584" y="8890"/>
                </a:lnTo>
                <a:lnTo>
                  <a:pt x="1570075" y="8890"/>
                </a:lnTo>
                <a:lnTo>
                  <a:pt x="1569669" y="7620"/>
                </a:lnTo>
                <a:lnTo>
                  <a:pt x="1569250" y="5080"/>
                </a:lnTo>
                <a:lnTo>
                  <a:pt x="1567611" y="5080"/>
                </a:lnTo>
                <a:lnTo>
                  <a:pt x="1563928" y="7620"/>
                </a:lnTo>
                <a:lnTo>
                  <a:pt x="1561261" y="8890"/>
                </a:lnTo>
                <a:lnTo>
                  <a:pt x="1565770" y="8890"/>
                </a:lnTo>
                <a:lnTo>
                  <a:pt x="1564538" y="11430"/>
                </a:lnTo>
                <a:lnTo>
                  <a:pt x="1558391" y="11430"/>
                </a:lnTo>
                <a:lnTo>
                  <a:pt x="1554353" y="10160"/>
                </a:lnTo>
                <a:lnTo>
                  <a:pt x="1554086" y="10160"/>
                </a:lnTo>
                <a:lnTo>
                  <a:pt x="1554086" y="16510"/>
                </a:lnTo>
                <a:lnTo>
                  <a:pt x="1553476" y="16510"/>
                </a:lnTo>
                <a:lnTo>
                  <a:pt x="1552867" y="17780"/>
                </a:lnTo>
                <a:lnTo>
                  <a:pt x="1551635" y="16510"/>
                </a:lnTo>
                <a:lnTo>
                  <a:pt x="1551012" y="13970"/>
                </a:lnTo>
                <a:lnTo>
                  <a:pt x="1550403" y="12700"/>
                </a:lnTo>
                <a:lnTo>
                  <a:pt x="1549793" y="11430"/>
                </a:lnTo>
                <a:lnTo>
                  <a:pt x="1549996" y="11430"/>
                </a:lnTo>
                <a:lnTo>
                  <a:pt x="1552041" y="12700"/>
                </a:lnTo>
                <a:lnTo>
                  <a:pt x="1553476" y="15240"/>
                </a:lnTo>
                <a:lnTo>
                  <a:pt x="1554086" y="16510"/>
                </a:lnTo>
                <a:lnTo>
                  <a:pt x="1554086" y="10160"/>
                </a:lnTo>
                <a:lnTo>
                  <a:pt x="1547533" y="10160"/>
                </a:lnTo>
                <a:lnTo>
                  <a:pt x="1538846" y="8890"/>
                </a:lnTo>
                <a:lnTo>
                  <a:pt x="1529295" y="8890"/>
                </a:lnTo>
                <a:lnTo>
                  <a:pt x="1513370" y="7620"/>
                </a:lnTo>
                <a:lnTo>
                  <a:pt x="1502778" y="7620"/>
                </a:lnTo>
                <a:lnTo>
                  <a:pt x="1502778" y="30607"/>
                </a:lnTo>
                <a:lnTo>
                  <a:pt x="1502587" y="30607"/>
                </a:lnTo>
                <a:lnTo>
                  <a:pt x="1501228" y="33020"/>
                </a:lnTo>
                <a:lnTo>
                  <a:pt x="1500771" y="34861"/>
                </a:lnTo>
                <a:lnTo>
                  <a:pt x="1500657" y="35356"/>
                </a:lnTo>
                <a:lnTo>
                  <a:pt x="1500606" y="35560"/>
                </a:lnTo>
                <a:lnTo>
                  <a:pt x="1499565" y="36842"/>
                </a:lnTo>
                <a:lnTo>
                  <a:pt x="1499171" y="35560"/>
                </a:lnTo>
                <a:lnTo>
                  <a:pt x="1498561" y="35560"/>
                </a:lnTo>
                <a:lnTo>
                  <a:pt x="1498663" y="34861"/>
                </a:lnTo>
                <a:lnTo>
                  <a:pt x="1498765" y="34290"/>
                </a:lnTo>
                <a:lnTo>
                  <a:pt x="1499577" y="33020"/>
                </a:lnTo>
                <a:lnTo>
                  <a:pt x="1500746" y="30607"/>
                </a:lnTo>
                <a:lnTo>
                  <a:pt x="1501432" y="29210"/>
                </a:lnTo>
                <a:lnTo>
                  <a:pt x="1502778" y="30607"/>
                </a:lnTo>
                <a:lnTo>
                  <a:pt x="1502778" y="7620"/>
                </a:lnTo>
                <a:lnTo>
                  <a:pt x="1500162" y="7620"/>
                </a:lnTo>
                <a:lnTo>
                  <a:pt x="1494459" y="6858"/>
                </a:lnTo>
                <a:lnTo>
                  <a:pt x="1494459" y="19050"/>
                </a:lnTo>
                <a:lnTo>
                  <a:pt x="1494256" y="20320"/>
                </a:lnTo>
                <a:lnTo>
                  <a:pt x="1491081" y="24231"/>
                </a:lnTo>
                <a:lnTo>
                  <a:pt x="1486674" y="29210"/>
                </a:lnTo>
                <a:lnTo>
                  <a:pt x="1486065" y="29210"/>
                </a:lnTo>
                <a:lnTo>
                  <a:pt x="1487703" y="25400"/>
                </a:lnTo>
                <a:lnTo>
                  <a:pt x="1488516" y="22860"/>
                </a:lnTo>
                <a:lnTo>
                  <a:pt x="1487906" y="21590"/>
                </a:lnTo>
                <a:lnTo>
                  <a:pt x="1484426" y="22860"/>
                </a:lnTo>
                <a:lnTo>
                  <a:pt x="1480121" y="22860"/>
                </a:lnTo>
                <a:lnTo>
                  <a:pt x="1477454" y="21590"/>
                </a:lnTo>
                <a:lnTo>
                  <a:pt x="1479638" y="20320"/>
                </a:lnTo>
                <a:lnTo>
                  <a:pt x="1484007" y="17780"/>
                </a:lnTo>
                <a:lnTo>
                  <a:pt x="1488313" y="17780"/>
                </a:lnTo>
                <a:lnTo>
                  <a:pt x="1488313" y="21590"/>
                </a:lnTo>
                <a:lnTo>
                  <a:pt x="1489748" y="21590"/>
                </a:lnTo>
                <a:lnTo>
                  <a:pt x="1491589" y="20320"/>
                </a:lnTo>
                <a:lnTo>
                  <a:pt x="1494459" y="19050"/>
                </a:lnTo>
                <a:lnTo>
                  <a:pt x="1494459" y="6858"/>
                </a:lnTo>
                <a:lnTo>
                  <a:pt x="1490764" y="6350"/>
                </a:lnTo>
                <a:lnTo>
                  <a:pt x="1486268" y="6350"/>
                </a:lnTo>
                <a:lnTo>
                  <a:pt x="1485646" y="5080"/>
                </a:lnTo>
                <a:lnTo>
                  <a:pt x="1481963" y="5080"/>
                </a:lnTo>
                <a:lnTo>
                  <a:pt x="1466392" y="6350"/>
                </a:lnTo>
                <a:lnTo>
                  <a:pt x="1465770" y="6350"/>
                </a:lnTo>
                <a:lnTo>
                  <a:pt x="1465770" y="8890"/>
                </a:lnTo>
                <a:lnTo>
                  <a:pt x="1465770" y="11430"/>
                </a:lnTo>
                <a:lnTo>
                  <a:pt x="1461262" y="11430"/>
                </a:lnTo>
                <a:lnTo>
                  <a:pt x="1460639" y="10160"/>
                </a:lnTo>
                <a:lnTo>
                  <a:pt x="1460030" y="8890"/>
                </a:lnTo>
                <a:lnTo>
                  <a:pt x="1460855" y="7620"/>
                </a:lnTo>
                <a:lnTo>
                  <a:pt x="1464335" y="7620"/>
                </a:lnTo>
                <a:lnTo>
                  <a:pt x="1465770" y="8890"/>
                </a:lnTo>
                <a:lnTo>
                  <a:pt x="1465770" y="6350"/>
                </a:lnTo>
                <a:lnTo>
                  <a:pt x="1459217" y="6350"/>
                </a:lnTo>
                <a:lnTo>
                  <a:pt x="1459217" y="12700"/>
                </a:lnTo>
                <a:lnTo>
                  <a:pt x="1457579" y="12700"/>
                </a:lnTo>
                <a:lnTo>
                  <a:pt x="1457579" y="27940"/>
                </a:lnTo>
                <a:lnTo>
                  <a:pt x="1457579" y="29210"/>
                </a:lnTo>
                <a:lnTo>
                  <a:pt x="1456004" y="30607"/>
                </a:lnTo>
                <a:lnTo>
                  <a:pt x="1452994" y="30607"/>
                </a:lnTo>
                <a:lnTo>
                  <a:pt x="1451432" y="29210"/>
                </a:lnTo>
                <a:lnTo>
                  <a:pt x="1451432" y="25400"/>
                </a:lnTo>
                <a:lnTo>
                  <a:pt x="1454505" y="25400"/>
                </a:lnTo>
                <a:lnTo>
                  <a:pt x="1456143" y="26670"/>
                </a:lnTo>
                <a:lnTo>
                  <a:pt x="1457579" y="27940"/>
                </a:lnTo>
                <a:lnTo>
                  <a:pt x="1457579" y="12700"/>
                </a:lnTo>
                <a:lnTo>
                  <a:pt x="1456753" y="12700"/>
                </a:lnTo>
                <a:lnTo>
                  <a:pt x="1455318" y="12217"/>
                </a:lnTo>
                <a:lnTo>
                  <a:pt x="1455318" y="13970"/>
                </a:lnTo>
                <a:lnTo>
                  <a:pt x="1453070" y="16510"/>
                </a:lnTo>
                <a:lnTo>
                  <a:pt x="1450403" y="19050"/>
                </a:lnTo>
                <a:lnTo>
                  <a:pt x="1447330" y="19050"/>
                </a:lnTo>
                <a:lnTo>
                  <a:pt x="1447330" y="15240"/>
                </a:lnTo>
                <a:lnTo>
                  <a:pt x="1449171" y="13970"/>
                </a:lnTo>
                <a:lnTo>
                  <a:pt x="1455318" y="13970"/>
                </a:lnTo>
                <a:lnTo>
                  <a:pt x="1455318" y="12217"/>
                </a:lnTo>
                <a:lnTo>
                  <a:pt x="1453070" y="11430"/>
                </a:lnTo>
                <a:lnTo>
                  <a:pt x="1452448" y="10160"/>
                </a:lnTo>
                <a:lnTo>
                  <a:pt x="1457985" y="10160"/>
                </a:lnTo>
                <a:lnTo>
                  <a:pt x="1459217" y="12700"/>
                </a:lnTo>
                <a:lnTo>
                  <a:pt x="1459217" y="6350"/>
                </a:lnTo>
                <a:lnTo>
                  <a:pt x="1455115" y="6350"/>
                </a:lnTo>
                <a:lnTo>
                  <a:pt x="1448358" y="7556"/>
                </a:lnTo>
                <a:lnTo>
                  <a:pt x="1448358" y="8890"/>
                </a:lnTo>
                <a:lnTo>
                  <a:pt x="1440154" y="19050"/>
                </a:lnTo>
                <a:lnTo>
                  <a:pt x="1439138" y="19050"/>
                </a:lnTo>
                <a:lnTo>
                  <a:pt x="1439138" y="25400"/>
                </a:lnTo>
                <a:lnTo>
                  <a:pt x="1439138" y="29210"/>
                </a:lnTo>
                <a:lnTo>
                  <a:pt x="1438224" y="30607"/>
                </a:lnTo>
                <a:lnTo>
                  <a:pt x="1436103" y="30607"/>
                </a:lnTo>
                <a:lnTo>
                  <a:pt x="1435646" y="29210"/>
                </a:lnTo>
                <a:lnTo>
                  <a:pt x="1436179" y="27038"/>
                </a:lnTo>
                <a:lnTo>
                  <a:pt x="1436268" y="26670"/>
                </a:lnTo>
                <a:lnTo>
                  <a:pt x="1437830" y="24231"/>
                </a:lnTo>
                <a:lnTo>
                  <a:pt x="1438744" y="24231"/>
                </a:lnTo>
                <a:lnTo>
                  <a:pt x="1439138" y="25400"/>
                </a:lnTo>
                <a:lnTo>
                  <a:pt x="1439138" y="19050"/>
                </a:lnTo>
                <a:lnTo>
                  <a:pt x="1437081" y="19050"/>
                </a:lnTo>
                <a:lnTo>
                  <a:pt x="1437081" y="16738"/>
                </a:lnTo>
                <a:lnTo>
                  <a:pt x="1437081" y="16510"/>
                </a:lnTo>
                <a:lnTo>
                  <a:pt x="1437081" y="15240"/>
                </a:lnTo>
                <a:lnTo>
                  <a:pt x="1439138" y="12700"/>
                </a:lnTo>
                <a:lnTo>
                  <a:pt x="1441792" y="11430"/>
                </a:lnTo>
                <a:lnTo>
                  <a:pt x="1445069" y="10160"/>
                </a:lnTo>
                <a:lnTo>
                  <a:pt x="1448358" y="8890"/>
                </a:lnTo>
                <a:lnTo>
                  <a:pt x="1448358" y="7556"/>
                </a:lnTo>
                <a:lnTo>
                  <a:pt x="1447939" y="7620"/>
                </a:lnTo>
                <a:lnTo>
                  <a:pt x="1444866" y="8890"/>
                </a:lnTo>
                <a:lnTo>
                  <a:pt x="1440573" y="10160"/>
                </a:lnTo>
                <a:lnTo>
                  <a:pt x="1439138" y="10160"/>
                </a:lnTo>
                <a:lnTo>
                  <a:pt x="1439138" y="5080"/>
                </a:lnTo>
                <a:lnTo>
                  <a:pt x="1438516" y="5080"/>
                </a:lnTo>
                <a:lnTo>
                  <a:pt x="1437081" y="7620"/>
                </a:lnTo>
                <a:lnTo>
                  <a:pt x="1435849" y="10160"/>
                </a:lnTo>
                <a:lnTo>
                  <a:pt x="1435036" y="10160"/>
                </a:lnTo>
                <a:lnTo>
                  <a:pt x="1435036" y="6350"/>
                </a:lnTo>
                <a:lnTo>
                  <a:pt x="1422946" y="6350"/>
                </a:lnTo>
                <a:lnTo>
                  <a:pt x="1419466" y="5080"/>
                </a:lnTo>
                <a:lnTo>
                  <a:pt x="1414538" y="4432"/>
                </a:lnTo>
                <a:lnTo>
                  <a:pt x="1414538" y="6350"/>
                </a:lnTo>
                <a:lnTo>
                  <a:pt x="1413929" y="8890"/>
                </a:lnTo>
                <a:lnTo>
                  <a:pt x="1412697" y="11430"/>
                </a:lnTo>
                <a:lnTo>
                  <a:pt x="1410246" y="15240"/>
                </a:lnTo>
                <a:lnTo>
                  <a:pt x="1409827" y="13970"/>
                </a:lnTo>
                <a:lnTo>
                  <a:pt x="1411681" y="8890"/>
                </a:lnTo>
                <a:lnTo>
                  <a:pt x="1412087" y="7620"/>
                </a:lnTo>
                <a:lnTo>
                  <a:pt x="1412494" y="6350"/>
                </a:lnTo>
                <a:lnTo>
                  <a:pt x="1414538" y="6350"/>
                </a:lnTo>
                <a:lnTo>
                  <a:pt x="1414538" y="4432"/>
                </a:lnTo>
                <a:lnTo>
                  <a:pt x="1409014" y="3695"/>
                </a:lnTo>
                <a:lnTo>
                  <a:pt x="1409014" y="31750"/>
                </a:lnTo>
                <a:lnTo>
                  <a:pt x="1406550" y="33020"/>
                </a:lnTo>
                <a:lnTo>
                  <a:pt x="1405534" y="34290"/>
                </a:lnTo>
                <a:lnTo>
                  <a:pt x="1403680" y="33020"/>
                </a:lnTo>
                <a:lnTo>
                  <a:pt x="1402499" y="30607"/>
                </a:lnTo>
                <a:lnTo>
                  <a:pt x="1400606" y="27940"/>
                </a:lnTo>
                <a:lnTo>
                  <a:pt x="1400200" y="27940"/>
                </a:lnTo>
                <a:lnTo>
                  <a:pt x="1397330" y="31750"/>
                </a:lnTo>
                <a:lnTo>
                  <a:pt x="1394815" y="34861"/>
                </a:lnTo>
                <a:lnTo>
                  <a:pt x="1395234" y="33020"/>
                </a:lnTo>
                <a:lnTo>
                  <a:pt x="1396098" y="29210"/>
                </a:lnTo>
                <a:lnTo>
                  <a:pt x="1394764" y="27940"/>
                </a:lnTo>
                <a:lnTo>
                  <a:pt x="1393444" y="26670"/>
                </a:lnTo>
                <a:lnTo>
                  <a:pt x="1391653" y="24231"/>
                </a:lnTo>
                <a:lnTo>
                  <a:pt x="1392313" y="24231"/>
                </a:lnTo>
                <a:lnTo>
                  <a:pt x="1403477" y="27940"/>
                </a:lnTo>
                <a:lnTo>
                  <a:pt x="1409014" y="31750"/>
                </a:lnTo>
                <a:lnTo>
                  <a:pt x="1409014" y="3695"/>
                </a:lnTo>
                <a:lnTo>
                  <a:pt x="1400289" y="2540"/>
                </a:lnTo>
                <a:lnTo>
                  <a:pt x="1397330" y="3048"/>
                </a:lnTo>
                <a:lnTo>
                  <a:pt x="1397330" y="13970"/>
                </a:lnTo>
                <a:lnTo>
                  <a:pt x="1394866" y="13970"/>
                </a:lnTo>
                <a:lnTo>
                  <a:pt x="1392008" y="11430"/>
                </a:lnTo>
                <a:lnTo>
                  <a:pt x="1390370" y="8890"/>
                </a:lnTo>
                <a:lnTo>
                  <a:pt x="1390370" y="7620"/>
                </a:lnTo>
                <a:lnTo>
                  <a:pt x="1392821" y="7620"/>
                </a:lnTo>
                <a:lnTo>
                  <a:pt x="1394460" y="8890"/>
                </a:lnTo>
                <a:lnTo>
                  <a:pt x="1395082" y="10160"/>
                </a:lnTo>
                <a:lnTo>
                  <a:pt x="1397330" y="13970"/>
                </a:lnTo>
                <a:lnTo>
                  <a:pt x="1397330" y="3048"/>
                </a:lnTo>
                <a:lnTo>
                  <a:pt x="1392707" y="3810"/>
                </a:lnTo>
                <a:lnTo>
                  <a:pt x="1388516" y="5080"/>
                </a:lnTo>
                <a:lnTo>
                  <a:pt x="1386878" y="7620"/>
                </a:lnTo>
                <a:lnTo>
                  <a:pt x="1386878" y="10160"/>
                </a:lnTo>
                <a:lnTo>
                  <a:pt x="1389748" y="12700"/>
                </a:lnTo>
                <a:lnTo>
                  <a:pt x="1388719" y="13970"/>
                </a:lnTo>
                <a:lnTo>
                  <a:pt x="1384427" y="12700"/>
                </a:lnTo>
                <a:lnTo>
                  <a:pt x="1378889" y="12700"/>
                </a:lnTo>
                <a:lnTo>
                  <a:pt x="1378889" y="21590"/>
                </a:lnTo>
                <a:lnTo>
                  <a:pt x="1378064" y="22860"/>
                </a:lnTo>
                <a:lnTo>
                  <a:pt x="1377137" y="24231"/>
                </a:lnTo>
                <a:lnTo>
                  <a:pt x="1374584" y="26670"/>
                </a:lnTo>
                <a:lnTo>
                  <a:pt x="1374178" y="26670"/>
                </a:lnTo>
                <a:lnTo>
                  <a:pt x="1372946" y="22860"/>
                </a:lnTo>
                <a:lnTo>
                  <a:pt x="1372120" y="21590"/>
                </a:lnTo>
                <a:lnTo>
                  <a:pt x="1372946" y="20320"/>
                </a:lnTo>
                <a:lnTo>
                  <a:pt x="1378483" y="20320"/>
                </a:lnTo>
                <a:lnTo>
                  <a:pt x="1378826" y="21399"/>
                </a:lnTo>
                <a:lnTo>
                  <a:pt x="1378889" y="21590"/>
                </a:lnTo>
                <a:lnTo>
                  <a:pt x="1378889" y="12700"/>
                </a:lnTo>
                <a:lnTo>
                  <a:pt x="1376845" y="11430"/>
                </a:lnTo>
                <a:lnTo>
                  <a:pt x="1375410" y="10160"/>
                </a:lnTo>
                <a:lnTo>
                  <a:pt x="1371104" y="6350"/>
                </a:lnTo>
                <a:lnTo>
                  <a:pt x="1368234" y="3810"/>
                </a:lnTo>
                <a:lnTo>
                  <a:pt x="1366393" y="3810"/>
                </a:lnTo>
                <a:lnTo>
                  <a:pt x="1363522" y="6350"/>
                </a:lnTo>
                <a:lnTo>
                  <a:pt x="1358188" y="6350"/>
                </a:lnTo>
                <a:lnTo>
                  <a:pt x="1357579" y="5080"/>
                </a:lnTo>
                <a:lnTo>
                  <a:pt x="1355737" y="3810"/>
                </a:lnTo>
                <a:lnTo>
                  <a:pt x="1354099" y="5080"/>
                </a:lnTo>
                <a:lnTo>
                  <a:pt x="1352245" y="6350"/>
                </a:lnTo>
                <a:lnTo>
                  <a:pt x="1349794" y="5080"/>
                </a:lnTo>
                <a:lnTo>
                  <a:pt x="1348155" y="3810"/>
                </a:lnTo>
                <a:lnTo>
                  <a:pt x="1345082" y="1270"/>
                </a:lnTo>
                <a:lnTo>
                  <a:pt x="1342821" y="1739"/>
                </a:lnTo>
                <a:lnTo>
                  <a:pt x="1342821" y="21590"/>
                </a:lnTo>
                <a:lnTo>
                  <a:pt x="1341539" y="24231"/>
                </a:lnTo>
                <a:lnTo>
                  <a:pt x="1340980" y="24231"/>
                </a:lnTo>
                <a:lnTo>
                  <a:pt x="1340954" y="21399"/>
                </a:lnTo>
                <a:lnTo>
                  <a:pt x="1340878" y="20320"/>
                </a:lnTo>
                <a:lnTo>
                  <a:pt x="1340777" y="19050"/>
                </a:lnTo>
                <a:lnTo>
                  <a:pt x="1341386" y="17780"/>
                </a:lnTo>
                <a:lnTo>
                  <a:pt x="1342009" y="19050"/>
                </a:lnTo>
                <a:lnTo>
                  <a:pt x="1342618" y="19050"/>
                </a:lnTo>
                <a:lnTo>
                  <a:pt x="1342720" y="20320"/>
                </a:lnTo>
                <a:lnTo>
                  <a:pt x="1342821" y="21590"/>
                </a:lnTo>
                <a:lnTo>
                  <a:pt x="1342821" y="1739"/>
                </a:lnTo>
                <a:lnTo>
                  <a:pt x="1338935" y="2540"/>
                </a:lnTo>
                <a:lnTo>
                  <a:pt x="1335036" y="7620"/>
                </a:lnTo>
                <a:lnTo>
                  <a:pt x="1332788" y="10160"/>
                </a:lnTo>
                <a:lnTo>
                  <a:pt x="1332369" y="10160"/>
                </a:lnTo>
                <a:lnTo>
                  <a:pt x="1330325" y="7620"/>
                </a:lnTo>
                <a:lnTo>
                  <a:pt x="1329296" y="5080"/>
                </a:lnTo>
                <a:lnTo>
                  <a:pt x="1326845" y="3810"/>
                </a:lnTo>
                <a:lnTo>
                  <a:pt x="1323149" y="3810"/>
                </a:lnTo>
                <a:lnTo>
                  <a:pt x="1322743" y="5080"/>
                </a:lnTo>
                <a:lnTo>
                  <a:pt x="1324584" y="7620"/>
                </a:lnTo>
                <a:lnTo>
                  <a:pt x="1323975" y="7620"/>
                </a:lnTo>
                <a:lnTo>
                  <a:pt x="1321714" y="6350"/>
                </a:lnTo>
                <a:lnTo>
                  <a:pt x="1319060" y="3810"/>
                </a:lnTo>
                <a:lnTo>
                  <a:pt x="1315567" y="3810"/>
                </a:lnTo>
                <a:lnTo>
                  <a:pt x="1315364" y="3848"/>
                </a:lnTo>
                <a:lnTo>
                  <a:pt x="1315364" y="8890"/>
                </a:lnTo>
                <a:lnTo>
                  <a:pt x="1312494" y="12700"/>
                </a:lnTo>
                <a:lnTo>
                  <a:pt x="1310043" y="16510"/>
                </a:lnTo>
                <a:lnTo>
                  <a:pt x="1303883" y="16510"/>
                </a:lnTo>
                <a:lnTo>
                  <a:pt x="1303883" y="12700"/>
                </a:lnTo>
                <a:lnTo>
                  <a:pt x="1303883" y="11430"/>
                </a:lnTo>
                <a:lnTo>
                  <a:pt x="1301432" y="8890"/>
                </a:lnTo>
                <a:lnTo>
                  <a:pt x="1299794" y="8890"/>
                </a:lnTo>
                <a:lnTo>
                  <a:pt x="1299997" y="7620"/>
                </a:lnTo>
                <a:lnTo>
                  <a:pt x="1304099" y="7620"/>
                </a:lnTo>
                <a:lnTo>
                  <a:pt x="1305941" y="8890"/>
                </a:lnTo>
                <a:lnTo>
                  <a:pt x="1306550" y="10160"/>
                </a:lnTo>
                <a:lnTo>
                  <a:pt x="1307172" y="12700"/>
                </a:lnTo>
                <a:lnTo>
                  <a:pt x="1307985" y="12700"/>
                </a:lnTo>
                <a:lnTo>
                  <a:pt x="1310652" y="10160"/>
                </a:lnTo>
                <a:lnTo>
                  <a:pt x="1314132" y="7620"/>
                </a:lnTo>
                <a:lnTo>
                  <a:pt x="1315364" y="8890"/>
                </a:lnTo>
                <a:lnTo>
                  <a:pt x="1315364" y="3848"/>
                </a:lnTo>
                <a:lnTo>
                  <a:pt x="1308392" y="5080"/>
                </a:lnTo>
                <a:lnTo>
                  <a:pt x="1303070" y="5080"/>
                </a:lnTo>
                <a:lnTo>
                  <a:pt x="1296098" y="6350"/>
                </a:lnTo>
                <a:lnTo>
                  <a:pt x="1288313" y="6350"/>
                </a:lnTo>
                <a:lnTo>
                  <a:pt x="1286675" y="7620"/>
                </a:lnTo>
                <a:lnTo>
                  <a:pt x="1287500" y="11430"/>
                </a:lnTo>
                <a:lnTo>
                  <a:pt x="1286268" y="11430"/>
                </a:lnTo>
                <a:lnTo>
                  <a:pt x="1285303" y="10160"/>
                </a:lnTo>
                <a:lnTo>
                  <a:pt x="1283398" y="7620"/>
                </a:lnTo>
                <a:lnTo>
                  <a:pt x="1278890" y="3810"/>
                </a:lnTo>
                <a:lnTo>
                  <a:pt x="1271714" y="1270"/>
                </a:lnTo>
                <a:lnTo>
                  <a:pt x="1274381" y="6350"/>
                </a:lnTo>
                <a:lnTo>
                  <a:pt x="1275207" y="7620"/>
                </a:lnTo>
                <a:lnTo>
                  <a:pt x="1274178" y="7620"/>
                </a:lnTo>
                <a:lnTo>
                  <a:pt x="1271917" y="6350"/>
                </a:lnTo>
                <a:lnTo>
                  <a:pt x="1270736" y="5080"/>
                </a:lnTo>
                <a:lnTo>
                  <a:pt x="1267206" y="1270"/>
                </a:lnTo>
                <a:lnTo>
                  <a:pt x="1255534" y="0"/>
                </a:lnTo>
                <a:lnTo>
                  <a:pt x="1257782" y="3810"/>
                </a:lnTo>
                <a:lnTo>
                  <a:pt x="1258811" y="5080"/>
                </a:lnTo>
                <a:lnTo>
                  <a:pt x="1257579" y="5080"/>
                </a:lnTo>
                <a:lnTo>
                  <a:pt x="1254709" y="3810"/>
                </a:lnTo>
                <a:lnTo>
                  <a:pt x="1252664" y="2400"/>
                </a:lnTo>
                <a:lnTo>
                  <a:pt x="1252664" y="5080"/>
                </a:lnTo>
                <a:lnTo>
                  <a:pt x="1252664" y="6350"/>
                </a:lnTo>
                <a:lnTo>
                  <a:pt x="1252245" y="7620"/>
                </a:lnTo>
                <a:lnTo>
                  <a:pt x="1251229" y="7620"/>
                </a:lnTo>
                <a:lnTo>
                  <a:pt x="1250200" y="6350"/>
                </a:lnTo>
                <a:lnTo>
                  <a:pt x="1249591" y="6350"/>
                </a:lnTo>
                <a:lnTo>
                  <a:pt x="1248968" y="5080"/>
                </a:lnTo>
                <a:lnTo>
                  <a:pt x="1249387" y="3810"/>
                </a:lnTo>
                <a:lnTo>
                  <a:pt x="1251635" y="3810"/>
                </a:lnTo>
                <a:lnTo>
                  <a:pt x="1252664" y="5080"/>
                </a:lnTo>
                <a:lnTo>
                  <a:pt x="1252664" y="2400"/>
                </a:lnTo>
                <a:lnTo>
                  <a:pt x="1251026" y="1270"/>
                </a:lnTo>
                <a:lnTo>
                  <a:pt x="1249997" y="1270"/>
                </a:lnTo>
                <a:lnTo>
                  <a:pt x="1247952" y="3810"/>
                </a:lnTo>
                <a:lnTo>
                  <a:pt x="1245692" y="6350"/>
                </a:lnTo>
                <a:lnTo>
                  <a:pt x="1244879" y="6350"/>
                </a:lnTo>
                <a:lnTo>
                  <a:pt x="1241386" y="5080"/>
                </a:lnTo>
                <a:lnTo>
                  <a:pt x="1236878" y="1270"/>
                </a:lnTo>
                <a:lnTo>
                  <a:pt x="1229296" y="0"/>
                </a:lnTo>
                <a:lnTo>
                  <a:pt x="1231760" y="5080"/>
                </a:lnTo>
                <a:lnTo>
                  <a:pt x="1231353" y="6350"/>
                </a:lnTo>
                <a:lnTo>
                  <a:pt x="1229093" y="6350"/>
                </a:lnTo>
                <a:lnTo>
                  <a:pt x="1228077" y="5080"/>
                </a:lnTo>
                <a:lnTo>
                  <a:pt x="1228077" y="3810"/>
                </a:lnTo>
                <a:lnTo>
                  <a:pt x="1224381" y="2540"/>
                </a:lnTo>
                <a:lnTo>
                  <a:pt x="1211681" y="2540"/>
                </a:lnTo>
                <a:lnTo>
                  <a:pt x="1211681" y="3810"/>
                </a:lnTo>
                <a:lnTo>
                  <a:pt x="1204709" y="5080"/>
                </a:lnTo>
                <a:lnTo>
                  <a:pt x="1187907" y="5080"/>
                </a:lnTo>
                <a:lnTo>
                  <a:pt x="1180934" y="3810"/>
                </a:lnTo>
                <a:lnTo>
                  <a:pt x="1180934" y="2540"/>
                </a:lnTo>
                <a:lnTo>
                  <a:pt x="1170901" y="2540"/>
                </a:lnTo>
                <a:lnTo>
                  <a:pt x="1170901" y="8890"/>
                </a:lnTo>
                <a:lnTo>
                  <a:pt x="1170076" y="8890"/>
                </a:lnTo>
                <a:lnTo>
                  <a:pt x="1169466" y="10160"/>
                </a:lnTo>
                <a:lnTo>
                  <a:pt x="1167625" y="10160"/>
                </a:lnTo>
                <a:lnTo>
                  <a:pt x="1166190" y="8890"/>
                </a:lnTo>
                <a:lnTo>
                  <a:pt x="1164551" y="8890"/>
                </a:lnTo>
                <a:lnTo>
                  <a:pt x="1165161" y="7620"/>
                </a:lnTo>
                <a:lnTo>
                  <a:pt x="1169670" y="7620"/>
                </a:lnTo>
                <a:lnTo>
                  <a:pt x="1170901" y="8890"/>
                </a:lnTo>
                <a:lnTo>
                  <a:pt x="1170901" y="2540"/>
                </a:lnTo>
                <a:lnTo>
                  <a:pt x="1170076" y="2540"/>
                </a:lnTo>
                <a:lnTo>
                  <a:pt x="1152042" y="3810"/>
                </a:lnTo>
                <a:lnTo>
                  <a:pt x="1151432" y="3810"/>
                </a:lnTo>
                <a:lnTo>
                  <a:pt x="1153896" y="6350"/>
                </a:lnTo>
                <a:lnTo>
                  <a:pt x="1155534" y="8890"/>
                </a:lnTo>
                <a:lnTo>
                  <a:pt x="1150200" y="8890"/>
                </a:lnTo>
                <a:lnTo>
                  <a:pt x="1149794" y="8483"/>
                </a:lnTo>
                <a:lnTo>
                  <a:pt x="1149794" y="21590"/>
                </a:lnTo>
                <a:lnTo>
                  <a:pt x="1148969" y="22860"/>
                </a:lnTo>
                <a:lnTo>
                  <a:pt x="1148359" y="22860"/>
                </a:lnTo>
                <a:lnTo>
                  <a:pt x="1146911" y="24130"/>
                </a:lnTo>
                <a:lnTo>
                  <a:pt x="1145895" y="22860"/>
                </a:lnTo>
                <a:lnTo>
                  <a:pt x="1144879" y="22860"/>
                </a:lnTo>
                <a:lnTo>
                  <a:pt x="1144460" y="20320"/>
                </a:lnTo>
                <a:lnTo>
                  <a:pt x="1145286" y="20320"/>
                </a:lnTo>
                <a:lnTo>
                  <a:pt x="1145895" y="19050"/>
                </a:lnTo>
                <a:lnTo>
                  <a:pt x="1148359" y="19050"/>
                </a:lnTo>
                <a:lnTo>
                  <a:pt x="1149388" y="20320"/>
                </a:lnTo>
                <a:lnTo>
                  <a:pt x="1149731" y="21399"/>
                </a:lnTo>
                <a:lnTo>
                  <a:pt x="1149794" y="21590"/>
                </a:lnTo>
                <a:lnTo>
                  <a:pt x="1149794" y="8483"/>
                </a:lnTo>
                <a:lnTo>
                  <a:pt x="1148969" y="7620"/>
                </a:lnTo>
                <a:lnTo>
                  <a:pt x="1150200" y="6350"/>
                </a:lnTo>
                <a:lnTo>
                  <a:pt x="1148765" y="6350"/>
                </a:lnTo>
                <a:lnTo>
                  <a:pt x="1148156" y="6731"/>
                </a:lnTo>
                <a:lnTo>
                  <a:pt x="1148156" y="15240"/>
                </a:lnTo>
                <a:lnTo>
                  <a:pt x="1146721" y="16510"/>
                </a:lnTo>
                <a:lnTo>
                  <a:pt x="1143444" y="16510"/>
                </a:lnTo>
                <a:lnTo>
                  <a:pt x="1142009" y="15240"/>
                </a:lnTo>
                <a:lnTo>
                  <a:pt x="1142009" y="12700"/>
                </a:lnTo>
                <a:lnTo>
                  <a:pt x="1145082" y="12700"/>
                </a:lnTo>
                <a:lnTo>
                  <a:pt x="1146721" y="13970"/>
                </a:lnTo>
                <a:lnTo>
                  <a:pt x="1148156" y="15240"/>
                </a:lnTo>
                <a:lnTo>
                  <a:pt x="1148156" y="6731"/>
                </a:lnTo>
                <a:lnTo>
                  <a:pt x="1140574" y="11430"/>
                </a:lnTo>
                <a:lnTo>
                  <a:pt x="1139545" y="10160"/>
                </a:lnTo>
                <a:lnTo>
                  <a:pt x="1140980" y="6350"/>
                </a:lnTo>
                <a:lnTo>
                  <a:pt x="1141806" y="3810"/>
                </a:lnTo>
                <a:lnTo>
                  <a:pt x="1141387" y="1270"/>
                </a:lnTo>
                <a:lnTo>
                  <a:pt x="1138732" y="1270"/>
                </a:lnTo>
                <a:lnTo>
                  <a:pt x="1138313" y="2540"/>
                </a:lnTo>
                <a:lnTo>
                  <a:pt x="1139139" y="3810"/>
                </a:lnTo>
                <a:lnTo>
                  <a:pt x="1140167" y="6350"/>
                </a:lnTo>
                <a:lnTo>
                  <a:pt x="1139545" y="6350"/>
                </a:lnTo>
                <a:lnTo>
                  <a:pt x="1132789" y="3810"/>
                </a:lnTo>
                <a:lnTo>
                  <a:pt x="1132789" y="7620"/>
                </a:lnTo>
                <a:lnTo>
                  <a:pt x="1137500" y="12700"/>
                </a:lnTo>
                <a:lnTo>
                  <a:pt x="1141171" y="16738"/>
                </a:lnTo>
                <a:lnTo>
                  <a:pt x="1133805" y="12700"/>
                </a:lnTo>
                <a:lnTo>
                  <a:pt x="1131760" y="8890"/>
                </a:lnTo>
                <a:lnTo>
                  <a:pt x="1131760" y="6350"/>
                </a:lnTo>
                <a:lnTo>
                  <a:pt x="1131760" y="5080"/>
                </a:lnTo>
                <a:lnTo>
                  <a:pt x="1131760" y="3810"/>
                </a:lnTo>
                <a:lnTo>
                  <a:pt x="1130731" y="1270"/>
                </a:lnTo>
                <a:lnTo>
                  <a:pt x="1128483" y="1270"/>
                </a:lnTo>
                <a:lnTo>
                  <a:pt x="1127861" y="2540"/>
                </a:lnTo>
                <a:lnTo>
                  <a:pt x="1128483" y="3810"/>
                </a:lnTo>
                <a:lnTo>
                  <a:pt x="1129296" y="5080"/>
                </a:lnTo>
                <a:lnTo>
                  <a:pt x="1126642" y="5080"/>
                </a:lnTo>
                <a:lnTo>
                  <a:pt x="1122540" y="3810"/>
                </a:lnTo>
                <a:lnTo>
                  <a:pt x="1117828" y="2540"/>
                </a:lnTo>
                <a:lnTo>
                  <a:pt x="1115771" y="2540"/>
                </a:lnTo>
                <a:lnTo>
                  <a:pt x="1116596" y="3810"/>
                </a:lnTo>
                <a:lnTo>
                  <a:pt x="1117625" y="5080"/>
                </a:lnTo>
                <a:lnTo>
                  <a:pt x="1115568" y="6350"/>
                </a:lnTo>
                <a:lnTo>
                  <a:pt x="1111478" y="5080"/>
                </a:lnTo>
                <a:lnTo>
                  <a:pt x="1105115" y="5080"/>
                </a:lnTo>
                <a:lnTo>
                  <a:pt x="1105115" y="7620"/>
                </a:lnTo>
                <a:lnTo>
                  <a:pt x="1103477" y="7620"/>
                </a:lnTo>
                <a:lnTo>
                  <a:pt x="1101636" y="6350"/>
                </a:lnTo>
                <a:lnTo>
                  <a:pt x="1097127" y="3810"/>
                </a:lnTo>
                <a:lnTo>
                  <a:pt x="1087297" y="3810"/>
                </a:lnTo>
                <a:lnTo>
                  <a:pt x="1088732" y="6350"/>
                </a:lnTo>
                <a:lnTo>
                  <a:pt x="1089342" y="7620"/>
                </a:lnTo>
                <a:lnTo>
                  <a:pt x="1090371" y="8890"/>
                </a:lnTo>
                <a:lnTo>
                  <a:pt x="1091387" y="7620"/>
                </a:lnTo>
                <a:lnTo>
                  <a:pt x="1092212" y="7620"/>
                </a:lnTo>
                <a:lnTo>
                  <a:pt x="1092822" y="10160"/>
                </a:lnTo>
                <a:lnTo>
                  <a:pt x="1092822" y="16510"/>
                </a:lnTo>
                <a:lnTo>
                  <a:pt x="1092009" y="17780"/>
                </a:lnTo>
                <a:lnTo>
                  <a:pt x="1089545" y="16510"/>
                </a:lnTo>
                <a:lnTo>
                  <a:pt x="1089139" y="15240"/>
                </a:lnTo>
                <a:lnTo>
                  <a:pt x="1089952" y="13970"/>
                </a:lnTo>
                <a:lnTo>
                  <a:pt x="1090574" y="12700"/>
                </a:lnTo>
                <a:lnTo>
                  <a:pt x="1089545" y="11430"/>
                </a:lnTo>
                <a:lnTo>
                  <a:pt x="1087501" y="12700"/>
                </a:lnTo>
                <a:lnTo>
                  <a:pt x="1085240" y="12700"/>
                </a:lnTo>
                <a:lnTo>
                  <a:pt x="1083602" y="11430"/>
                </a:lnTo>
                <a:lnTo>
                  <a:pt x="1083602" y="7620"/>
                </a:lnTo>
                <a:lnTo>
                  <a:pt x="1081151" y="6350"/>
                </a:lnTo>
                <a:lnTo>
                  <a:pt x="1065364" y="6350"/>
                </a:lnTo>
                <a:lnTo>
                  <a:pt x="1060653" y="5080"/>
                </a:lnTo>
                <a:lnTo>
                  <a:pt x="1051839" y="5080"/>
                </a:lnTo>
                <a:lnTo>
                  <a:pt x="1051839" y="6350"/>
                </a:lnTo>
                <a:lnTo>
                  <a:pt x="1050823" y="7620"/>
                </a:lnTo>
                <a:lnTo>
                  <a:pt x="1048562" y="7620"/>
                </a:lnTo>
                <a:lnTo>
                  <a:pt x="1047953" y="6350"/>
                </a:lnTo>
                <a:lnTo>
                  <a:pt x="1049185" y="5080"/>
                </a:lnTo>
                <a:lnTo>
                  <a:pt x="1047534" y="3810"/>
                </a:lnTo>
                <a:lnTo>
                  <a:pt x="1044879" y="5080"/>
                </a:lnTo>
                <a:lnTo>
                  <a:pt x="1039952" y="5080"/>
                </a:lnTo>
                <a:lnTo>
                  <a:pt x="1046518" y="12700"/>
                </a:lnTo>
                <a:lnTo>
                  <a:pt x="1042619" y="10160"/>
                </a:lnTo>
                <a:lnTo>
                  <a:pt x="1039749" y="8890"/>
                </a:lnTo>
                <a:lnTo>
                  <a:pt x="1037297" y="8890"/>
                </a:lnTo>
                <a:lnTo>
                  <a:pt x="1034630" y="10160"/>
                </a:lnTo>
                <a:lnTo>
                  <a:pt x="1032992" y="10896"/>
                </a:lnTo>
                <a:lnTo>
                  <a:pt x="1032992" y="35560"/>
                </a:lnTo>
                <a:lnTo>
                  <a:pt x="1030528" y="35560"/>
                </a:lnTo>
                <a:lnTo>
                  <a:pt x="1026845" y="34290"/>
                </a:lnTo>
                <a:lnTo>
                  <a:pt x="1026223" y="33020"/>
                </a:lnTo>
                <a:lnTo>
                  <a:pt x="1031760" y="33020"/>
                </a:lnTo>
                <a:lnTo>
                  <a:pt x="1032878" y="35356"/>
                </a:lnTo>
                <a:lnTo>
                  <a:pt x="1032992" y="35560"/>
                </a:lnTo>
                <a:lnTo>
                  <a:pt x="1032992" y="10896"/>
                </a:lnTo>
                <a:lnTo>
                  <a:pt x="1031760" y="11430"/>
                </a:lnTo>
                <a:lnTo>
                  <a:pt x="1031151" y="11430"/>
                </a:lnTo>
                <a:lnTo>
                  <a:pt x="1033195" y="8890"/>
                </a:lnTo>
                <a:lnTo>
                  <a:pt x="1031760" y="7620"/>
                </a:lnTo>
                <a:lnTo>
                  <a:pt x="1017422" y="7620"/>
                </a:lnTo>
                <a:lnTo>
                  <a:pt x="1017003" y="10160"/>
                </a:lnTo>
                <a:lnTo>
                  <a:pt x="1017828" y="11430"/>
                </a:lnTo>
                <a:lnTo>
                  <a:pt x="1021511" y="11430"/>
                </a:lnTo>
                <a:lnTo>
                  <a:pt x="1022337" y="12700"/>
                </a:lnTo>
                <a:lnTo>
                  <a:pt x="1023150" y="12700"/>
                </a:lnTo>
                <a:lnTo>
                  <a:pt x="1022540" y="13970"/>
                </a:lnTo>
                <a:lnTo>
                  <a:pt x="1019263" y="13970"/>
                </a:lnTo>
                <a:lnTo>
                  <a:pt x="1019416" y="14986"/>
                </a:lnTo>
                <a:lnTo>
                  <a:pt x="1019467" y="15240"/>
                </a:lnTo>
                <a:lnTo>
                  <a:pt x="1025004" y="21590"/>
                </a:lnTo>
                <a:lnTo>
                  <a:pt x="1023150" y="21590"/>
                </a:lnTo>
                <a:lnTo>
                  <a:pt x="1023150" y="35560"/>
                </a:lnTo>
                <a:lnTo>
                  <a:pt x="1023150" y="38100"/>
                </a:lnTo>
                <a:lnTo>
                  <a:pt x="1022540" y="39370"/>
                </a:lnTo>
                <a:lnTo>
                  <a:pt x="1021715" y="40640"/>
                </a:lnTo>
                <a:lnTo>
                  <a:pt x="1019670" y="41910"/>
                </a:lnTo>
                <a:lnTo>
                  <a:pt x="1014755" y="40640"/>
                </a:lnTo>
                <a:lnTo>
                  <a:pt x="1013523" y="39370"/>
                </a:lnTo>
                <a:lnTo>
                  <a:pt x="1013929" y="38100"/>
                </a:lnTo>
                <a:lnTo>
                  <a:pt x="1014552" y="38100"/>
                </a:lnTo>
                <a:lnTo>
                  <a:pt x="1016381" y="36842"/>
                </a:lnTo>
                <a:lnTo>
                  <a:pt x="1018032" y="38100"/>
                </a:lnTo>
                <a:lnTo>
                  <a:pt x="1021105" y="38100"/>
                </a:lnTo>
                <a:lnTo>
                  <a:pt x="1021105" y="36842"/>
                </a:lnTo>
                <a:lnTo>
                  <a:pt x="1021105" y="34290"/>
                </a:lnTo>
                <a:lnTo>
                  <a:pt x="1021715" y="34290"/>
                </a:lnTo>
                <a:lnTo>
                  <a:pt x="1022223" y="35356"/>
                </a:lnTo>
                <a:lnTo>
                  <a:pt x="1022337" y="35560"/>
                </a:lnTo>
                <a:lnTo>
                  <a:pt x="1023150" y="35560"/>
                </a:lnTo>
                <a:lnTo>
                  <a:pt x="1023150" y="21590"/>
                </a:lnTo>
                <a:lnTo>
                  <a:pt x="1018641" y="21590"/>
                </a:lnTo>
                <a:lnTo>
                  <a:pt x="1016698" y="20320"/>
                </a:lnTo>
                <a:lnTo>
                  <a:pt x="1014755" y="19050"/>
                </a:lnTo>
                <a:lnTo>
                  <a:pt x="1015301" y="16738"/>
                </a:lnTo>
                <a:lnTo>
                  <a:pt x="1015365" y="16510"/>
                </a:lnTo>
                <a:lnTo>
                  <a:pt x="1015784" y="13970"/>
                </a:lnTo>
                <a:lnTo>
                  <a:pt x="1013929" y="12700"/>
                </a:lnTo>
                <a:lnTo>
                  <a:pt x="1012494" y="12700"/>
                </a:lnTo>
                <a:lnTo>
                  <a:pt x="1012494" y="29210"/>
                </a:lnTo>
                <a:lnTo>
                  <a:pt x="1011682" y="29210"/>
                </a:lnTo>
                <a:lnTo>
                  <a:pt x="1006348" y="27940"/>
                </a:lnTo>
                <a:lnTo>
                  <a:pt x="1005738" y="26670"/>
                </a:lnTo>
                <a:lnTo>
                  <a:pt x="1011275" y="26670"/>
                </a:lnTo>
                <a:lnTo>
                  <a:pt x="1012494" y="29210"/>
                </a:lnTo>
                <a:lnTo>
                  <a:pt x="1012494" y="12700"/>
                </a:lnTo>
                <a:lnTo>
                  <a:pt x="1008811" y="12700"/>
                </a:lnTo>
                <a:lnTo>
                  <a:pt x="1004506" y="10160"/>
                </a:lnTo>
                <a:lnTo>
                  <a:pt x="1004303" y="10071"/>
                </a:lnTo>
                <a:lnTo>
                  <a:pt x="1004303" y="38100"/>
                </a:lnTo>
                <a:lnTo>
                  <a:pt x="998969" y="38100"/>
                </a:lnTo>
                <a:lnTo>
                  <a:pt x="1004303" y="38100"/>
                </a:lnTo>
                <a:lnTo>
                  <a:pt x="1004303" y="10071"/>
                </a:lnTo>
                <a:lnTo>
                  <a:pt x="1001839" y="8890"/>
                </a:lnTo>
                <a:lnTo>
                  <a:pt x="998562" y="6350"/>
                </a:lnTo>
                <a:lnTo>
                  <a:pt x="996518" y="6350"/>
                </a:lnTo>
                <a:lnTo>
                  <a:pt x="995489" y="7620"/>
                </a:lnTo>
                <a:lnTo>
                  <a:pt x="994676" y="8890"/>
                </a:lnTo>
                <a:lnTo>
                  <a:pt x="993038" y="8890"/>
                </a:lnTo>
                <a:lnTo>
                  <a:pt x="990574" y="7620"/>
                </a:lnTo>
                <a:lnTo>
                  <a:pt x="990371" y="7505"/>
                </a:lnTo>
                <a:lnTo>
                  <a:pt x="990371" y="22860"/>
                </a:lnTo>
                <a:lnTo>
                  <a:pt x="990371" y="25400"/>
                </a:lnTo>
                <a:lnTo>
                  <a:pt x="989545" y="26670"/>
                </a:lnTo>
                <a:lnTo>
                  <a:pt x="988314" y="26670"/>
                </a:lnTo>
                <a:lnTo>
                  <a:pt x="987298" y="27940"/>
                </a:lnTo>
                <a:lnTo>
                  <a:pt x="986269" y="26670"/>
                </a:lnTo>
                <a:lnTo>
                  <a:pt x="986269" y="24231"/>
                </a:lnTo>
                <a:lnTo>
                  <a:pt x="987298" y="21590"/>
                </a:lnTo>
                <a:lnTo>
                  <a:pt x="989545" y="21590"/>
                </a:lnTo>
                <a:lnTo>
                  <a:pt x="990371" y="22860"/>
                </a:lnTo>
                <a:lnTo>
                  <a:pt x="990371" y="7505"/>
                </a:lnTo>
                <a:lnTo>
                  <a:pt x="988529" y="6350"/>
                </a:lnTo>
                <a:lnTo>
                  <a:pt x="985862" y="6350"/>
                </a:lnTo>
                <a:lnTo>
                  <a:pt x="983805" y="7950"/>
                </a:lnTo>
                <a:lnTo>
                  <a:pt x="983805" y="22860"/>
                </a:lnTo>
                <a:lnTo>
                  <a:pt x="983576" y="24231"/>
                </a:lnTo>
                <a:lnTo>
                  <a:pt x="981481" y="24231"/>
                </a:lnTo>
                <a:lnTo>
                  <a:pt x="979716" y="22860"/>
                </a:lnTo>
                <a:lnTo>
                  <a:pt x="978484" y="20320"/>
                </a:lnTo>
                <a:lnTo>
                  <a:pt x="982586" y="20320"/>
                </a:lnTo>
                <a:lnTo>
                  <a:pt x="983805" y="22860"/>
                </a:lnTo>
                <a:lnTo>
                  <a:pt x="983805" y="7950"/>
                </a:lnTo>
                <a:lnTo>
                  <a:pt x="982586" y="8890"/>
                </a:lnTo>
                <a:lnTo>
                  <a:pt x="979297" y="8890"/>
                </a:lnTo>
                <a:lnTo>
                  <a:pt x="978281" y="7620"/>
                </a:lnTo>
                <a:lnTo>
                  <a:pt x="978077" y="7620"/>
                </a:lnTo>
                <a:lnTo>
                  <a:pt x="978890" y="8890"/>
                </a:lnTo>
                <a:lnTo>
                  <a:pt x="979716" y="11430"/>
                </a:lnTo>
                <a:lnTo>
                  <a:pt x="976845" y="11430"/>
                </a:lnTo>
                <a:lnTo>
                  <a:pt x="974382" y="15240"/>
                </a:lnTo>
                <a:lnTo>
                  <a:pt x="973150" y="19050"/>
                </a:lnTo>
                <a:lnTo>
                  <a:pt x="972540" y="19050"/>
                </a:lnTo>
                <a:lnTo>
                  <a:pt x="969873" y="16065"/>
                </a:lnTo>
                <a:lnTo>
                  <a:pt x="969873" y="36842"/>
                </a:lnTo>
                <a:lnTo>
                  <a:pt x="969873" y="39370"/>
                </a:lnTo>
                <a:lnTo>
                  <a:pt x="968857" y="40640"/>
                </a:lnTo>
                <a:lnTo>
                  <a:pt x="966597" y="40640"/>
                </a:lnTo>
                <a:lnTo>
                  <a:pt x="966304" y="39763"/>
                </a:lnTo>
                <a:lnTo>
                  <a:pt x="966190" y="39370"/>
                </a:lnTo>
                <a:lnTo>
                  <a:pt x="967409" y="36842"/>
                </a:lnTo>
                <a:lnTo>
                  <a:pt x="969873" y="36842"/>
                </a:lnTo>
                <a:lnTo>
                  <a:pt x="969873" y="16065"/>
                </a:lnTo>
                <a:lnTo>
                  <a:pt x="969149" y="15240"/>
                </a:lnTo>
                <a:lnTo>
                  <a:pt x="968032" y="13970"/>
                </a:lnTo>
                <a:lnTo>
                  <a:pt x="974585" y="13970"/>
                </a:lnTo>
                <a:lnTo>
                  <a:pt x="974725" y="12700"/>
                </a:lnTo>
                <a:lnTo>
                  <a:pt x="975004" y="10160"/>
                </a:lnTo>
                <a:lnTo>
                  <a:pt x="970076" y="7620"/>
                </a:lnTo>
                <a:lnTo>
                  <a:pt x="969873" y="7620"/>
                </a:lnTo>
                <a:lnTo>
                  <a:pt x="970699" y="8890"/>
                </a:lnTo>
                <a:lnTo>
                  <a:pt x="972743" y="12700"/>
                </a:lnTo>
                <a:lnTo>
                  <a:pt x="967422" y="12700"/>
                </a:lnTo>
                <a:lnTo>
                  <a:pt x="963930" y="8890"/>
                </a:lnTo>
                <a:lnTo>
                  <a:pt x="961885" y="7620"/>
                </a:lnTo>
                <a:lnTo>
                  <a:pt x="961478" y="7620"/>
                </a:lnTo>
                <a:lnTo>
                  <a:pt x="963523" y="11430"/>
                </a:lnTo>
                <a:lnTo>
                  <a:pt x="962088" y="11430"/>
                </a:lnTo>
                <a:lnTo>
                  <a:pt x="957173" y="10160"/>
                </a:lnTo>
                <a:lnTo>
                  <a:pt x="943851" y="8890"/>
                </a:lnTo>
                <a:lnTo>
                  <a:pt x="938110" y="8890"/>
                </a:lnTo>
                <a:lnTo>
                  <a:pt x="935037" y="10160"/>
                </a:lnTo>
                <a:lnTo>
                  <a:pt x="933196" y="10515"/>
                </a:lnTo>
                <a:lnTo>
                  <a:pt x="933196" y="44450"/>
                </a:lnTo>
                <a:lnTo>
                  <a:pt x="930732" y="44450"/>
                </a:lnTo>
                <a:lnTo>
                  <a:pt x="927341" y="43281"/>
                </a:lnTo>
                <a:lnTo>
                  <a:pt x="927138" y="43281"/>
                </a:lnTo>
                <a:lnTo>
                  <a:pt x="925918" y="41910"/>
                </a:lnTo>
                <a:lnTo>
                  <a:pt x="925715" y="41681"/>
                </a:lnTo>
                <a:lnTo>
                  <a:pt x="924801" y="40640"/>
                </a:lnTo>
                <a:lnTo>
                  <a:pt x="926223" y="38100"/>
                </a:lnTo>
                <a:lnTo>
                  <a:pt x="926833" y="36842"/>
                </a:lnTo>
                <a:lnTo>
                  <a:pt x="927874" y="36842"/>
                </a:lnTo>
                <a:lnTo>
                  <a:pt x="929309" y="39370"/>
                </a:lnTo>
                <a:lnTo>
                  <a:pt x="930948" y="40640"/>
                </a:lnTo>
                <a:lnTo>
                  <a:pt x="933196" y="44450"/>
                </a:lnTo>
                <a:lnTo>
                  <a:pt x="933196" y="10515"/>
                </a:lnTo>
                <a:lnTo>
                  <a:pt x="928281" y="11430"/>
                </a:lnTo>
                <a:lnTo>
                  <a:pt x="913930" y="11430"/>
                </a:lnTo>
                <a:lnTo>
                  <a:pt x="906145" y="12700"/>
                </a:lnTo>
                <a:lnTo>
                  <a:pt x="903897" y="13970"/>
                </a:lnTo>
                <a:lnTo>
                  <a:pt x="900823" y="15240"/>
                </a:lnTo>
                <a:lnTo>
                  <a:pt x="899998" y="15240"/>
                </a:lnTo>
                <a:lnTo>
                  <a:pt x="901026" y="13970"/>
                </a:lnTo>
                <a:lnTo>
                  <a:pt x="901839" y="12700"/>
                </a:lnTo>
                <a:lnTo>
                  <a:pt x="901026" y="11430"/>
                </a:lnTo>
                <a:lnTo>
                  <a:pt x="870699" y="11430"/>
                </a:lnTo>
                <a:lnTo>
                  <a:pt x="870699" y="39370"/>
                </a:lnTo>
                <a:lnTo>
                  <a:pt x="866800" y="39370"/>
                </a:lnTo>
                <a:lnTo>
                  <a:pt x="866190" y="36842"/>
                </a:lnTo>
                <a:lnTo>
                  <a:pt x="867206" y="34290"/>
                </a:lnTo>
                <a:lnTo>
                  <a:pt x="868235" y="31750"/>
                </a:lnTo>
                <a:lnTo>
                  <a:pt x="868857" y="31750"/>
                </a:lnTo>
                <a:lnTo>
                  <a:pt x="870572" y="38900"/>
                </a:lnTo>
                <a:lnTo>
                  <a:pt x="870699" y="39370"/>
                </a:lnTo>
                <a:lnTo>
                  <a:pt x="870699" y="11430"/>
                </a:lnTo>
                <a:lnTo>
                  <a:pt x="864755" y="11430"/>
                </a:lnTo>
                <a:lnTo>
                  <a:pt x="863320" y="11747"/>
                </a:lnTo>
                <a:lnTo>
                  <a:pt x="863320" y="31750"/>
                </a:lnTo>
                <a:lnTo>
                  <a:pt x="863320" y="33020"/>
                </a:lnTo>
                <a:lnTo>
                  <a:pt x="862495" y="34290"/>
                </a:lnTo>
                <a:lnTo>
                  <a:pt x="861275" y="33020"/>
                </a:lnTo>
                <a:lnTo>
                  <a:pt x="859218" y="33020"/>
                </a:lnTo>
                <a:lnTo>
                  <a:pt x="859218" y="35560"/>
                </a:lnTo>
                <a:lnTo>
                  <a:pt x="858596" y="36830"/>
                </a:lnTo>
                <a:lnTo>
                  <a:pt x="857999" y="35560"/>
                </a:lnTo>
                <a:lnTo>
                  <a:pt x="856348" y="34290"/>
                </a:lnTo>
                <a:lnTo>
                  <a:pt x="858723" y="30607"/>
                </a:lnTo>
                <a:lnTo>
                  <a:pt x="862571" y="30607"/>
                </a:lnTo>
                <a:lnTo>
                  <a:pt x="863320" y="31750"/>
                </a:lnTo>
                <a:lnTo>
                  <a:pt x="863320" y="11747"/>
                </a:lnTo>
                <a:lnTo>
                  <a:pt x="858888" y="12700"/>
                </a:lnTo>
                <a:lnTo>
                  <a:pt x="858405" y="13970"/>
                </a:lnTo>
                <a:lnTo>
                  <a:pt x="858888" y="14986"/>
                </a:lnTo>
                <a:lnTo>
                  <a:pt x="859015" y="15240"/>
                </a:lnTo>
                <a:lnTo>
                  <a:pt x="854303" y="15240"/>
                </a:lnTo>
                <a:lnTo>
                  <a:pt x="849185" y="13970"/>
                </a:lnTo>
                <a:lnTo>
                  <a:pt x="848969" y="13970"/>
                </a:lnTo>
                <a:lnTo>
                  <a:pt x="850201" y="20320"/>
                </a:lnTo>
                <a:lnTo>
                  <a:pt x="851433" y="25400"/>
                </a:lnTo>
                <a:lnTo>
                  <a:pt x="848360" y="29210"/>
                </a:lnTo>
                <a:lnTo>
                  <a:pt x="846620" y="24447"/>
                </a:lnTo>
                <a:lnTo>
                  <a:pt x="846543" y="24231"/>
                </a:lnTo>
                <a:lnTo>
                  <a:pt x="846709" y="24231"/>
                </a:lnTo>
                <a:lnTo>
                  <a:pt x="844067" y="22860"/>
                </a:lnTo>
                <a:lnTo>
                  <a:pt x="840181" y="26670"/>
                </a:lnTo>
                <a:lnTo>
                  <a:pt x="836803" y="33020"/>
                </a:lnTo>
                <a:lnTo>
                  <a:pt x="835863" y="36842"/>
                </a:lnTo>
                <a:lnTo>
                  <a:pt x="837095" y="40640"/>
                </a:lnTo>
                <a:lnTo>
                  <a:pt x="836891" y="40640"/>
                </a:lnTo>
                <a:lnTo>
                  <a:pt x="834834" y="39370"/>
                </a:lnTo>
                <a:lnTo>
                  <a:pt x="830745" y="36842"/>
                </a:lnTo>
                <a:lnTo>
                  <a:pt x="827252" y="35560"/>
                </a:lnTo>
                <a:lnTo>
                  <a:pt x="826084" y="34290"/>
                </a:lnTo>
                <a:lnTo>
                  <a:pt x="823772" y="31750"/>
                </a:lnTo>
                <a:lnTo>
                  <a:pt x="823493" y="30607"/>
                </a:lnTo>
                <a:lnTo>
                  <a:pt x="823163" y="29210"/>
                </a:lnTo>
                <a:lnTo>
                  <a:pt x="821410" y="24447"/>
                </a:lnTo>
                <a:lnTo>
                  <a:pt x="821334" y="24231"/>
                </a:lnTo>
                <a:lnTo>
                  <a:pt x="820077" y="23037"/>
                </a:lnTo>
                <a:lnTo>
                  <a:pt x="820077" y="30492"/>
                </a:lnTo>
                <a:lnTo>
                  <a:pt x="817422" y="29210"/>
                </a:lnTo>
                <a:lnTo>
                  <a:pt x="813473" y="25400"/>
                </a:lnTo>
                <a:lnTo>
                  <a:pt x="810856" y="22860"/>
                </a:lnTo>
                <a:lnTo>
                  <a:pt x="810044" y="22072"/>
                </a:lnTo>
                <a:lnTo>
                  <a:pt x="810044" y="33020"/>
                </a:lnTo>
                <a:lnTo>
                  <a:pt x="808812" y="34290"/>
                </a:lnTo>
                <a:lnTo>
                  <a:pt x="805332" y="33020"/>
                </a:lnTo>
                <a:lnTo>
                  <a:pt x="801636" y="31750"/>
                </a:lnTo>
                <a:lnTo>
                  <a:pt x="798156" y="29210"/>
                </a:lnTo>
                <a:lnTo>
                  <a:pt x="794473" y="29210"/>
                </a:lnTo>
                <a:lnTo>
                  <a:pt x="792403" y="30492"/>
                </a:lnTo>
                <a:lnTo>
                  <a:pt x="793242" y="27940"/>
                </a:lnTo>
                <a:lnTo>
                  <a:pt x="795108" y="24447"/>
                </a:lnTo>
                <a:lnTo>
                  <a:pt x="797128" y="20320"/>
                </a:lnTo>
                <a:lnTo>
                  <a:pt x="799592" y="17780"/>
                </a:lnTo>
                <a:lnTo>
                  <a:pt x="801839" y="17780"/>
                </a:lnTo>
                <a:lnTo>
                  <a:pt x="801636" y="19050"/>
                </a:lnTo>
                <a:lnTo>
                  <a:pt x="800201" y="20320"/>
                </a:lnTo>
                <a:lnTo>
                  <a:pt x="796201" y="24231"/>
                </a:lnTo>
                <a:lnTo>
                  <a:pt x="796353" y="24231"/>
                </a:lnTo>
                <a:lnTo>
                  <a:pt x="797344" y="26670"/>
                </a:lnTo>
                <a:lnTo>
                  <a:pt x="802055" y="25400"/>
                </a:lnTo>
                <a:lnTo>
                  <a:pt x="805942" y="25400"/>
                </a:lnTo>
                <a:lnTo>
                  <a:pt x="805129" y="26670"/>
                </a:lnTo>
                <a:lnTo>
                  <a:pt x="804710" y="29210"/>
                </a:lnTo>
                <a:lnTo>
                  <a:pt x="805700" y="30607"/>
                </a:lnTo>
                <a:lnTo>
                  <a:pt x="807377" y="31750"/>
                </a:lnTo>
                <a:lnTo>
                  <a:pt x="809218" y="31750"/>
                </a:lnTo>
                <a:lnTo>
                  <a:pt x="810044" y="33020"/>
                </a:lnTo>
                <a:lnTo>
                  <a:pt x="810044" y="22072"/>
                </a:lnTo>
                <a:lnTo>
                  <a:pt x="806970" y="19050"/>
                </a:lnTo>
                <a:lnTo>
                  <a:pt x="809218" y="19050"/>
                </a:lnTo>
                <a:lnTo>
                  <a:pt x="811479" y="20320"/>
                </a:lnTo>
                <a:lnTo>
                  <a:pt x="814552" y="22860"/>
                </a:lnTo>
                <a:lnTo>
                  <a:pt x="816190" y="25400"/>
                </a:lnTo>
                <a:lnTo>
                  <a:pt x="820077" y="30492"/>
                </a:lnTo>
                <a:lnTo>
                  <a:pt x="820077" y="23037"/>
                </a:lnTo>
                <a:lnTo>
                  <a:pt x="819899" y="22860"/>
                </a:lnTo>
                <a:lnTo>
                  <a:pt x="815670" y="19050"/>
                </a:lnTo>
                <a:lnTo>
                  <a:pt x="814260" y="17780"/>
                </a:lnTo>
                <a:lnTo>
                  <a:pt x="812850" y="16510"/>
                </a:lnTo>
                <a:lnTo>
                  <a:pt x="810044" y="13970"/>
                </a:lnTo>
                <a:lnTo>
                  <a:pt x="807580" y="15240"/>
                </a:lnTo>
                <a:lnTo>
                  <a:pt x="806348" y="16510"/>
                </a:lnTo>
                <a:lnTo>
                  <a:pt x="804710" y="15240"/>
                </a:lnTo>
                <a:lnTo>
                  <a:pt x="803071" y="12700"/>
                </a:lnTo>
                <a:lnTo>
                  <a:pt x="799185" y="11430"/>
                </a:lnTo>
                <a:lnTo>
                  <a:pt x="790168" y="10160"/>
                </a:lnTo>
                <a:lnTo>
                  <a:pt x="789343" y="10160"/>
                </a:lnTo>
                <a:lnTo>
                  <a:pt x="795083" y="16510"/>
                </a:lnTo>
                <a:lnTo>
                  <a:pt x="794092" y="21399"/>
                </a:lnTo>
                <a:lnTo>
                  <a:pt x="794054" y="21590"/>
                </a:lnTo>
                <a:lnTo>
                  <a:pt x="786371" y="24231"/>
                </a:lnTo>
                <a:lnTo>
                  <a:pt x="786587" y="24231"/>
                </a:lnTo>
                <a:lnTo>
                  <a:pt x="785660" y="25400"/>
                </a:lnTo>
                <a:lnTo>
                  <a:pt x="786269" y="27940"/>
                </a:lnTo>
                <a:lnTo>
                  <a:pt x="787095" y="29210"/>
                </a:lnTo>
                <a:lnTo>
                  <a:pt x="785456" y="29210"/>
                </a:lnTo>
                <a:lnTo>
                  <a:pt x="783729" y="27940"/>
                </a:lnTo>
                <a:lnTo>
                  <a:pt x="780288" y="25400"/>
                </a:lnTo>
                <a:lnTo>
                  <a:pt x="778700" y="24231"/>
                </a:lnTo>
                <a:lnTo>
                  <a:pt x="776846" y="22860"/>
                </a:lnTo>
                <a:lnTo>
                  <a:pt x="775614" y="21590"/>
                </a:lnTo>
                <a:lnTo>
                  <a:pt x="777252" y="20320"/>
                </a:lnTo>
                <a:lnTo>
                  <a:pt x="779094" y="19050"/>
                </a:lnTo>
                <a:lnTo>
                  <a:pt x="779094" y="17780"/>
                </a:lnTo>
                <a:lnTo>
                  <a:pt x="777455" y="16510"/>
                </a:lnTo>
                <a:lnTo>
                  <a:pt x="776020" y="16510"/>
                </a:lnTo>
                <a:lnTo>
                  <a:pt x="775614" y="13970"/>
                </a:lnTo>
                <a:lnTo>
                  <a:pt x="776325" y="11430"/>
                </a:lnTo>
                <a:lnTo>
                  <a:pt x="777049" y="8890"/>
                </a:lnTo>
                <a:lnTo>
                  <a:pt x="776020" y="8890"/>
                </a:lnTo>
                <a:lnTo>
                  <a:pt x="771728" y="7620"/>
                </a:lnTo>
                <a:lnTo>
                  <a:pt x="764425" y="7620"/>
                </a:lnTo>
                <a:lnTo>
                  <a:pt x="756450" y="6350"/>
                </a:lnTo>
                <a:lnTo>
                  <a:pt x="752259" y="5562"/>
                </a:lnTo>
                <a:lnTo>
                  <a:pt x="752259" y="33020"/>
                </a:lnTo>
                <a:lnTo>
                  <a:pt x="751433" y="34290"/>
                </a:lnTo>
                <a:lnTo>
                  <a:pt x="746112" y="31750"/>
                </a:lnTo>
                <a:lnTo>
                  <a:pt x="745540" y="30607"/>
                </a:lnTo>
                <a:lnTo>
                  <a:pt x="749719" y="30607"/>
                </a:lnTo>
                <a:lnTo>
                  <a:pt x="751027" y="31750"/>
                </a:lnTo>
                <a:lnTo>
                  <a:pt x="751636" y="33020"/>
                </a:lnTo>
                <a:lnTo>
                  <a:pt x="752259" y="33020"/>
                </a:lnTo>
                <a:lnTo>
                  <a:pt x="752259" y="5562"/>
                </a:lnTo>
                <a:lnTo>
                  <a:pt x="749706" y="5080"/>
                </a:lnTo>
                <a:lnTo>
                  <a:pt x="746112" y="5080"/>
                </a:lnTo>
                <a:lnTo>
                  <a:pt x="745286" y="3810"/>
                </a:lnTo>
                <a:lnTo>
                  <a:pt x="744474" y="5080"/>
                </a:lnTo>
                <a:lnTo>
                  <a:pt x="744474" y="7620"/>
                </a:lnTo>
                <a:lnTo>
                  <a:pt x="743445" y="7620"/>
                </a:lnTo>
                <a:lnTo>
                  <a:pt x="740981" y="5080"/>
                </a:lnTo>
                <a:lnTo>
                  <a:pt x="738530" y="3810"/>
                </a:lnTo>
                <a:lnTo>
                  <a:pt x="737908" y="3810"/>
                </a:lnTo>
                <a:lnTo>
                  <a:pt x="739140" y="5080"/>
                </a:lnTo>
                <a:lnTo>
                  <a:pt x="740371" y="7620"/>
                </a:lnTo>
                <a:lnTo>
                  <a:pt x="739343" y="7620"/>
                </a:lnTo>
                <a:lnTo>
                  <a:pt x="735660" y="6350"/>
                </a:lnTo>
                <a:lnTo>
                  <a:pt x="733818" y="6350"/>
                </a:lnTo>
                <a:lnTo>
                  <a:pt x="733818" y="17780"/>
                </a:lnTo>
                <a:lnTo>
                  <a:pt x="733196" y="17780"/>
                </a:lnTo>
                <a:lnTo>
                  <a:pt x="731253" y="21399"/>
                </a:lnTo>
                <a:lnTo>
                  <a:pt x="731151" y="21590"/>
                </a:lnTo>
                <a:lnTo>
                  <a:pt x="728078" y="20320"/>
                </a:lnTo>
                <a:lnTo>
                  <a:pt x="728891" y="17780"/>
                </a:lnTo>
                <a:lnTo>
                  <a:pt x="729234" y="16738"/>
                </a:lnTo>
                <a:lnTo>
                  <a:pt x="729310" y="16510"/>
                </a:lnTo>
                <a:lnTo>
                  <a:pt x="730123" y="15240"/>
                </a:lnTo>
                <a:lnTo>
                  <a:pt x="731354" y="13970"/>
                </a:lnTo>
                <a:lnTo>
                  <a:pt x="733399" y="15240"/>
                </a:lnTo>
                <a:lnTo>
                  <a:pt x="733818" y="17780"/>
                </a:lnTo>
                <a:lnTo>
                  <a:pt x="733818" y="6350"/>
                </a:lnTo>
                <a:lnTo>
                  <a:pt x="732383" y="6350"/>
                </a:lnTo>
                <a:lnTo>
                  <a:pt x="730123" y="7620"/>
                </a:lnTo>
                <a:lnTo>
                  <a:pt x="729310" y="8890"/>
                </a:lnTo>
                <a:lnTo>
                  <a:pt x="728281" y="11430"/>
                </a:lnTo>
                <a:lnTo>
                  <a:pt x="727456" y="11430"/>
                </a:lnTo>
                <a:lnTo>
                  <a:pt x="722947" y="8890"/>
                </a:lnTo>
                <a:lnTo>
                  <a:pt x="719874" y="6350"/>
                </a:lnTo>
                <a:lnTo>
                  <a:pt x="717829" y="6350"/>
                </a:lnTo>
                <a:lnTo>
                  <a:pt x="717829" y="8890"/>
                </a:lnTo>
                <a:lnTo>
                  <a:pt x="719061" y="10160"/>
                </a:lnTo>
                <a:lnTo>
                  <a:pt x="721931" y="10160"/>
                </a:lnTo>
                <a:lnTo>
                  <a:pt x="719874" y="11430"/>
                </a:lnTo>
                <a:lnTo>
                  <a:pt x="715365" y="15240"/>
                </a:lnTo>
                <a:lnTo>
                  <a:pt x="715073" y="14986"/>
                </a:lnTo>
                <a:lnTo>
                  <a:pt x="713930" y="13970"/>
                </a:lnTo>
                <a:lnTo>
                  <a:pt x="714756" y="10160"/>
                </a:lnTo>
                <a:lnTo>
                  <a:pt x="714959" y="8890"/>
                </a:lnTo>
                <a:lnTo>
                  <a:pt x="715365" y="6350"/>
                </a:lnTo>
                <a:lnTo>
                  <a:pt x="713727" y="6350"/>
                </a:lnTo>
                <a:lnTo>
                  <a:pt x="713727" y="31750"/>
                </a:lnTo>
                <a:lnTo>
                  <a:pt x="713727" y="35560"/>
                </a:lnTo>
                <a:lnTo>
                  <a:pt x="713308" y="36842"/>
                </a:lnTo>
                <a:lnTo>
                  <a:pt x="712508" y="36842"/>
                </a:lnTo>
                <a:lnTo>
                  <a:pt x="711682" y="35560"/>
                </a:lnTo>
                <a:lnTo>
                  <a:pt x="710857" y="33020"/>
                </a:lnTo>
                <a:lnTo>
                  <a:pt x="710247" y="31750"/>
                </a:lnTo>
                <a:lnTo>
                  <a:pt x="710615" y="30607"/>
                </a:lnTo>
                <a:lnTo>
                  <a:pt x="712978" y="30607"/>
                </a:lnTo>
                <a:lnTo>
                  <a:pt x="713727" y="31750"/>
                </a:lnTo>
                <a:lnTo>
                  <a:pt x="713727" y="6350"/>
                </a:lnTo>
                <a:lnTo>
                  <a:pt x="705535" y="6350"/>
                </a:lnTo>
                <a:lnTo>
                  <a:pt x="705535" y="31750"/>
                </a:lnTo>
                <a:lnTo>
                  <a:pt x="705535" y="33020"/>
                </a:lnTo>
                <a:lnTo>
                  <a:pt x="704507" y="34290"/>
                </a:lnTo>
                <a:lnTo>
                  <a:pt x="702259" y="34290"/>
                </a:lnTo>
                <a:lnTo>
                  <a:pt x="701852" y="33020"/>
                </a:lnTo>
                <a:lnTo>
                  <a:pt x="702462" y="33020"/>
                </a:lnTo>
                <a:lnTo>
                  <a:pt x="703072" y="31750"/>
                </a:lnTo>
                <a:lnTo>
                  <a:pt x="703999" y="30607"/>
                </a:lnTo>
                <a:lnTo>
                  <a:pt x="705154" y="30607"/>
                </a:lnTo>
                <a:lnTo>
                  <a:pt x="705535" y="31750"/>
                </a:lnTo>
                <a:lnTo>
                  <a:pt x="705535" y="6350"/>
                </a:lnTo>
                <a:lnTo>
                  <a:pt x="698982" y="6350"/>
                </a:lnTo>
                <a:lnTo>
                  <a:pt x="698982" y="13970"/>
                </a:lnTo>
                <a:lnTo>
                  <a:pt x="698982" y="38100"/>
                </a:lnTo>
                <a:lnTo>
                  <a:pt x="695286" y="38100"/>
                </a:lnTo>
                <a:lnTo>
                  <a:pt x="695350" y="35356"/>
                </a:lnTo>
                <a:lnTo>
                  <a:pt x="695693" y="34290"/>
                </a:lnTo>
                <a:lnTo>
                  <a:pt x="696722" y="34290"/>
                </a:lnTo>
                <a:lnTo>
                  <a:pt x="697750" y="35560"/>
                </a:lnTo>
                <a:lnTo>
                  <a:pt x="698982" y="38100"/>
                </a:lnTo>
                <a:lnTo>
                  <a:pt x="698982" y="13970"/>
                </a:lnTo>
                <a:lnTo>
                  <a:pt x="698360" y="13970"/>
                </a:lnTo>
                <a:lnTo>
                  <a:pt x="695286" y="11430"/>
                </a:lnTo>
                <a:lnTo>
                  <a:pt x="690778" y="9105"/>
                </a:lnTo>
                <a:lnTo>
                  <a:pt x="690778" y="21590"/>
                </a:lnTo>
                <a:lnTo>
                  <a:pt x="689965" y="21590"/>
                </a:lnTo>
                <a:lnTo>
                  <a:pt x="688327" y="20320"/>
                </a:lnTo>
                <a:lnTo>
                  <a:pt x="684631" y="19050"/>
                </a:lnTo>
                <a:lnTo>
                  <a:pt x="684022" y="17780"/>
                </a:lnTo>
                <a:lnTo>
                  <a:pt x="688111" y="17780"/>
                </a:lnTo>
                <a:lnTo>
                  <a:pt x="689546" y="19050"/>
                </a:lnTo>
                <a:lnTo>
                  <a:pt x="690676" y="21399"/>
                </a:lnTo>
                <a:lnTo>
                  <a:pt x="690778" y="21590"/>
                </a:lnTo>
                <a:lnTo>
                  <a:pt x="690778" y="9105"/>
                </a:lnTo>
                <a:lnTo>
                  <a:pt x="690372" y="8890"/>
                </a:lnTo>
                <a:lnTo>
                  <a:pt x="695909" y="8890"/>
                </a:lnTo>
                <a:lnTo>
                  <a:pt x="697547" y="10160"/>
                </a:lnTo>
                <a:lnTo>
                  <a:pt x="698157" y="11430"/>
                </a:lnTo>
                <a:lnTo>
                  <a:pt x="698982" y="13970"/>
                </a:lnTo>
                <a:lnTo>
                  <a:pt x="698982" y="6350"/>
                </a:lnTo>
                <a:lnTo>
                  <a:pt x="692213" y="6350"/>
                </a:lnTo>
                <a:lnTo>
                  <a:pt x="685457" y="7620"/>
                </a:lnTo>
                <a:lnTo>
                  <a:pt x="685558" y="8890"/>
                </a:lnTo>
                <a:lnTo>
                  <a:pt x="685660" y="10160"/>
                </a:lnTo>
                <a:lnTo>
                  <a:pt x="685761" y="11430"/>
                </a:lnTo>
                <a:lnTo>
                  <a:pt x="685863" y="12700"/>
                </a:lnTo>
                <a:lnTo>
                  <a:pt x="684834" y="13970"/>
                </a:lnTo>
                <a:lnTo>
                  <a:pt x="681558" y="10160"/>
                </a:lnTo>
                <a:lnTo>
                  <a:pt x="680796" y="9334"/>
                </a:lnTo>
                <a:lnTo>
                  <a:pt x="680796" y="14986"/>
                </a:lnTo>
                <a:lnTo>
                  <a:pt x="678891" y="22860"/>
                </a:lnTo>
                <a:lnTo>
                  <a:pt x="677659" y="24142"/>
                </a:lnTo>
                <a:lnTo>
                  <a:pt x="675614" y="22860"/>
                </a:lnTo>
                <a:lnTo>
                  <a:pt x="674801" y="22860"/>
                </a:lnTo>
                <a:lnTo>
                  <a:pt x="674801" y="25400"/>
                </a:lnTo>
                <a:lnTo>
                  <a:pt x="673773" y="25400"/>
                </a:lnTo>
                <a:lnTo>
                  <a:pt x="671499" y="24231"/>
                </a:lnTo>
                <a:lnTo>
                  <a:pt x="671220" y="24231"/>
                </a:lnTo>
                <a:lnTo>
                  <a:pt x="672338" y="22860"/>
                </a:lnTo>
                <a:lnTo>
                  <a:pt x="675005" y="20320"/>
                </a:lnTo>
                <a:lnTo>
                  <a:pt x="677760" y="17780"/>
                </a:lnTo>
                <a:lnTo>
                  <a:pt x="680796" y="14986"/>
                </a:lnTo>
                <a:lnTo>
                  <a:pt x="680796" y="9334"/>
                </a:lnTo>
                <a:lnTo>
                  <a:pt x="678078" y="6350"/>
                </a:lnTo>
                <a:lnTo>
                  <a:pt x="678281" y="7620"/>
                </a:lnTo>
                <a:lnTo>
                  <a:pt x="679310" y="8890"/>
                </a:lnTo>
                <a:lnTo>
                  <a:pt x="674382" y="13970"/>
                </a:lnTo>
                <a:lnTo>
                  <a:pt x="668032" y="13970"/>
                </a:lnTo>
                <a:lnTo>
                  <a:pt x="667931" y="11430"/>
                </a:lnTo>
                <a:lnTo>
                  <a:pt x="667880" y="10160"/>
                </a:lnTo>
                <a:lnTo>
                  <a:pt x="667829" y="8890"/>
                </a:lnTo>
                <a:lnTo>
                  <a:pt x="671309" y="7620"/>
                </a:lnTo>
                <a:lnTo>
                  <a:pt x="672541" y="6350"/>
                </a:lnTo>
                <a:lnTo>
                  <a:pt x="652259" y="6350"/>
                </a:lnTo>
                <a:lnTo>
                  <a:pt x="652259" y="10160"/>
                </a:lnTo>
                <a:lnTo>
                  <a:pt x="647750" y="10160"/>
                </a:lnTo>
                <a:lnTo>
                  <a:pt x="647065" y="8890"/>
                </a:lnTo>
                <a:lnTo>
                  <a:pt x="645706" y="6350"/>
                </a:lnTo>
                <a:lnTo>
                  <a:pt x="644677" y="5080"/>
                </a:lnTo>
                <a:lnTo>
                  <a:pt x="644055" y="6350"/>
                </a:lnTo>
                <a:lnTo>
                  <a:pt x="644055" y="8890"/>
                </a:lnTo>
                <a:lnTo>
                  <a:pt x="643039" y="8890"/>
                </a:lnTo>
                <a:lnTo>
                  <a:pt x="640168" y="7620"/>
                </a:lnTo>
                <a:lnTo>
                  <a:pt x="634834" y="5080"/>
                </a:lnTo>
                <a:lnTo>
                  <a:pt x="627049" y="5080"/>
                </a:lnTo>
                <a:lnTo>
                  <a:pt x="628891" y="7620"/>
                </a:lnTo>
                <a:lnTo>
                  <a:pt x="630123" y="10160"/>
                </a:lnTo>
                <a:lnTo>
                  <a:pt x="626846" y="10160"/>
                </a:lnTo>
                <a:lnTo>
                  <a:pt x="623570" y="8813"/>
                </a:lnTo>
                <a:lnTo>
                  <a:pt x="623570" y="25400"/>
                </a:lnTo>
                <a:lnTo>
                  <a:pt x="623570" y="29210"/>
                </a:lnTo>
                <a:lnTo>
                  <a:pt x="623125" y="30607"/>
                </a:lnTo>
                <a:lnTo>
                  <a:pt x="622401" y="30607"/>
                </a:lnTo>
                <a:lnTo>
                  <a:pt x="621525" y="29210"/>
                </a:lnTo>
                <a:lnTo>
                  <a:pt x="620814" y="27038"/>
                </a:lnTo>
                <a:lnTo>
                  <a:pt x="620699" y="26670"/>
                </a:lnTo>
                <a:lnTo>
                  <a:pt x="620090" y="25400"/>
                </a:lnTo>
                <a:lnTo>
                  <a:pt x="620395" y="24447"/>
                </a:lnTo>
                <a:lnTo>
                  <a:pt x="620458" y="24231"/>
                </a:lnTo>
                <a:lnTo>
                  <a:pt x="622808" y="24231"/>
                </a:lnTo>
                <a:lnTo>
                  <a:pt x="623570" y="25400"/>
                </a:lnTo>
                <a:lnTo>
                  <a:pt x="623570" y="8813"/>
                </a:lnTo>
                <a:lnTo>
                  <a:pt x="617626" y="6350"/>
                </a:lnTo>
                <a:lnTo>
                  <a:pt x="615581" y="5080"/>
                </a:lnTo>
                <a:lnTo>
                  <a:pt x="615162" y="6350"/>
                </a:lnTo>
                <a:lnTo>
                  <a:pt x="616394" y="7620"/>
                </a:lnTo>
                <a:lnTo>
                  <a:pt x="617626" y="10160"/>
                </a:lnTo>
                <a:lnTo>
                  <a:pt x="617220" y="10160"/>
                </a:lnTo>
                <a:lnTo>
                  <a:pt x="615162" y="8890"/>
                </a:lnTo>
                <a:lnTo>
                  <a:pt x="613524" y="7620"/>
                </a:lnTo>
                <a:lnTo>
                  <a:pt x="606564" y="6350"/>
                </a:lnTo>
                <a:lnTo>
                  <a:pt x="597128" y="6350"/>
                </a:lnTo>
                <a:lnTo>
                  <a:pt x="597128" y="19050"/>
                </a:lnTo>
                <a:lnTo>
                  <a:pt x="594677" y="19050"/>
                </a:lnTo>
                <a:lnTo>
                  <a:pt x="594106" y="16738"/>
                </a:lnTo>
                <a:lnTo>
                  <a:pt x="594055" y="16510"/>
                </a:lnTo>
                <a:lnTo>
                  <a:pt x="592836" y="13970"/>
                </a:lnTo>
                <a:lnTo>
                  <a:pt x="592836" y="22860"/>
                </a:lnTo>
                <a:lnTo>
                  <a:pt x="592836" y="24231"/>
                </a:lnTo>
                <a:lnTo>
                  <a:pt x="591908" y="24231"/>
                </a:lnTo>
                <a:lnTo>
                  <a:pt x="590778" y="25400"/>
                </a:lnTo>
                <a:lnTo>
                  <a:pt x="588733" y="25400"/>
                </a:lnTo>
                <a:lnTo>
                  <a:pt x="588733" y="22860"/>
                </a:lnTo>
                <a:lnTo>
                  <a:pt x="589762" y="21590"/>
                </a:lnTo>
                <a:lnTo>
                  <a:pt x="592010" y="21590"/>
                </a:lnTo>
                <a:lnTo>
                  <a:pt x="592836" y="22860"/>
                </a:lnTo>
                <a:lnTo>
                  <a:pt x="592836" y="13970"/>
                </a:lnTo>
                <a:lnTo>
                  <a:pt x="593039" y="13970"/>
                </a:lnTo>
                <a:lnTo>
                  <a:pt x="595083" y="15240"/>
                </a:lnTo>
                <a:lnTo>
                  <a:pt x="596519" y="16510"/>
                </a:lnTo>
                <a:lnTo>
                  <a:pt x="597128" y="19050"/>
                </a:lnTo>
                <a:lnTo>
                  <a:pt x="597128" y="6350"/>
                </a:lnTo>
                <a:lnTo>
                  <a:pt x="586892" y="6350"/>
                </a:lnTo>
                <a:lnTo>
                  <a:pt x="588124" y="11430"/>
                </a:lnTo>
                <a:lnTo>
                  <a:pt x="589762" y="19050"/>
                </a:lnTo>
                <a:lnTo>
                  <a:pt x="586689" y="16510"/>
                </a:lnTo>
                <a:lnTo>
                  <a:pt x="585660" y="13335"/>
                </a:lnTo>
                <a:lnTo>
                  <a:pt x="585660" y="22860"/>
                </a:lnTo>
                <a:lnTo>
                  <a:pt x="579513" y="26670"/>
                </a:lnTo>
                <a:lnTo>
                  <a:pt x="574395" y="22860"/>
                </a:lnTo>
                <a:lnTo>
                  <a:pt x="575818" y="19050"/>
                </a:lnTo>
                <a:lnTo>
                  <a:pt x="576440" y="17780"/>
                </a:lnTo>
                <a:lnTo>
                  <a:pt x="577672" y="16510"/>
                </a:lnTo>
                <a:lnTo>
                  <a:pt x="580123" y="16510"/>
                </a:lnTo>
                <a:lnTo>
                  <a:pt x="578891" y="19050"/>
                </a:lnTo>
                <a:lnTo>
                  <a:pt x="579716" y="20320"/>
                </a:lnTo>
                <a:lnTo>
                  <a:pt x="585050" y="20320"/>
                </a:lnTo>
                <a:lnTo>
                  <a:pt x="585660" y="22860"/>
                </a:lnTo>
                <a:lnTo>
                  <a:pt x="585660" y="13335"/>
                </a:lnTo>
                <a:lnTo>
                  <a:pt x="584225" y="8890"/>
                </a:lnTo>
                <a:lnTo>
                  <a:pt x="582180" y="3810"/>
                </a:lnTo>
                <a:lnTo>
                  <a:pt x="581761" y="3810"/>
                </a:lnTo>
                <a:lnTo>
                  <a:pt x="579716" y="8890"/>
                </a:lnTo>
                <a:lnTo>
                  <a:pt x="577253" y="11430"/>
                </a:lnTo>
                <a:lnTo>
                  <a:pt x="572744" y="11430"/>
                </a:lnTo>
                <a:lnTo>
                  <a:pt x="571525" y="12700"/>
                </a:lnTo>
                <a:lnTo>
                  <a:pt x="571614" y="16738"/>
                </a:lnTo>
                <a:lnTo>
                  <a:pt x="571106" y="17780"/>
                </a:lnTo>
                <a:lnTo>
                  <a:pt x="566394" y="13970"/>
                </a:lnTo>
                <a:lnTo>
                  <a:pt x="568452" y="19050"/>
                </a:lnTo>
                <a:lnTo>
                  <a:pt x="573443" y="24231"/>
                </a:lnTo>
                <a:lnTo>
                  <a:pt x="576237" y="27940"/>
                </a:lnTo>
                <a:lnTo>
                  <a:pt x="577354" y="29210"/>
                </a:lnTo>
                <a:lnTo>
                  <a:pt x="578485" y="30607"/>
                </a:lnTo>
                <a:lnTo>
                  <a:pt x="578485" y="33020"/>
                </a:lnTo>
                <a:lnTo>
                  <a:pt x="580745" y="34290"/>
                </a:lnTo>
                <a:lnTo>
                  <a:pt x="583399" y="34290"/>
                </a:lnTo>
                <a:lnTo>
                  <a:pt x="587095" y="35560"/>
                </a:lnTo>
                <a:lnTo>
                  <a:pt x="588733" y="34290"/>
                </a:lnTo>
                <a:lnTo>
                  <a:pt x="590372" y="29210"/>
                </a:lnTo>
                <a:lnTo>
                  <a:pt x="591807" y="27940"/>
                </a:lnTo>
                <a:lnTo>
                  <a:pt x="596519" y="29210"/>
                </a:lnTo>
                <a:lnTo>
                  <a:pt x="602462" y="29210"/>
                </a:lnTo>
                <a:lnTo>
                  <a:pt x="602043" y="27940"/>
                </a:lnTo>
                <a:lnTo>
                  <a:pt x="601751" y="27038"/>
                </a:lnTo>
                <a:lnTo>
                  <a:pt x="601637" y="26670"/>
                </a:lnTo>
                <a:lnTo>
                  <a:pt x="601332" y="25400"/>
                </a:lnTo>
                <a:lnTo>
                  <a:pt x="601091" y="24447"/>
                </a:lnTo>
                <a:lnTo>
                  <a:pt x="601040" y="24231"/>
                </a:lnTo>
                <a:lnTo>
                  <a:pt x="601497" y="24231"/>
                </a:lnTo>
                <a:lnTo>
                  <a:pt x="603072" y="26670"/>
                </a:lnTo>
                <a:lnTo>
                  <a:pt x="604304" y="29210"/>
                </a:lnTo>
                <a:lnTo>
                  <a:pt x="606132" y="30492"/>
                </a:lnTo>
                <a:lnTo>
                  <a:pt x="607174" y="29210"/>
                </a:lnTo>
                <a:lnTo>
                  <a:pt x="609219" y="29210"/>
                </a:lnTo>
                <a:lnTo>
                  <a:pt x="609866" y="30607"/>
                </a:lnTo>
                <a:lnTo>
                  <a:pt x="610654" y="33020"/>
                </a:lnTo>
                <a:lnTo>
                  <a:pt x="605739" y="33020"/>
                </a:lnTo>
                <a:lnTo>
                  <a:pt x="602462" y="31750"/>
                </a:lnTo>
                <a:lnTo>
                  <a:pt x="600824" y="33020"/>
                </a:lnTo>
                <a:lnTo>
                  <a:pt x="602462" y="35560"/>
                </a:lnTo>
                <a:lnTo>
                  <a:pt x="606145" y="35560"/>
                </a:lnTo>
                <a:lnTo>
                  <a:pt x="613727" y="34290"/>
                </a:lnTo>
                <a:lnTo>
                  <a:pt x="620496" y="35560"/>
                </a:lnTo>
                <a:lnTo>
                  <a:pt x="629513" y="39370"/>
                </a:lnTo>
                <a:lnTo>
                  <a:pt x="634428" y="39370"/>
                </a:lnTo>
                <a:lnTo>
                  <a:pt x="635863" y="38100"/>
                </a:lnTo>
                <a:lnTo>
                  <a:pt x="642213" y="38100"/>
                </a:lnTo>
                <a:lnTo>
                  <a:pt x="645287" y="39370"/>
                </a:lnTo>
                <a:lnTo>
                  <a:pt x="645909" y="38100"/>
                </a:lnTo>
                <a:lnTo>
                  <a:pt x="644880" y="35560"/>
                </a:lnTo>
                <a:lnTo>
                  <a:pt x="644271" y="34290"/>
                </a:lnTo>
                <a:lnTo>
                  <a:pt x="642835" y="33020"/>
                </a:lnTo>
                <a:lnTo>
                  <a:pt x="639546" y="33020"/>
                </a:lnTo>
                <a:lnTo>
                  <a:pt x="639838" y="30607"/>
                </a:lnTo>
                <a:lnTo>
                  <a:pt x="640778" y="22860"/>
                </a:lnTo>
                <a:lnTo>
                  <a:pt x="641845" y="21590"/>
                </a:lnTo>
                <a:lnTo>
                  <a:pt x="644004" y="19050"/>
                </a:lnTo>
                <a:lnTo>
                  <a:pt x="645083" y="17780"/>
                </a:lnTo>
                <a:lnTo>
                  <a:pt x="646112" y="19050"/>
                </a:lnTo>
                <a:lnTo>
                  <a:pt x="647623" y="21399"/>
                </a:lnTo>
                <a:lnTo>
                  <a:pt x="647750" y="21590"/>
                </a:lnTo>
                <a:lnTo>
                  <a:pt x="642213" y="21590"/>
                </a:lnTo>
                <a:lnTo>
                  <a:pt x="642010" y="22860"/>
                </a:lnTo>
                <a:lnTo>
                  <a:pt x="645706" y="26670"/>
                </a:lnTo>
                <a:lnTo>
                  <a:pt x="645706" y="27940"/>
                </a:lnTo>
                <a:lnTo>
                  <a:pt x="643648" y="29210"/>
                </a:lnTo>
                <a:lnTo>
                  <a:pt x="642213" y="29210"/>
                </a:lnTo>
                <a:lnTo>
                  <a:pt x="643026" y="30492"/>
                </a:lnTo>
                <a:lnTo>
                  <a:pt x="645490" y="29210"/>
                </a:lnTo>
                <a:lnTo>
                  <a:pt x="648360" y="29210"/>
                </a:lnTo>
                <a:lnTo>
                  <a:pt x="651941" y="30607"/>
                </a:lnTo>
                <a:lnTo>
                  <a:pt x="651764" y="30607"/>
                </a:lnTo>
                <a:lnTo>
                  <a:pt x="654507" y="33020"/>
                </a:lnTo>
                <a:lnTo>
                  <a:pt x="658202" y="38100"/>
                </a:lnTo>
                <a:lnTo>
                  <a:pt x="659638" y="38100"/>
                </a:lnTo>
                <a:lnTo>
                  <a:pt x="666597" y="34290"/>
                </a:lnTo>
                <a:lnTo>
                  <a:pt x="667016" y="34290"/>
                </a:lnTo>
                <a:lnTo>
                  <a:pt x="665784" y="38100"/>
                </a:lnTo>
                <a:lnTo>
                  <a:pt x="664552" y="40640"/>
                </a:lnTo>
                <a:lnTo>
                  <a:pt x="672338" y="34290"/>
                </a:lnTo>
                <a:lnTo>
                  <a:pt x="675817" y="33020"/>
                </a:lnTo>
                <a:lnTo>
                  <a:pt x="673760" y="36842"/>
                </a:lnTo>
                <a:lnTo>
                  <a:pt x="673163" y="38100"/>
                </a:lnTo>
                <a:lnTo>
                  <a:pt x="678891" y="38100"/>
                </a:lnTo>
                <a:lnTo>
                  <a:pt x="680110" y="36842"/>
                </a:lnTo>
                <a:lnTo>
                  <a:pt x="679716" y="35560"/>
                </a:lnTo>
                <a:lnTo>
                  <a:pt x="679107" y="35560"/>
                </a:lnTo>
                <a:lnTo>
                  <a:pt x="680123" y="34290"/>
                </a:lnTo>
                <a:lnTo>
                  <a:pt x="683818" y="34290"/>
                </a:lnTo>
                <a:lnTo>
                  <a:pt x="684834" y="35560"/>
                </a:lnTo>
                <a:lnTo>
                  <a:pt x="684225" y="35560"/>
                </a:lnTo>
                <a:lnTo>
                  <a:pt x="683602" y="36842"/>
                </a:lnTo>
                <a:lnTo>
                  <a:pt x="684428" y="38100"/>
                </a:lnTo>
                <a:lnTo>
                  <a:pt x="687705" y="38100"/>
                </a:lnTo>
                <a:lnTo>
                  <a:pt x="688314" y="36842"/>
                </a:lnTo>
                <a:lnTo>
                  <a:pt x="687501" y="35560"/>
                </a:lnTo>
                <a:lnTo>
                  <a:pt x="686892" y="34290"/>
                </a:lnTo>
                <a:lnTo>
                  <a:pt x="688733" y="35560"/>
                </a:lnTo>
                <a:lnTo>
                  <a:pt x="692010" y="36842"/>
                </a:lnTo>
                <a:lnTo>
                  <a:pt x="696722" y="40640"/>
                </a:lnTo>
                <a:lnTo>
                  <a:pt x="698157" y="40640"/>
                </a:lnTo>
                <a:lnTo>
                  <a:pt x="701027" y="38100"/>
                </a:lnTo>
                <a:lnTo>
                  <a:pt x="703275" y="36842"/>
                </a:lnTo>
                <a:lnTo>
                  <a:pt x="702665" y="38100"/>
                </a:lnTo>
                <a:lnTo>
                  <a:pt x="701852" y="39370"/>
                </a:lnTo>
                <a:lnTo>
                  <a:pt x="702056" y="40640"/>
                </a:lnTo>
                <a:lnTo>
                  <a:pt x="704303" y="40640"/>
                </a:lnTo>
                <a:lnTo>
                  <a:pt x="705942" y="39370"/>
                </a:lnTo>
                <a:lnTo>
                  <a:pt x="707567" y="36842"/>
                </a:lnTo>
                <a:lnTo>
                  <a:pt x="708609" y="36842"/>
                </a:lnTo>
                <a:lnTo>
                  <a:pt x="709841" y="39370"/>
                </a:lnTo>
                <a:lnTo>
                  <a:pt x="712279" y="43180"/>
                </a:lnTo>
                <a:lnTo>
                  <a:pt x="719061" y="38100"/>
                </a:lnTo>
                <a:lnTo>
                  <a:pt x="718235" y="33020"/>
                </a:lnTo>
                <a:lnTo>
                  <a:pt x="718134" y="31750"/>
                </a:lnTo>
                <a:lnTo>
                  <a:pt x="718032" y="30607"/>
                </a:lnTo>
                <a:lnTo>
                  <a:pt x="718858" y="31750"/>
                </a:lnTo>
                <a:lnTo>
                  <a:pt x="722744" y="38100"/>
                </a:lnTo>
                <a:lnTo>
                  <a:pt x="725614" y="40640"/>
                </a:lnTo>
                <a:lnTo>
                  <a:pt x="728891" y="40640"/>
                </a:lnTo>
                <a:lnTo>
                  <a:pt x="729919" y="39370"/>
                </a:lnTo>
                <a:lnTo>
                  <a:pt x="729094" y="39370"/>
                </a:lnTo>
                <a:lnTo>
                  <a:pt x="728484" y="38100"/>
                </a:lnTo>
                <a:lnTo>
                  <a:pt x="729716" y="35560"/>
                </a:lnTo>
                <a:lnTo>
                  <a:pt x="731964" y="34290"/>
                </a:lnTo>
                <a:lnTo>
                  <a:pt x="735457" y="33020"/>
                </a:lnTo>
                <a:lnTo>
                  <a:pt x="735863" y="33020"/>
                </a:lnTo>
                <a:lnTo>
                  <a:pt x="735101" y="35356"/>
                </a:lnTo>
                <a:lnTo>
                  <a:pt x="735037" y="35560"/>
                </a:lnTo>
                <a:lnTo>
                  <a:pt x="734225" y="36842"/>
                </a:lnTo>
                <a:lnTo>
                  <a:pt x="734834" y="38100"/>
                </a:lnTo>
                <a:lnTo>
                  <a:pt x="738111" y="38100"/>
                </a:lnTo>
                <a:lnTo>
                  <a:pt x="739343" y="34290"/>
                </a:lnTo>
                <a:lnTo>
                  <a:pt x="739101" y="33020"/>
                </a:lnTo>
                <a:lnTo>
                  <a:pt x="738416" y="29210"/>
                </a:lnTo>
                <a:lnTo>
                  <a:pt x="739343" y="27940"/>
                </a:lnTo>
                <a:lnTo>
                  <a:pt x="740778" y="29210"/>
                </a:lnTo>
                <a:lnTo>
                  <a:pt x="742213" y="29210"/>
                </a:lnTo>
                <a:lnTo>
                  <a:pt x="743445" y="31750"/>
                </a:lnTo>
                <a:lnTo>
                  <a:pt x="743445" y="36842"/>
                </a:lnTo>
                <a:lnTo>
                  <a:pt x="744880" y="39370"/>
                </a:lnTo>
                <a:lnTo>
                  <a:pt x="750201" y="39370"/>
                </a:lnTo>
                <a:lnTo>
                  <a:pt x="749388" y="38100"/>
                </a:lnTo>
                <a:lnTo>
                  <a:pt x="748766" y="36842"/>
                </a:lnTo>
                <a:lnTo>
                  <a:pt x="756145" y="36842"/>
                </a:lnTo>
                <a:lnTo>
                  <a:pt x="759015" y="38100"/>
                </a:lnTo>
                <a:lnTo>
                  <a:pt x="759637" y="39370"/>
                </a:lnTo>
                <a:lnTo>
                  <a:pt x="760679" y="43281"/>
                </a:lnTo>
                <a:lnTo>
                  <a:pt x="760984" y="43281"/>
                </a:lnTo>
                <a:lnTo>
                  <a:pt x="764146" y="39370"/>
                </a:lnTo>
                <a:lnTo>
                  <a:pt x="766457" y="36842"/>
                </a:lnTo>
                <a:lnTo>
                  <a:pt x="767626" y="35560"/>
                </a:lnTo>
                <a:lnTo>
                  <a:pt x="769874" y="35560"/>
                </a:lnTo>
                <a:lnTo>
                  <a:pt x="766800" y="40640"/>
                </a:lnTo>
                <a:lnTo>
                  <a:pt x="780948" y="40640"/>
                </a:lnTo>
                <a:lnTo>
                  <a:pt x="783399" y="41910"/>
                </a:lnTo>
                <a:lnTo>
                  <a:pt x="783399" y="44450"/>
                </a:lnTo>
                <a:lnTo>
                  <a:pt x="784428" y="44450"/>
                </a:lnTo>
                <a:lnTo>
                  <a:pt x="786892" y="40640"/>
                </a:lnTo>
                <a:lnTo>
                  <a:pt x="787501" y="40640"/>
                </a:lnTo>
                <a:lnTo>
                  <a:pt x="787565" y="43281"/>
                </a:lnTo>
                <a:lnTo>
                  <a:pt x="788327" y="44450"/>
                </a:lnTo>
                <a:lnTo>
                  <a:pt x="789343" y="44450"/>
                </a:lnTo>
                <a:lnTo>
                  <a:pt x="790092" y="43281"/>
                </a:lnTo>
                <a:lnTo>
                  <a:pt x="794118" y="43281"/>
                </a:lnTo>
                <a:lnTo>
                  <a:pt x="797344" y="44450"/>
                </a:lnTo>
                <a:lnTo>
                  <a:pt x="802665" y="45720"/>
                </a:lnTo>
                <a:lnTo>
                  <a:pt x="804303" y="45720"/>
                </a:lnTo>
                <a:lnTo>
                  <a:pt x="805561" y="43497"/>
                </a:lnTo>
                <a:lnTo>
                  <a:pt x="805675" y="43281"/>
                </a:lnTo>
                <a:lnTo>
                  <a:pt x="807580" y="39370"/>
                </a:lnTo>
                <a:lnTo>
                  <a:pt x="807999" y="39370"/>
                </a:lnTo>
                <a:lnTo>
                  <a:pt x="809625" y="41910"/>
                </a:lnTo>
                <a:lnTo>
                  <a:pt x="810552" y="43281"/>
                </a:lnTo>
                <a:lnTo>
                  <a:pt x="811885" y="44450"/>
                </a:lnTo>
                <a:lnTo>
                  <a:pt x="812495" y="45212"/>
                </a:lnTo>
                <a:lnTo>
                  <a:pt x="811796" y="43497"/>
                </a:lnTo>
                <a:lnTo>
                  <a:pt x="811720" y="43281"/>
                </a:lnTo>
                <a:lnTo>
                  <a:pt x="811530" y="43281"/>
                </a:lnTo>
                <a:lnTo>
                  <a:pt x="817422" y="39370"/>
                </a:lnTo>
                <a:lnTo>
                  <a:pt x="819467" y="40640"/>
                </a:lnTo>
                <a:lnTo>
                  <a:pt x="820699" y="41910"/>
                </a:lnTo>
                <a:lnTo>
                  <a:pt x="824890" y="43281"/>
                </a:lnTo>
                <a:lnTo>
                  <a:pt x="831977" y="43281"/>
                </a:lnTo>
                <a:lnTo>
                  <a:pt x="834631" y="44450"/>
                </a:lnTo>
                <a:lnTo>
                  <a:pt x="834631" y="45720"/>
                </a:lnTo>
                <a:lnTo>
                  <a:pt x="848969" y="45720"/>
                </a:lnTo>
                <a:lnTo>
                  <a:pt x="848969" y="44450"/>
                </a:lnTo>
                <a:lnTo>
                  <a:pt x="850861" y="43281"/>
                </a:lnTo>
                <a:lnTo>
                  <a:pt x="855954" y="43281"/>
                </a:lnTo>
                <a:lnTo>
                  <a:pt x="858405" y="41910"/>
                </a:lnTo>
                <a:lnTo>
                  <a:pt x="858812" y="40640"/>
                </a:lnTo>
                <a:lnTo>
                  <a:pt x="859421" y="39370"/>
                </a:lnTo>
                <a:lnTo>
                  <a:pt x="861072" y="39370"/>
                </a:lnTo>
                <a:lnTo>
                  <a:pt x="863523" y="41910"/>
                </a:lnTo>
                <a:lnTo>
                  <a:pt x="865708" y="43281"/>
                </a:lnTo>
                <a:lnTo>
                  <a:pt x="867422" y="44450"/>
                </a:lnTo>
                <a:lnTo>
                  <a:pt x="867422" y="43281"/>
                </a:lnTo>
                <a:lnTo>
                  <a:pt x="867600" y="43281"/>
                </a:lnTo>
                <a:lnTo>
                  <a:pt x="869670" y="44450"/>
                </a:lnTo>
                <a:lnTo>
                  <a:pt x="872540" y="45720"/>
                </a:lnTo>
                <a:lnTo>
                  <a:pt x="877735" y="49758"/>
                </a:lnTo>
                <a:lnTo>
                  <a:pt x="876236" y="45720"/>
                </a:lnTo>
                <a:lnTo>
                  <a:pt x="875512" y="43497"/>
                </a:lnTo>
                <a:lnTo>
                  <a:pt x="875436" y="43281"/>
                </a:lnTo>
                <a:lnTo>
                  <a:pt x="875004" y="41910"/>
                </a:lnTo>
                <a:lnTo>
                  <a:pt x="874928" y="41681"/>
                </a:lnTo>
                <a:lnTo>
                  <a:pt x="878281" y="44450"/>
                </a:lnTo>
                <a:lnTo>
                  <a:pt x="880122" y="45720"/>
                </a:lnTo>
                <a:lnTo>
                  <a:pt x="881761" y="46990"/>
                </a:lnTo>
                <a:lnTo>
                  <a:pt x="881761" y="44450"/>
                </a:lnTo>
                <a:lnTo>
                  <a:pt x="883399" y="45720"/>
                </a:lnTo>
                <a:lnTo>
                  <a:pt x="887095" y="48260"/>
                </a:lnTo>
                <a:lnTo>
                  <a:pt x="888111" y="48260"/>
                </a:lnTo>
                <a:lnTo>
                  <a:pt x="886472" y="45720"/>
                </a:lnTo>
                <a:lnTo>
                  <a:pt x="887298" y="44450"/>
                </a:lnTo>
                <a:lnTo>
                  <a:pt x="889139" y="44450"/>
                </a:lnTo>
                <a:lnTo>
                  <a:pt x="891400" y="43281"/>
                </a:lnTo>
                <a:lnTo>
                  <a:pt x="892162" y="43281"/>
                </a:lnTo>
                <a:lnTo>
                  <a:pt x="891184" y="45720"/>
                </a:lnTo>
                <a:lnTo>
                  <a:pt x="889965" y="49530"/>
                </a:lnTo>
                <a:lnTo>
                  <a:pt x="890168" y="49530"/>
                </a:lnTo>
                <a:lnTo>
                  <a:pt x="892619" y="45720"/>
                </a:lnTo>
                <a:lnTo>
                  <a:pt x="895375" y="43281"/>
                </a:lnTo>
                <a:lnTo>
                  <a:pt x="895184" y="43281"/>
                </a:lnTo>
                <a:lnTo>
                  <a:pt x="899185" y="41910"/>
                </a:lnTo>
                <a:lnTo>
                  <a:pt x="904100" y="45720"/>
                </a:lnTo>
                <a:lnTo>
                  <a:pt x="907783" y="48260"/>
                </a:lnTo>
                <a:lnTo>
                  <a:pt x="916597" y="48260"/>
                </a:lnTo>
                <a:lnTo>
                  <a:pt x="914133" y="44450"/>
                </a:lnTo>
                <a:lnTo>
                  <a:pt x="921105" y="41910"/>
                </a:lnTo>
                <a:lnTo>
                  <a:pt x="922540" y="44450"/>
                </a:lnTo>
                <a:lnTo>
                  <a:pt x="924179" y="45720"/>
                </a:lnTo>
                <a:lnTo>
                  <a:pt x="941387" y="45720"/>
                </a:lnTo>
                <a:lnTo>
                  <a:pt x="944880" y="44450"/>
                </a:lnTo>
                <a:lnTo>
                  <a:pt x="946937" y="43281"/>
                </a:lnTo>
                <a:lnTo>
                  <a:pt x="947127" y="43281"/>
                </a:lnTo>
                <a:lnTo>
                  <a:pt x="947127" y="41910"/>
                </a:lnTo>
                <a:lnTo>
                  <a:pt x="944880" y="39370"/>
                </a:lnTo>
                <a:lnTo>
                  <a:pt x="943368" y="36842"/>
                </a:lnTo>
                <a:lnTo>
                  <a:pt x="942619" y="35560"/>
                </a:lnTo>
                <a:lnTo>
                  <a:pt x="945286" y="38100"/>
                </a:lnTo>
                <a:lnTo>
                  <a:pt x="946924" y="39370"/>
                </a:lnTo>
                <a:lnTo>
                  <a:pt x="957376" y="39370"/>
                </a:lnTo>
                <a:lnTo>
                  <a:pt x="958227" y="43281"/>
                </a:lnTo>
                <a:lnTo>
                  <a:pt x="959015" y="45720"/>
                </a:lnTo>
                <a:lnTo>
                  <a:pt x="960247" y="45720"/>
                </a:lnTo>
                <a:lnTo>
                  <a:pt x="965161" y="44450"/>
                </a:lnTo>
                <a:lnTo>
                  <a:pt x="968235" y="44450"/>
                </a:lnTo>
                <a:lnTo>
                  <a:pt x="972947" y="43281"/>
                </a:lnTo>
                <a:lnTo>
                  <a:pt x="973607" y="43281"/>
                </a:lnTo>
                <a:lnTo>
                  <a:pt x="976439" y="44450"/>
                </a:lnTo>
                <a:lnTo>
                  <a:pt x="980732" y="44450"/>
                </a:lnTo>
                <a:lnTo>
                  <a:pt x="981671" y="43281"/>
                </a:lnTo>
                <a:lnTo>
                  <a:pt x="981798" y="43281"/>
                </a:lnTo>
                <a:lnTo>
                  <a:pt x="980732" y="40640"/>
                </a:lnTo>
                <a:lnTo>
                  <a:pt x="979512" y="38100"/>
                </a:lnTo>
                <a:lnTo>
                  <a:pt x="979716" y="38100"/>
                </a:lnTo>
                <a:lnTo>
                  <a:pt x="983399" y="40640"/>
                </a:lnTo>
                <a:lnTo>
                  <a:pt x="987907" y="44450"/>
                </a:lnTo>
                <a:lnTo>
                  <a:pt x="997127" y="45720"/>
                </a:lnTo>
                <a:lnTo>
                  <a:pt x="995692" y="40640"/>
                </a:lnTo>
                <a:lnTo>
                  <a:pt x="995083" y="39370"/>
                </a:lnTo>
                <a:lnTo>
                  <a:pt x="997534" y="39370"/>
                </a:lnTo>
                <a:lnTo>
                  <a:pt x="999185" y="40640"/>
                </a:lnTo>
                <a:lnTo>
                  <a:pt x="999998" y="41910"/>
                </a:lnTo>
                <a:lnTo>
                  <a:pt x="998359" y="44450"/>
                </a:lnTo>
                <a:lnTo>
                  <a:pt x="999388" y="44450"/>
                </a:lnTo>
                <a:lnTo>
                  <a:pt x="1001077" y="43281"/>
                </a:lnTo>
                <a:lnTo>
                  <a:pt x="1004303" y="40640"/>
                </a:lnTo>
                <a:lnTo>
                  <a:pt x="1004709" y="40640"/>
                </a:lnTo>
                <a:lnTo>
                  <a:pt x="1003427" y="43281"/>
                </a:lnTo>
                <a:lnTo>
                  <a:pt x="1002461" y="45720"/>
                </a:lnTo>
                <a:lnTo>
                  <a:pt x="1003071" y="46990"/>
                </a:lnTo>
                <a:lnTo>
                  <a:pt x="1005535" y="45720"/>
                </a:lnTo>
                <a:lnTo>
                  <a:pt x="1007579" y="44450"/>
                </a:lnTo>
                <a:lnTo>
                  <a:pt x="1008519" y="43281"/>
                </a:lnTo>
                <a:lnTo>
                  <a:pt x="1008646" y="43281"/>
                </a:lnTo>
                <a:lnTo>
                  <a:pt x="1007986" y="41910"/>
                </a:lnTo>
                <a:lnTo>
                  <a:pt x="1007503" y="40640"/>
                </a:lnTo>
                <a:lnTo>
                  <a:pt x="1007021" y="39370"/>
                </a:lnTo>
                <a:lnTo>
                  <a:pt x="1006551" y="38100"/>
                </a:lnTo>
                <a:lnTo>
                  <a:pt x="1006970" y="38100"/>
                </a:lnTo>
                <a:lnTo>
                  <a:pt x="1013929" y="41910"/>
                </a:lnTo>
                <a:lnTo>
                  <a:pt x="1018857" y="44450"/>
                </a:lnTo>
                <a:lnTo>
                  <a:pt x="1020292" y="44450"/>
                </a:lnTo>
                <a:lnTo>
                  <a:pt x="1023010" y="41910"/>
                </a:lnTo>
                <a:lnTo>
                  <a:pt x="1024382" y="40640"/>
                </a:lnTo>
                <a:lnTo>
                  <a:pt x="1027455" y="39370"/>
                </a:lnTo>
                <a:lnTo>
                  <a:pt x="1029296" y="39370"/>
                </a:lnTo>
                <a:lnTo>
                  <a:pt x="1029296" y="41910"/>
                </a:lnTo>
                <a:lnTo>
                  <a:pt x="1030401" y="43281"/>
                </a:lnTo>
                <a:lnTo>
                  <a:pt x="1032548" y="43281"/>
                </a:lnTo>
                <a:lnTo>
                  <a:pt x="1032992" y="41910"/>
                </a:lnTo>
                <a:lnTo>
                  <a:pt x="1032459" y="39763"/>
                </a:lnTo>
                <a:lnTo>
                  <a:pt x="1032370" y="39370"/>
                </a:lnTo>
                <a:lnTo>
                  <a:pt x="1032586" y="39370"/>
                </a:lnTo>
                <a:lnTo>
                  <a:pt x="1034224" y="41910"/>
                </a:lnTo>
                <a:lnTo>
                  <a:pt x="1037297" y="45720"/>
                </a:lnTo>
                <a:lnTo>
                  <a:pt x="1037501" y="45720"/>
                </a:lnTo>
                <a:lnTo>
                  <a:pt x="1037501" y="39370"/>
                </a:lnTo>
                <a:lnTo>
                  <a:pt x="1038529" y="38100"/>
                </a:lnTo>
                <a:lnTo>
                  <a:pt x="1042619" y="39370"/>
                </a:lnTo>
                <a:lnTo>
                  <a:pt x="1045692" y="40640"/>
                </a:lnTo>
                <a:lnTo>
                  <a:pt x="1047750" y="39370"/>
                </a:lnTo>
                <a:lnTo>
                  <a:pt x="1047750" y="38100"/>
                </a:lnTo>
                <a:lnTo>
                  <a:pt x="1047750" y="36842"/>
                </a:lnTo>
                <a:lnTo>
                  <a:pt x="1049185" y="36842"/>
                </a:lnTo>
                <a:lnTo>
                  <a:pt x="1052042" y="39370"/>
                </a:lnTo>
                <a:lnTo>
                  <a:pt x="1055535" y="40640"/>
                </a:lnTo>
                <a:lnTo>
                  <a:pt x="1056767" y="40640"/>
                </a:lnTo>
                <a:lnTo>
                  <a:pt x="1058900" y="36842"/>
                </a:lnTo>
                <a:lnTo>
                  <a:pt x="1059624" y="35560"/>
                </a:lnTo>
                <a:lnTo>
                  <a:pt x="1060043" y="36842"/>
                </a:lnTo>
                <a:lnTo>
                  <a:pt x="1060043" y="40640"/>
                </a:lnTo>
                <a:lnTo>
                  <a:pt x="1061529" y="43281"/>
                </a:lnTo>
                <a:lnTo>
                  <a:pt x="1064869" y="43281"/>
                </a:lnTo>
                <a:lnTo>
                  <a:pt x="1065987" y="41910"/>
                </a:lnTo>
                <a:lnTo>
                  <a:pt x="1065568" y="40640"/>
                </a:lnTo>
                <a:lnTo>
                  <a:pt x="1064348" y="39370"/>
                </a:lnTo>
                <a:lnTo>
                  <a:pt x="1076426" y="39370"/>
                </a:lnTo>
                <a:lnTo>
                  <a:pt x="1081151" y="41910"/>
                </a:lnTo>
                <a:lnTo>
                  <a:pt x="1085862" y="41910"/>
                </a:lnTo>
                <a:lnTo>
                  <a:pt x="1088313" y="39370"/>
                </a:lnTo>
                <a:lnTo>
                  <a:pt x="1091387" y="39370"/>
                </a:lnTo>
                <a:lnTo>
                  <a:pt x="1099591" y="41910"/>
                </a:lnTo>
                <a:lnTo>
                  <a:pt x="1102664" y="41910"/>
                </a:lnTo>
                <a:lnTo>
                  <a:pt x="1105395" y="39370"/>
                </a:lnTo>
                <a:lnTo>
                  <a:pt x="1106766" y="38100"/>
                </a:lnTo>
                <a:lnTo>
                  <a:pt x="1109840" y="38100"/>
                </a:lnTo>
                <a:lnTo>
                  <a:pt x="1107986" y="40640"/>
                </a:lnTo>
                <a:lnTo>
                  <a:pt x="1106716" y="43281"/>
                </a:lnTo>
                <a:lnTo>
                  <a:pt x="1106614" y="43497"/>
                </a:lnTo>
                <a:lnTo>
                  <a:pt x="1111275" y="39370"/>
                </a:lnTo>
                <a:lnTo>
                  <a:pt x="1124381" y="39370"/>
                </a:lnTo>
                <a:lnTo>
                  <a:pt x="1128280" y="38100"/>
                </a:lnTo>
                <a:lnTo>
                  <a:pt x="1129093" y="38100"/>
                </a:lnTo>
                <a:lnTo>
                  <a:pt x="1129703" y="36842"/>
                </a:lnTo>
                <a:lnTo>
                  <a:pt x="1132586" y="38100"/>
                </a:lnTo>
                <a:lnTo>
                  <a:pt x="1135240" y="39370"/>
                </a:lnTo>
                <a:lnTo>
                  <a:pt x="1137907" y="41910"/>
                </a:lnTo>
                <a:lnTo>
                  <a:pt x="1139952" y="41910"/>
                </a:lnTo>
                <a:lnTo>
                  <a:pt x="1139952" y="39370"/>
                </a:lnTo>
                <a:lnTo>
                  <a:pt x="1140980" y="38100"/>
                </a:lnTo>
                <a:lnTo>
                  <a:pt x="1143241" y="38100"/>
                </a:lnTo>
                <a:lnTo>
                  <a:pt x="1143647" y="39370"/>
                </a:lnTo>
                <a:lnTo>
                  <a:pt x="1141171" y="43192"/>
                </a:lnTo>
                <a:lnTo>
                  <a:pt x="1145286" y="41910"/>
                </a:lnTo>
                <a:lnTo>
                  <a:pt x="1149273" y="38100"/>
                </a:lnTo>
                <a:lnTo>
                  <a:pt x="1150594" y="36842"/>
                </a:lnTo>
                <a:lnTo>
                  <a:pt x="1152867" y="35560"/>
                </a:lnTo>
                <a:lnTo>
                  <a:pt x="1154303" y="34290"/>
                </a:lnTo>
                <a:lnTo>
                  <a:pt x="1155331" y="36842"/>
                </a:lnTo>
                <a:lnTo>
                  <a:pt x="1157173" y="39370"/>
                </a:lnTo>
                <a:lnTo>
                  <a:pt x="1160449" y="39370"/>
                </a:lnTo>
                <a:lnTo>
                  <a:pt x="1160449" y="34290"/>
                </a:lnTo>
                <a:lnTo>
                  <a:pt x="1161884" y="33020"/>
                </a:lnTo>
                <a:lnTo>
                  <a:pt x="1166393" y="33020"/>
                </a:lnTo>
                <a:lnTo>
                  <a:pt x="1165771" y="34290"/>
                </a:lnTo>
                <a:lnTo>
                  <a:pt x="1163726" y="38100"/>
                </a:lnTo>
                <a:lnTo>
                  <a:pt x="1170901" y="38100"/>
                </a:lnTo>
                <a:lnTo>
                  <a:pt x="1175207" y="35560"/>
                </a:lnTo>
                <a:lnTo>
                  <a:pt x="1179093" y="33020"/>
                </a:lnTo>
                <a:lnTo>
                  <a:pt x="1179918" y="33020"/>
                </a:lnTo>
                <a:lnTo>
                  <a:pt x="1182166" y="35560"/>
                </a:lnTo>
                <a:lnTo>
                  <a:pt x="1183805" y="38100"/>
                </a:lnTo>
                <a:lnTo>
                  <a:pt x="1185037" y="38100"/>
                </a:lnTo>
                <a:lnTo>
                  <a:pt x="1185037" y="34290"/>
                </a:lnTo>
                <a:lnTo>
                  <a:pt x="1192822" y="34290"/>
                </a:lnTo>
                <a:lnTo>
                  <a:pt x="1198765" y="38100"/>
                </a:lnTo>
                <a:lnTo>
                  <a:pt x="1200404" y="38100"/>
                </a:lnTo>
                <a:lnTo>
                  <a:pt x="1202461" y="34290"/>
                </a:lnTo>
                <a:lnTo>
                  <a:pt x="1204099" y="34290"/>
                </a:lnTo>
                <a:lnTo>
                  <a:pt x="1206754" y="35560"/>
                </a:lnTo>
                <a:lnTo>
                  <a:pt x="1209014" y="36842"/>
                </a:lnTo>
                <a:lnTo>
                  <a:pt x="1211884" y="38100"/>
                </a:lnTo>
                <a:lnTo>
                  <a:pt x="1213307" y="36842"/>
                </a:lnTo>
                <a:lnTo>
                  <a:pt x="1217206" y="36842"/>
                </a:lnTo>
                <a:lnTo>
                  <a:pt x="1218844" y="38100"/>
                </a:lnTo>
                <a:lnTo>
                  <a:pt x="1221308" y="40640"/>
                </a:lnTo>
                <a:lnTo>
                  <a:pt x="1222133" y="40640"/>
                </a:lnTo>
                <a:lnTo>
                  <a:pt x="1223657" y="36842"/>
                </a:lnTo>
                <a:lnTo>
                  <a:pt x="1224178" y="35560"/>
                </a:lnTo>
                <a:lnTo>
                  <a:pt x="1224991" y="35560"/>
                </a:lnTo>
                <a:lnTo>
                  <a:pt x="1228686" y="36842"/>
                </a:lnTo>
                <a:lnTo>
                  <a:pt x="1234706" y="39370"/>
                </a:lnTo>
                <a:lnTo>
                  <a:pt x="1255598" y="39370"/>
                </a:lnTo>
                <a:lnTo>
                  <a:pt x="1265745" y="36842"/>
                </a:lnTo>
                <a:lnTo>
                  <a:pt x="1271295" y="36842"/>
                </a:lnTo>
                <a:lnTo>
                  <a:pt x="1269669" y="39370"/>
                </a:lnTo>
                <a:lnTo>
                  <a:pt x="1317625" y="39370"/>
                </a:lnTo>
                <a:lnTo>
                  <a:pt x="1315974" y="36842"/>
                </a:lnTo>
                <a:lnTo>
                  <a:pt x="1317002" y="36842"/>
                </a:lnTo>
                <a:lnTo>
                  <a:pt x="1318844" y="38100"/>
                </a:lnTo>
                <a:lnTo>
                  <a:pt x="1321917" y="40640"/>
                </a:lnTo>
                <a:lnTo>
                  <a:pt x="1322336" y="40640"/>
                </a:lnTo>
                <a:lnTo>
                  <a:pt x="1322336" y="30607"/>
                </a:lnTo>
                <a:lnTo>
                  <a:pt x="1322019" y="29210"/>
                </a:lnTo>
                <a:lnTo>
                  <a:pt x="1321104" y="25400"/>
                </a:lnTo>
                <a:lnTo>
                  <a:pt x="1319961" y="24231"/>
                </a:lnTo>
                <a:lnTo>
                  <a:pt x="1317447" y="21399"/>
                </a:lnTo>
                <a:lnTo>
                  <a:pt x="1320279" y="22860"/>
                </a:lnTo>
                <a:lnTo>
                  <a:pt x="1321917" y="22860"/>
                </a:lnTo>
                <a:lnTo>
                  <a:pt x="1323555" y="25400"/>
                </a:lnTo>
                <a:lnTo>
                  <a:pt x="1324787" y="33020"/>
                </a:lnTo>
                <a:lnTo>
                  <a:pt x="1328686" y="27940"/>
                </a:lnTo>
                <a:lnTo>
                  <a:pt x="1331874" y="24231"/>
                </a:lnTo>
                <a:lnTo>
                  <a:pt x="1332572" y="24231"/>
                </a:lnTo>
                <a:lnTo>
                  <a:pt x="1332572" y="29210"/>
                </a:lnTo>
                <a:lnTo>
                  <a:pt x="1333588" y="30492"/>
                </a:lnTo>
                <a:lnTo>
                  <a:pt x="1336065" y="29210"/>
                </a:lnTo>
                <a:lnTo>
                  <a:pt x="1338313" y="29210"/>
                </a:lnTo>
                <a:lnTo>
                  <a:pt x="1335862" y="31750"/>
                </a:lnTo>
                <a:lnTo>
                  <a:pt x="1336370" y="32461"/>
                </a:lnTo>
                <a:lnTo>
                  <a:pt x="1334820" y="31750"/>
                </a:lnTo>
                <a:lnTo>
                  <a:pt x="1330312" y="31750"/>
                </a:lnTo>
                <a:lnTo>
                  <a:pt x="1328470" y="32169"/>
                </a:lnTo>
                <a:lnTo>
                  <a:pt x="1328470" y="32575"/>
                </a:lnTo>
                <a:lnTo>
                  <a:pt x="1328470" y="32981"/>
                </a:lnTo>
                <a:lnTo>
                  <a:pt x="1330312" y="33807"/>
                </a:lnTo>
                <a:lnTo>
                  <a:pt x="1334820" y="35039"/>
                </a:lnTo>
                <a:lnTo>
                  <a:pt x="1336662" y="34620"/>
                </a:lnTo>
                <a:lnTo>
                  <a:pt x="1336662" y="32829"/>
                </a:lnTo>
                <a:lnTo>
                  <a:pt x="1340573" y="38100"/>
                </a:lnTo>
                <a:lnTo>
                  <a:pt x="1343837" y="36842"/>
                </a:lnTo>
                <a:lnTo>
                  <a:pt x="1346923" y="36842"/>
                </a:lnTo>
                <a:lnTo>
                  <a:pt x="1346923" y="39370"/>
                </a:lnTo>
                <a:lnTo>
                  <a:pt x="1374787" y="39370"/>
                </a:lnTo>
                <a:lnTo>
                  <a:pt x="1373416" y="36842"/>
                </a:lnTo>
                <a:lnTo>
                  <a:pt x="1372743" y="35560"/>
                </a:lnTo>
                <a:lnTo>
                  <a:pt x="1371511" y="34290"/>
                </a:lnTo>
                <a:lnTo>
                  <a:pt x="1369872" y="33020"/>
                </a:lnTo>
                <a:lnTo>
                  <a:pt x="1368031" y="33020"/>
                </a:lnTo>
                <a:lnTo>
                  <a:pt x="1367409" y="31750"/>
                </a:lnTo>
                <a:lnTo>
                  <a:pt x="1367409" y="29210"/>
                </a:lnTo>
                <a:lnTo>
                  <a:pt x="1367409" y="27940"/>
                </a:lnTo>
                <a:lnTo>
                  <a:pt x="1368437" y="29210"/>
                </a:lnTo>
                <a:lnTo>
                  <a:pt x="1370812" y="30607"/>
                </a:lnTo>
                <a:lnTo>
                  <a:pt x="1373352" y="33020"/>
                </a:lnTo>
                <a:lnTo>
                  <a:pt x="1374178" y="33020"/>
                </a:lnTo>
                <a:lnTo>
                  <a:pt x="1375930" y="30607"/>
                </a:lnTo>
                <a:lnTo>
                  <a:pt x="1377657" y="27940"/>
                </a:lnTo>
                <a:lnTo>
                  <a:pt x="1377861" y="27940"/>
                </a:lnTo>
                <a:lnTo>
                  <a:pt x="1376807" y="30607"/>
                </a:lnTo>
                <a:lnTo>
                  <a:pt x="1375816" y="34290"/>
                </a:lnTo>
                <a:lnTo>
                  <a:pt x="1378280" y="35560"/>
                </a:lnTo>
                <a:lnTo>
                  <a:pt x="1385036" y="34290"/>
                </a:lnTo>
                <a:lnTo>
                  <a:pt x="1385862" y="34290"/>
                </a:lnTo>
                <a:lnTo>
                  <a:pt x="1387297" y="35560"/>
                </a:lnTo>
                <a:lnTo>
                  <a:pt x="1388110" y="36842"/>
                </a:lnTo>
                <a:lnTo>
                  <a:pt x="1389545" y="39370"/>
                </a:lnTo>
                <a:lnTo>
                  <a:pt x="1389951" y="39370"/>
                </a:lnTo>
                <a:lnTo>
                  <a:pt x="1389951" y="34290"/>
                </a:lnTo>
                <a:lnTo>
                  <a:pt x="1390777" y="33020"/>
                </a:lnTo>
                <a:lnTo>
                  <a:pt x="1391793" y="33020"/>
                </a:lnTo>
                <a:lnTo>
                  <a:pt x="1394421" y="35356"/>
                </a:lnTo>
                <a:lnTo>
                  <a:pt x="1393228" y="36842"/>
                </a:lnTo>
                <a:lnTo>
                  <a:pt x="1393228" y="38100"/>
                </a:lnTo>
                <a:lnTo>
                  <a:pt x="1397330" y="39370"/>
                </a:lnTo>
                <a:lnTo>
                  <a:pt x="1399794" y="39370"/>
                </a:lnTo>
                <a:lnTo>
                  <a:pt x="1398562" y="36842"/>
                </a:lnTo>
                <a:lnTo>
                  <a:pt x="1400390" y="36842"/>
                </a:lnTo>
                <a:lnTo>
                  <a:pt x="1403477" y="35560"/>
                </a:lnTo>
                <a:lnTo>
                  <a:pt x="1406144" y="35560"/>
                </a:lnTo>
                <a:lnTo>
                  <a:pt x="1409014" y="34290"/>
                </a:lnTo>
                <a:lnTo>
                  <a:pt x="1411681" y="35560"/>
                </a:lnTo>
                <a:lnTo>
                  <a:pt x="1412494" y="36842"/>
                </a:lnTo>
                <a:lnTo>
                  <a:pt x="1413116" y="38100"/>
                </a:lnTo>
                <a:lnTo>
                  <a:pt x="1418031" y="39370"/>
                </a:lnTo>
                <a:lnTo>
                  <a:pt x="1423352" y="39370"/>
                </a:lnTo>
                <a:lnTo>
                  <a:pt x="1431963" y="40640"/>
                </a:lnTo>
                <a:lnTo>
                  <a:pt x="1432991" y="40640"/>
                </a:lnTo>
                <a:lnTo>
                  <a:pt x="1432915" y="35356"/>
                </a:lnTo>
                <a:lnTo>
                  <a:pt x="1431759" y="31750"/>
                </a:lnTo>
                <a:lnTo>
                  <a:pt x="1430642" y="30607"/>
                </a:lnTo>
                <a:lnTo>
                  <a:pt x="1429092" y="29210"/>
                </a:lnTo>
                <a:lnTo>
                  <a:pt x="1430324" y="29210"/>
                </a:lnTo>
                <a:lnTo>
                  <a:pt x="1433398" y="31750"/>
                </a:lnTo>
                <a:lnTo>
                  <a:pt x="1436471" y="33020"/>
                </a:lnTo>
                <a:lnTo>
                  <a:pt x="1439138" y="36842"/>
                </a:lnTo>
                <a:lnTo>
                  <a:pt x="1439138" y="39370"/>
                </a:lnTo>
                <a:lnTo>
                  <a:pt x="1440573" y="40640"/>
                </a:lnTo>
                <a:lnTo>
                  <a:pt x="1447736" y="40640"/>
                </a:lnTo>
                <a:lnTo>
                  <a:pt x="1448562" y="39370"/>
                </a:lnTo>
                <a:lnTo>
                  <a:pt x="1448562" y="38100"/>
                </a:lnTo>
                <a:lnTo>
                  <a:pt x="1448968" y="35560"/>
                </a:lnTo>
                <a:lnTo>
                  <a:pt x="1449070" y="34861"/>
                </a:lnTo>
                <a:lnTo>
                  <a:pt x="1449171" y="33020"/>
                </a:lnTo>
                <a:lnTo>
                  <a:pt x="1451229" y="34290"/>
                </a:lnTo>
                <a:lnTo>
                  <a:pt x="1453273" y="36842"/>
                </a:lnTo>
                <a:lnTo>
                  <a:pt x="1458188" y="41910"/>
                </a:lnTo>
                <a:lnTo>
                  <a:pt x="1462087" y="40640"/>
                </a:lnTo>
                <a:lnTo>
                  <a:pt x="1460449" y="33020"/>
                </a:lnTo>
                <a:lnTo>
                  <a:pt x="1459852" y="30607"/>
                </a:lnTo>
                <a:lnTo>
                  <a:pt x="1459217" y="27940"/>
                </a:lnTo>
                <a:lnTo>
                  <a:pt x="1460233" y="25400"/>
                </a:lnTo>
                <a:lnTo>
                  <a:pt x="1460614" y="24447"/>
                </a:lnTo>
                <a:lnTo>
                  <a:pt x="1460703" y="24231"/>
                </a:lnTo>
                <a:lnTo>
                  <a:pt x="1461262" y="22860"/>
                </a:lnTo>
                <a:lnTo>
                  <a:pt x="1463522" y="25400"/>
                </a:lnTo>
                <a:lnTo>
                  <a:pt x="1464132" y="26670"/>
                </a:lnTo>
                <a:lnTo>
                  <a:pt x="1466596" y="27940"/>
                </a:lnTo>
                <a:lnTo>
                  <a:pt x="1468843" y="29210"/>
                </a:lnTo>
                <a:lnTo>
                  <a:pt x="1475193" y="29210"/>
                </a:lnTo>
                <a:lnTo>
                  <a:pt x="1477860" y="33020"/>
                </a:lnTo>
                <a:lnTo>
                  <a:pt x="1475803" y="36842"/>
                </a:lnTo>
                <a:lnTo>
                  <a:pt x="1474381" y="39370"/>
                </a:lnTo>
                <a:lnTo>
                  <a:pt x="1474584" y="40640"/>
                </a:lnTo>
                <a:lnTo>
                  <a:pt x="1478686" y="40640"/>
                </a:lnTo>
                <a:lnTo>
                  <a:pt x="1480121" y="39370"/>
                </a:lnTo>
                <a:lnTo>
                  <a:pt x="1480121" y="35560"/>
                </a:lnTo>
                <a:lnTo>
                  <a:pt x="1481137" y="34290"/>
                </a:lnTo>
                <a:lnTo>
                  <a:pt x="1483398" y="34290"/>
                </a:lnTo>
                <a:lnTo>
                  <a:pt x="1483804" y="33020"/>
                </a:lnTo>
                <a:lnTo>
                  <a:pt x="1483194" y="33020"/>
                </a:lnTo>
                <a:lnTo>
                  <a:pt x="1482572" y="31750"/>
                </a:lnTo>
                <a:lnTo>
                  <a:pt x="1482382" y="30607"/>
                </a:lnTo>
                <a:lnTo>
                  <a:pt x="1483664" y="30607"/>
                </a:lnTo>
                <a:lnTo>
                  <a:pt x="1485036" y="33020"/>
                </a:lnTo>
                <a:lnTo>
                  <a:pt x="1486471" y="34290"/>
                </a:lnTo>
                <a:lnTo>
                  <a:pt x="1488109" y="38100"/>
                </a:lnTo>
                <a:lnTo>
                  <a:pt x="1486471" y="38100"/>
                </a:lnTo>
                <a:lnTo>
                  <a:pt x="1485239" y="36842"/>
                </a:lnTo>
                <a:lnTo>
                  <a:pt x="1484210" y="36842"/>
                </a:lnTo>
                <a:lnTo>
                  <a:pt x="1484210" y="40640"/>
                </a:lnTo>
                <a:lnTo>
                  <a:pt x="1490573" y="41910"/>
                </a:lnTo>
                <a:lnTo>
                  <a:pt x="1499171" y="39370"/>
                </a:lnTo>
                <a:lnTo>
                  <a:pt x="1506347" y="39370"/>
                </a:lnTo>
                <a:lnTo>
                  <a:pt x="1505724" y="38100"/>
                </a:lnTo>
                <a:lnTo>
                  <a:pt x="1505115" y="36842"/>
                </a:lnTo>
                <a:lnTo>
                  <a:pt x="1507578" y="36842"/>
                </a:lnTo>
                <a:lnTo>
                  <a:pt x="1508810" y="38100"/>
                </a:lnTo>
                <a:lnTo>
                  <a:pt x="1509420" y="39370"/>
                </a:lnTo>
                <a:lnTo>
                  <a:pt x="1510245" y="40640"/>
                </a:lnTo>
                <a:lnTo>
                  <a:pt x="1512290" y="41910"/>
                </a:lnTo>
                <a:lnTo>
                  <a:pt x="1517205" y="40640"/>
                </a:lnTo>
                <a:lnTo>
                  <a:pt x="1519047" y="40640"/>
                </a:lnTo>
                <a:lnTo>
                  <a:pt x="1519085" y="43281"/>
                </a:lnTo>
                <a:lnTo>
                  <a:pt x="1519669" y="44450"/>
                </a:lnTo>
                <a:lnTo>
                  <a:pt x="1521510" y="44450"/>
                </a:lnTo>
                <a:lnTo>
                  <a:pt x="1524381" y="45720"/>
                </a:lnTo>
                <a:lnTo>
                  <a:pt x="1529702" y="48260"/>
                </a:lnTo>
                <a:lnTo>
                  <a:pt x="1531340" y="48260"/>
                </a:lnTo>
                <a:lnTo>
                  <a:pt x="1530527" y="46990"/>
                </a:lnTo>
                <a:lnTo>
                  <a:pt x="1529499" y="45720"/>
                </a:lnTo>
                <a:lnTo>
                  <a:pt x="1532166" y="44450"/>
                </a:lnTo>
                <a:lnTo>
                  <a:pt x="1538312" y="45720"/>
                </a:lnTo>
                <a:lnTo>
                  <a:pt x="1546923" y="45720"/>
                </a:lnTo>
                <a:lnTo>
                  <a:pt x="1546199" y="43497"/>
                </a:lnTo>
                <a:lnTo>
                  <a:pt x="1546123" y="43281"/>
                </a:lnTo>
                <a:lnTo>
                  <a:pt x="1558429" y="43281"/>
                </a:lnTo>
                <a:lnTo>
                  <a:pt x="1560652" y="41910"/>
                </a:lnTo>
                <a:lnTo>
                  <a:pt x="1562900" y="40640"/>
                </a:lnTo>
                <a:lnTo>
                  <a:pt x="1566799" y="40640"/>
                </a:lnTo>
                <a:lnTo>
                  <a:pt x="1570278" y="41910"/>
                </a:lnTo>
                <a:lnTo>
                  <a:pt x="1574266" y="43281"/>
                </a:lnTo>
                <a:lnTo>
                  <a:pt x="1576514" y="43281"/>
                </a:lnTo>
                <a:lnTo>
                  <a:pt x="1579295" y="40640"/>
                </a:lnTo>
                <a:lnTo>
                  <a:pt x="1580527" y="40640"/>
                </a:lnTo>
                <a:lnTo>
                  <a:pt x="1582229" y="43281"/>
                </a:lnTo>
                <a:lnTo>
                  <a:pt x="1582420" y="43281"/>
                </a:lnTo>
                <a:lnTo>
                  <a:pt x="1585442" y="44450"/>
                </a:lnTo>
                <a:lnTo>
                  <a:pt x="1592211" y="44450"/>
                </a:lnTo>
                <a:lnTo>
                  <a:pt x="1594866" y="45720"/>
                </a:lnTo>
                <a:lnTo>
                  <a:pt x="1594866" y="48260"/>
                </a:lnTo>
                <a:lnTo>
                  <a:pt x="1595894" y="48260"/>
                </a:lnTo>
                <a:lnTo>
                  <a:pt x="1597533" y="46990"/>
                </a:lnTo>
                <a:lnTo>
                  <a:pt x="1598764" y="46990"/>
                </a:lnTo>
                <a:lnTo>
                  <a:pt x="1601838" y="45720"/>
                </a:lnTo>
                <a:lnTo>
                  <a:pt x="1604086" y="45720"/>
                </a:lnTo>
                <a:lnTo>
                  <a:pt x="1606143" y="44450"/>
                </a:lnTo>
                <a:lnTo>
                  <a:pt x="1608391" y="43281"/>
                </a:lnTo>
                <a:lnTo>
                  <a:pt x="1608518" y="43281"/>
                </a:lnTo>
                <a:lnTo>
                  <a:pt x="1610245" y="40640"/>
                </a:lnTo>
                <a:lnTo>
                  <a:pt x="1612696" y="40640"/>
                </a:lnTo>
                <a:lnTo>
                  <a:pt x="1617611" y="41910"/>
                </a:lnTo>
                <a:lnTo>
                  <a:pt x="1620901" y="41910"/>
                </a:lnTo>
                <a:lnTo>
                  <a:pt x="1622640" y="40640"/>
                </a:lnTo>
                <a:lnTo>
                  <a:pt x="1624380" y="39370"/>
                </a:lnTo>
                <a:lnTo>
                  <a:pt x="1625612" y="39370"/>
                </a:lnTo>
                <a:lnTo>
                  <a:pt x="1626628" y="40640"/>
                </a:lnTo>
                <a:lnTo>
                  <a:pt x="1627136" y="41681"/>
                </a:lnTo>
                <a:lnTo>
                  <a:pt x="1627251" y="41910"/>
                </a:lnTo>
                <a:lnTo>
                  <a:pt x="1629905" y="41910"/>
                </a:lnTo>
                <a:lnTo>
                  <a:pt x="1630934" y="40640"/>
                </a:lnTo>
                <a:lnTo>
                  <a:pt x="1633194" y="41910"/>
                </a:lnTo>
                <a:lnTo>
                  <a:pt x="1636471" y="44450"/>
                </a:lnTo>
                <a:lnTo>
                  <a:pt x="1637906" y="44450"/>
                </a:lnTo>
                <a:lnTo>
                  <a:pt x="1637906" y="43281"/>
                </a:lnTo>
                <a:lnTo>
                  <a:pt x="1640370" y="43281"/>
                </a:lnTo>
                <a:lnTo>
                  <a:pt x="1643024" y="44450"/>
                </a:lnTo>
                <a:lnTo>
                  <a:pt x="1645691" y="45720"/>
                </a:lnTo>
                <a:lnTo>
                  <a:pt x="1648561" y="45720"/>
                </a:lnTo>
                <a:lnTo>
                  <a:pt x="1648968" y="44450"/>
                </a:lnTo>
                <a:lnTo>
                  <a:pt x="1649577" y="44450"/>
                </a:lnTo>
                <a:lnTo>
                  <a:pt x="1652397" y="43281"/>
                </a:lnTo>
                <a:lnTo>
                  <a:pt x="1652892" y="43281"/>
                </a:lnTo>
                <a:lnTo>
                  <a:pt x="1655724" y="44450"/>
                </a:lnTo>
                <a:lnTo>
                  <a:pt x="1666748" y="45720"/>
                </a:lnTo>
                <a:lnTo>
                  <a:pt x="1678800" y="45720"/>
                </a:lnTo>
                <a:lnTo>
                  <a:pt x="1682419" y="43281"/>
                </a:lnTo>
                <a:lnTo>
                  <a:pt x="1685645" y="41910"/>
                </a:lnTo>
                <a:lnTo>
                  <a:pt x="1687283" y="40640"/>
                </a:lnTo>
                <a:lnTo>
                  <a:pt x="1686052" y="40640"/>
                </a:lnTo>
                <a:lnTo>
                  <a:pt x="1675612" y="39370"/>
                </a:lnTo>
                <a:lnTo>
                  <a:pt x="1672323" y="38100"/>
                </a:lnTo>
                <a:lnTo>
                  <a:pt x="1670964" y="36842"/>
                </a:lnTo>
                <a:lnTo>
                  <a:pt x="1668233" y="34290"/>
                </a:lnTo>
                <a:lnTo>
                  <a:pt x="1667002" y="33020"/>
                </a:lnTo>
                <a:lnTo>
                  <a:pt x="1665770" y="31750"/>
                </a:lnTo>
                <a:lnTo>
                  <a:pt x="1663166" y="30607"/>
                </a:lnTo>
                <a:lnTo>
                  <a:pt x="1662493" y="30607"/>
                </a:lnTo>
                <a:lnTo>
                  <a:pt x="1662493" y="39370"/>
                </a:lnTo>
                <a:lnTo>
                  <a:pt x="1661883" y="40640"/>
                </a:lnTo>
                <a:lnTo>
                  <a:pt x="1661248" y="43205"/>
                </a:lnTo>
                <a:lnTo>
                  <a:pt x="1660652" y="41910"/>
                </a:lnTo>
                <a:lnTo>
                  <a:pt x="1660652" y="40640"/>
                </a:lnTo>
                <a:lnTo>
                  <a:pt x="1660563" y="38900"/>
                </a:lnTo>
                <a:lnTo>
                  <a:pt x="1660448" y="38100"/>
                </a:lnTo>
                <a:lnTo>
                  <a:pt x="1661045" y="36842"/>
                </a:lnTo>
                <a:lnTo>
                  <a:pt x="1661668" y="36842"/>
                </a:lnTo>
                <a:lnTo>
                  <a:pt x="1662290" y="38100"/>
                </a:lnTo>
                <a:lnTo>
                  <a:pt x="1662404" y="38900"/>
                </a:lnTo>
                <a:lnTo>
                  <a:pt x="1662493" y="39370"/>
                </a:lnTo>
                <a:lnTo>
                  <a:pt x="1662493" y="30607"/>
                </a:lnTo>
                <a:lnTo>
                  <a:pt x="1661071" y="30607"/>
                </a:lnTo>
                <a:lnTo>
                  <a:pt x="1660855" y="29210"/>
                </a:lnTo>
                <a:lnTo>
                  <a:pt x="1661464" y="27940"/>
                </a:lnTo>
                <a:lnTo>
                  <a:pt x="1662493" y="26670"/>
                </a:lnTo>
                <a:lnTo>
                  <a:pt x="1664335" y="27940"/>
                </a:lnTo>
                <a:lnTo>
                  <a:pt x="1667103" y="30607"/>
                </a:lnTo>
                <a:lnTo>
                  <a:pt x="1669249" y="33020"/>
                </a:lnTo>
                <a:lnTo>
                  <a:pt x="1671713" y="34290"/>
                </a:lnTo>
                <a:lnTo>
                  <a:pt x="1672323" y="33020"/>
                </a:lnTo>
                <a:lnTo>
                  <a:pt x="1673148" y="33020"/>
                </a:lnTo>
                <a:lnTo>
                  <a:pt x="1672323" y="31750"/>
                </a:lnTo>
                <a:lnTo>
                  <a:pt x="1670837" y="30607"/>
                </a:lnTo>
                <a:lnTo>
                  <a:pt x="1668233" y="29210"/>
                </a:lnTo>
                <a:lnTo>
                  <a:pt x="1668233" y="27940"/>
                </a:lnTo>
                <a:lnTo>
                  <a:pt x="1672742" y="27940"/>
                </a:lnTo>
                <a:lnTo>
                  <a:pt x="1671815" y="26670"/>
                </a:lnTo>
                <a:lnTo>
                  <a:pt x="1670900" y="25400"/>
                </a:lnTo>
                <a:lnTo>
                  <a:pt x="1669580" y="24231"/>
                </a:lnTo>
                <a:lnTo>
                  <a:pt x="1669351" y="22860"/>
                </a:lnTo>
                <a:lnTo>
                  <a:pt x="1669249" y="21590"/>
                </a:lnTo>
                <a:lnTo>
                  <a:pt x="1670481" y="21590"/>
                </a:lnTo>
                <a:lnTo>
                  <a:pt x="1672120" y="20320"/>
                </a:lnTo>
                <a:lnTo>
                  <a:pt x="1677860" y="31750"/>
                </a:lnTo>
                <a:lnTo>
                  <a:pt x="1677047" y="34290"/>
                </a:lnTo>
                <a:lnTo>
                  <a:pt x="1677047" y="35560"/>
                </a:lnTo>
                <a:lnTo>
                  <a:pt x="1678063" y="36842"/>
                </a:lnTo>
                <a:lnTo>
                  <a:pt x="1684007" y="36842"/>
                </a:lnTo>
                <a:lnTo>
                  <a:pt x="1685848" y="38100"/>
                </a:lnTo>
                <a:lnTo>
                  <a:pt x="1689138" y="38100"/>
                </a:lnTo>
                <a:lnTo>
                  <a:pt x="1689138" y="34290"/>
                </a:lnTo>
                <a:lnTo>
                  <a:pt x="1689950" y="33020"/>
                </a:lnTo>
                <a:lnTo>
                  <a:pt x="1691792" y="33020"/>
                </a:lnTo>
                <a:lnTo>
                  <a:pt x="1692211" y="34290"/>
                </a:lnTo>
                <a:lnTo>
                  <a:pt x="1691779" y="36842"/>
                </a:lnTo>
                <a:lnTo>
                  <a:pt x="1691297" y="38900"/>
                </a:lnTo>
                <a:lnTo>
                  <a:pt x="1691398" y="41186"/>
                </a:lnTo>
                <a:lnTo>
                  <a:pt x="1691640" y="43281"/>
                </a:lnTo>
                <a:lnTo>
                  <a:pt x="1691665" y="43497"/>
                </a:lnTo>
                <a:lnTo>
                  <a:pt x="1691792" y="44450"/>
                </a:lnTo>
                <a:lnTo>
                  <a:pt x="1693227" y="45720"/>
                </a:lnTo>
                <a:lnTo>
                  <a:pt x="1695488" y="49530"/>
                </a:lnTo>
                <a:lnTo>
                  <a:pt x="1693024" y="41910"/>
                </a:lnTo>
                <a:lnTo>
                  <a:pt x="1697532" y="45720"/>
                </a:lnTo>
                <a:lnTo>
                  <a:pt x="1699996" y="48260"/>
                </a:lnTo>
                <a:lnTo>
                  <a:pt x="1701431" y="48260"/>
                </a:lnTo>
                <a:lnTo>
                  <a:pt x="1700606" y="46990"/>
                </a:lnTo>
                <a:lnTo>
                  <a:pt x="1698764" y="44450"/>
                </a:lnTo>
                <a:lnTo>
                  <a:pt x="1701838" y="44450"/>
                </a:lnTo>
                <a:lnTo>
                  <a:pt x="1706956" y="49530"/>
                </a:lnTo>
                <a:lnTo>
                  <a:pt x="1707578" y="49530"/>
                </a:lnTo>
                <a:lnTo>
                  <a:pt x="1707578" y="45720"/>
                </a:lnTo>
                <a:lnTo>
                  <a:pt x="1710855" y="45720"/>
                </a:lnTo>
                <a:lnTo>
                  <a:pt x="1712696" y="46990"/>
                </a:lnTo>
                <a:lnTo>
                  <a:pt x="1715566" y="45720"/>
                </a:lnTo>
                <a:lnTo>
                  <a:pt x="1716798" y="44450"/>
                </a:lnTo>
                <a:lnTo>
                  <a:pt x="1717929" y="43281"/>
                </a:lnTo>
                <a:lnTo>
                  <a:pt x="1720075" y="40640"/>
                </a:lnTo>
                <a:lnTo>
                  <a:pt x="1722120" y="38100"/>
                </a:lnTo>
                <a:lnTo>
                  <a:pt x="1727225" y="36842"/>
                </a:lnTo>
                <a:lnTo>
                  <a:pt x="1724990" y="40640"/>
                </a:lnTo>
                <a:lnTo>
                  <a:pt x="1724482" y="41681"/>
                </a:lnTo>
                <a:lnTo>
                  <a:pt x="1724380" y="41910"/>
                </a:lnTo>
                <a:lnTo>
                  <a:pt x="1725320" y="43281"/>
                </a:lnTo>
                <a:lnTo>
                  <a:pt x="1726831" y="44450"/>
                </a:lnTo>
                <a:lnTo>
                  <a:pt x="1728685" y="44450"/>
                </a:lnTo>
                <a:lnTo>
                  <a:pt x="1729498" y="45720"/>
                </a:lnTo>
                <a:lnTo>
                  <a:pt x="1728889" y="46990"/>
                </a:lnTo>
                <a:lnTo>
                  <a:pt x="1727250" y="49530"/>
                </a:lnTo>
                <a:lnTo>
                  <a:pt x="1729498" y="49530"/>
                </a:lnTo>
                <a:lnTo>
                  <a:pt x="1732978" y="45720"/>
                </a:lnTo>
                <a:lnTo>
                  <a:pt x="1735734" y="43281"/>
                </a:lnTo>
                <a:lnTo>
                  <a:pt x="1736267" y="43281"/>
                </a:lnTo>
                <a:lnTo>
                  <a:pt x="1736267" y="48260"/>
                </a:lnTo>
                <a:lnTo>
                  <a:pt x="1738312" y="48260"/>
                </a:lnTo>
                <a:lnTo>
                  <a:pt x="1745691" y="46990"/>
                </a:lnTo>
                <a:lnTo>
                  <a:pt x="1756143" y="46990"/>
                </a:lnTo>
                <a:lnTo>
                  <a:pt x="1757578" y="48260"/>
                </a:lnTo>
                <a:lnTo>
                  <a:pt x="1761261" y="50800"/>
                </a:lnTo>
                <a:lnTo>
                  <a:pt x="1765973" y="49530"/>
                </a:lnTo>
                <a:lnTo>
                  <a:pt x="1768563" y="46990"/>
                </a:lnTo>
                <a:lnTo>
                  <a:pt x="1769872" y="45720"/>
                </a:lnTo>
                <a:lnTo>
                  <a:pt x="1773008" y="43281"/>
                </a:lnTo>
                <a:lnTo>
                  <a:pt x="1773859" y="43281"/>
                </a:lnTo>
                <a:lnTo>
                  <a:pt x="1780324" y="49530"/>
                </a:lnTo>
                <a:lnTo>
                  <a:pt x="1781543" y="49530"/>
                </a:lnTo>
                <a:lnTo>
                  <a:pt x="1780120" y="45720"/>
                </a:lnTo>
                <a:lnTo>
                  <a:pt x="1779206" y="43497"/>
                </a:lnTo>
                <a:lnTo>
                  <a:pt x="1779130" y="43281"/>
                </a:lnTo>
                <a:lnTo>
                  <a:pt x="1790344" y="43281"/>
                </a:lnTo>
                <a:lnTo>
                  <a:pt x="1793227" y="41910"/>
                </a:lnTo>
                <a:lnTo>
                  <a:pt x="1798142" y="40640"/>
                </a:lnTo>
                <a:lnTo>
                  <a:pt x="1799170" y="41910"/>
                </a:lnTo>
                <a:lnTo>
                  <a:pt x="1791792" y="49530"/>
                </a:lnTo>
                <a:lnTo>
                  <a:pt x="1799374" y="52070"/>
                </a:lnTo>
                <a:lnTo>
                  <a:pt x="1804504" y="48260"/>
                </a:lnTo>
                <a:lnTo>
                  <a:pt x="1807984" y="46990"/>
                </a:lnTo>
                <a:lnTo>
                  <a:pt x="1809013" y="46990"/>
                </a:lnTo>
                <a:lnTo>
                  <a:pt x="1812086" y="50800"/>
                </a:lnTo>
                <a:lnTo>
                  <a:pt x="1816798" y="52070"/>
                </a:lnTo>
                <a:lnTo>
                  <a:pt x="1821103" y="52070"/>
                </a:lnTo>
                <a:lnTo>
                  <a:pt x="1825612" y="53340"/>
                </a:lnTo>
                <a:lnTo>
                  <a:pt x="1829904" y="53340"/>
                </a:lnTo>
                <a:lnTo>
                  <a:pt x="1830933" y="54610"/>
                </a:lnTo>
                <a:lnTo>
                  <a:pt x="1832571" y="54610"/>
                </a:lnTo>
                <a:lnTo>
                  <a:pt x="1833397" y="52070"/>
                </a:lnTo>
                <a:lnTo>
                  <a:pt x="1832775" y="46990"/>
                </a:lnTo>
                <a:lnTo>
                  <a:pt x="1832368" y="44450"/>
                </a:lnTo>
                <a:lnTo>
                  <a:pt x="1832203" y="43497"/>
                </a:lnTo>
                <a:lnTo>
                  <a:pt x="1832178" y="43281"/>
                </a:lnTo>
                <a:lnTo>
                  <a:pt x="1832470" y="43281"/>
                </a:lnTo>
                <a:lnTo>
                  <a:pt x="1836051" y="44450"/>
                </a:lnTo>
                <a:lnTo>
                  <a:pt x="1837486" y="48260"/>
                </a:lnTo>
                <a:lnTo>
                  <a:pt x="1838515" y="50800"/>
                </a:lnTo>
                <a:lnTo>
                  <a:pt x="1839341" y="50800"/>
                </a:lnTo>
                <a:lnTo>
                  <a:pt x="1841792" y="48260"/>
                </a:lnTo>
                <a:lnTo>
                  <a:pt x="1844052" y="46990"/>
                </a:lnTo>
                <a:lnTo>
                  <a:pt x="1844865" y="46990"/>
                </a:lnTo>
                <a:lnTo>
                  <a:pt x="1844865" y="49530"/>
                </a:lnTo>
                <a:lnTo>
                  <a:pt x="1846707" y="50800"/>
                </a:lnTo>
                <a:lnTo>
                  <a:pt x="1850199" y="49530"/>
                </a:lnTo>
                <a:lnTo>
                  <a:pt x="1853882" y="48260"/>
                </a:lnTo>
                <a:lnTo>
                  <a:pt x="1855317" y="49530"/>
                </a:lnTo>
                <a:lnTo>
                  <a:pt x="1854504" y="50800"/>
                </a:lnTo>
                <a:lnTo>
                  <a:pt x="1853476" y="52070"/>
                </a:lnTo>
                <a:lnTo>
                  <a:pt x="1877034" y="52070"/>
                </a:lnTo>
                <a:lnTo>
                  <a:pt x="1880933" y="50800"/>
                </a:lnTo>
                <a:lnTo>
                  <a:pt x="1879701" y="48260"/>
                </a:lnTo>
                <a:lnTo>
                  <a:pt x="1880933" y="46990"/>
                </a:lnTo>
                <a:lnTo>
                  <a:pt x="1883181" y="48260"/>
                </a:lnTo>
                <a:lnTo>
                  <a:pt x="1888921" y="48260"/>
                </a:lnTo>
                <a:lnTo>
                  <a:pt x="1890153" y="49530"/>
                </a:lnTo>
                <a:lnTo>
                  <a:pt x="1889125" y="49530"/>
                </a:lnTo>
                <a:lnTo>
                  <a:pt x="1886877" y="50800"/>
                </a:lnTo>
                <a:lnTo>
                  <a:pt x="1883181" y="52070"/>
                </a:lnTo>
                <a:lnTo>
                  <a:pt x="1886470" y="52070"/>
                </a:lnTo>
                <a:lnTo>
                  <a:pt x="1888515" y="53340"/>
                </a:lnTo>
                <a:lnTo>
                  <a:pt x="1890560" y="52070"/>
                </a:lnTo>
                <a:lnTo>
                  <a:pt x="1891118" y="49758"/>
                </a:lnTo>
                <a:lnTo>
                  <a:pt x="1891182" y="49530"/>
                </a:lnTo>
                <a:lnTo>
                  <a:pt x="1892198" y="46990"/>
                </a:lnTo>
                <a:lnTo>
                  <a:pt x="1893227" y="46990"/>
                </a:lnTo>
                <a:lnTo>
                  <a:pt x="1895271" y="49530"/>
                </a:lnTo>
                <a:lnTo>
                  <a:pt x="1896922" y="50800"/>
                </a:lnTo>
                <a:lnTo>
                  <a:pt x="1898142" y="50800"/>
                </a:lnTo>
                <a:lnTo>
                  <a:pt x="1898142" y="49530"/>
                </a:lnTo>
                <a:lnTo>
                  <a:pt x="1899373" y="49530"/>
                </a:lnTo>
                <a:lnTo>
                  <a:pt x="1900809" y="50800"/>
                </a:lnTo>
                <a:lnTo>
                  <a:pt x="1903272" y="52070"/>
                </a:lnTo>
                <a:lnTo>
                  <a:pt x="1920074" y="52070"/>
                </a:lnTo>
                <a:lnTo>
                  <a:pt x="1922119" y="49530"/>
                </a:lnTo>
                <a:lnTo>
                  <a:pt x="1924380" y="49530"/>
                </a:lnTo>
                <a:lnTo>
                  <a:pt x="1925599" y="50800"/>
                </a:lnTo>
                <a:lnTo>
                  <a:pt x="1928672" y="53340"/>
                </a:lnTo>
                <a:lnTo>
                  <a:pt x="1937689" y="49530"/>
                </a:lnTo>
                <a:lnTo>
                  <a:pt x="1936051" y="46990"/>
                </a:lnTo>
                <a:lnTo>
                  <a:pt x="1935035" y="44450"/>
                </a:lnTo>
                <a:lnTo>
                  <a:pt x="1934006" y="44450"/>
                </a:lnTo>
                <a:lnTo>
                  <a:pt x="1929498" y="49530"/>
                </a:lnTo>
                <a:lnTo>
                  <a:pt x="1926831" y="49530"/>
                </a:lnTo>
                <a:lnTo>
                  <a:pt x="1926831" y="45720"/>
                </a:lnTo>
                <a:lnTo>
                  <a:pt x="1928063" y="44450"/>
                </a:lnTo>
                <a:lnTo>
                  <a:pt x="1929498" y="45720"/>
                </a:lnTo>
                <a:lnTo>
                  <a:pt x="1930730" y="45720"/>
                </a:lnTo>
                <a:lnTo>
                  <a:pt x="1931746" y="44450"/>
                </a:lnTo>
                <a:lnTo>
                  <a:pt x="1931581" y="43497"/>
                </a:lnTo>
                <a:lnTo>
                  <a:pt x="1931555" y="43281"/>
                </a:lnTo>
                <a:lnTo>
                  <a:pt x="1930806" y="39763"/>
                </a:lnTo>
                <a:lnTo>
                  <a:pt x="1930730" y="39370"/>
                </a:lnTo>
                <a:lnTo>
                  <a:pt x="1931543" y="39370"/>
                </a:lnTo>
                <a:lnTo>
                  <a:pt x="1936673" y="44450"/>
                </a:lnTo>
                <a:lnTo>
                  <a:pt x="1939747" y="46990"/>
                </a:lnTo>
                <a:lnTo>
                  <a:pt x="1943836" y="48260"/>
                </a:lnTo>
                <a:lnTo>
                  <a:pt x="1950402" y="48260"/>
                </a:lnTo>
                <a:lnTo>
                  <a:pt x="1955520" y="46990"/>
                </a:lnTo>
                <a:lnTo>
                  <a:pt x="1959622" y="48260"/>
                </a:lnTo>
                <a:lnTo>
                  <a:pt x="1959622" y="50800"/>
                </a:lnTo>
                <a:lnTo>
                  <a:pt x="1961057" y="50800"/>
                </a:lnTo>
                <a:lnTo>
                  <a:pt x="1964334" y="46990"/>
                </a:lnTo>
                <a:lnTo>
                  <a:pt x="1965769" y="46990"/>
                </a:lnTo>
                <a:lnTo>
                  <a:pt x="1965769" y="49530"/>
                </a:lnTo>
                <a:lnTo>
                  <a:pt x="1967814" y="46990"/>
                </a:lnTo>
                <a:lnTo>
                  <a:pt x="1969249" y="44450"/>
                </a:lnTo>
                <a:lnTo>
                  <a:pt x="1969871" y="44450"/>
                </a:lnTo>
                <a:lnTo>
                  <a:pt x="1969871" y="48260"/>
                </a:lnTo>
                <a:lnTo>
                  <a:pt x="1982571" y="48260"/>
                </a:lnTo>
                <a:lnTo>
                  <a:pt x="1986254" y="46990"/>
                </a:lnTo>
                <a:lnTo>
                  <a:pt x="1986254" y="45720"/>
                </a:lnTo>
                <a:lnTo>
                  <a:pt x="1988108" y="44450"/>
                </a:lnTo>
                <a:lnTo>
                  <a:pt x="1990153" y="45720"/>
                </a:lnTo>
                <a:lnTo>
                  <a:pt x="1993023" y="45720"/>
                </a:lnTo>
                <a:lnTo>
                  <a:pt x="1994458" y="44450"/>
                </a:lnTo>
                <a:lnTo>
                  <a:pt x="1995487" y="41910"/>
                </a:lnTo>
                <a:lnTo>
                  <a:pt x="1995893" y="40640"/>
                </a:lnTo>
                <a:lnTo>
                  <a:pt x="1996173" y="39763"/>
                </a:lnTo>
                <a:lnTo>
                  <a:pt x="1996300" y="39370"/>
                </a:lnTo>
                <a:lnTo>
                  <a:pt x="1997125" y="38100"/>
                </a:lnTo>
                <a:lnTo>
                  <a:pt x="1998268" y="41681"/>
                </a:lnTo>
                <a:lnTo>
                  <a:pt x="1998345" y="41910"/>
                </a:lnTo>
                <a:lnTo>
                  <a:pt x="2000808" y="41910"/>
                </a:lnTo>
                <a:lnTo>
                  <a:pt x="2001837" y="40640"/>
                </a:lnTo>
                <a:lnTo>
                  <a:pt x="2002650" y="40640"/>
                </a:lnTo>
                <a:lnTo>
                  <a:pt x="2002739" y="43281"/>
                </a:lnTo>
                <a:lnTo>
                  <a:pt x="2003882" y="44450"/>
                </a:lnTo>
                <a:lnTo>
                  <a:pt x="2006549" y="44450"/>
                </a:lnTo>
                <a:lnTo>
                  <a:pt x="2010029" y="45720"/>
                </a:lnTo>
                <a:lnTo>
                  <a:pt x="2012899" y="45720"/>
                </a:lnTo>
                <a:lnTo>
                  <a:pt x="2017001" y="46990"/>
                </a:lnTo>
                <a:lnTo>
                  <a:pt x="2017407" y="46990"/>
                </a:lnTo>
                <a:lnTo>
                  <a:pt x="2014943" y="44450"/>
                </a:lnTo>
                <a:lnTo>
                  <a:pt x="2012683" y="43281"/>
                </a:lnTo>
                <a:lnTo>
                  <a:pt x="2019211" y="43281"/>
                </a:lnTo>
                <a:lnTo>
                  <a:pt x="2023554" y="44450"/>
                </a:lnTo>
                <a:lnTo>
                  <a:pt x="2026221" y="44450"/>
                </a:lnTo>
                <a:lnTo>
                  <a:pt x="2026678" y="43497"/>
                </a:lnTo>
                <a:lnTo>
                  <a:pt x="2026780" y="43281"/>
                </a:lnTo>
                <a:lnTo>
                  <a:pt x="2027453" y="41910"/>
                </a:lnTo>
                <a:lnTo>
                  <a:pt x="2028672" y="40640"/>
                </a:lnTo>
                <a:lnTo>
                  <a:pt x="2030107" y="40640"/>
                </a:lnTo>
                <a:lnTo>
                  <a:pt x="2034616" y="41910"/>
                </a:lnTo>
                <a:lnTo>
                  <a:pt x="2037727" y="43281"/>
                </a:lnTo>
                <a:lnTo>
                  <a:pt x="2040559" y="44450"/>
                </a:lnTo>
                <a:lnTo>
                  <a:pt x="2041690" y="43281"/>
                </a:lnTo>
                <a:lnTo>
                  <a:pt x="2038553" y="43281"/>
                </a:lnTo>
                <a:lnTo>
                  <a:pt x="2037486" y="40640"/>
                </a:lnTo>
                <a:lnTo>
                  <a:pt x="2037486" y="38100"/>
                </a:lnTo>
                <a:lnTo>
                  <a:pt x="2037486" y="36842"/>
                </a:lnTo>
                <a:lnTo>
                  <a:pt x="2037486" y="34290"/>
                </a:lnTo>
                <a:lnTo>
                  <a:pt x="2041791" y="39370"/>
                </a:lnTo>
                <a:lnTo>
                  <a:pt x="2044255" y="41910"/>
                </a:lnTo>
                <a:lnTo>
                  <a:pt x="2048002" y="43281"/>
                </a:lnTo>
                <a:lnTo>
                  <a:pt x="2049970" y="43281"/>
                </a:lnTo>
                <a:lnTo>
                  <a:pt x="2053056" y="41910"/>
                </a:lnTo>
                <a:lnTo>
                  <a:pt x="2053831" y="43281"/>
                </a:lnTo>
                <a:lnTo>
                  <a:pt x="2052650" y="45720"/>
                </a:lnTo>
                <a:lnTo>
                  <a:pt x="2051837" y="46990"/>
                </a:lnTo>
                <a:lnTo>
                  <a:pt x="2052040" y="46990"/>
                </a:lnTo>
                <a:lnTo>
                  <a:pt x="2052853" y="45720"/>
                </a:lnTo>
                <a:lnTo>
                  <a:pt x="2053882" y="45720"/>
                </a:lnTo>
                <a:lnTo>
                  <a:pt x="2054783" y="43497"/>
                </a:lnTo>
                <a:lnTo>
                  <a:pt x="2054860" y="43281"/>
                </a:lnTo>
                <a:lnTo>
                  <a:pt x="2055114" y="41910"/>
                </a:lnTo>
                <a:lnTo>
                  <a:pt x="2055228" y="41186"/>
                </a:lnTo>
                <a:lnTo>
                  <a:pt x="2055317" y="40640"/>
                </a:lnTo>
                <a:lnTo>
                  <a:pt x="2055914" y="36842"/>
                </a:lnTo>
                <a:lnTo>
                  <a:pt x="2055507" y="36842"/>
                </a:lnTo>
                <a:lnTo>
                  <a:pt x="2050199" y="40640"/>
                </a:lnTo>
                <a:lnTo>
                  <a:pt x="2049983" y="40640"/>
                </a:lnTo>
                <a:lnTo>
                  <a:pt x="2051011" y="38100"/>
                </a:lnTo>
                <a:lnTo>
                  <a:pt x="2051634" y="35560"/>
                </a:lnTo>
                <a:lnTo>
                  <a:pt x="2051215" y="34290"/>
                </a:lnTo>
                <a:lnTo>
                  <a:pt x="2048764" y="34290"/>
                </a:lnTo>
                <a:lnTo>
                  <a:pt x="2047735" y="33020"/>
                </a:lnTo>
                <a:lnTo>
                  <a:pt x="2047735" y="29210"/>
                </a:lnTo>
                <a:lnTo>
                  <a:pt x="2048764" y="27940"/>
                </a:lnTo>
                <a:lnTo>
                  <a:pt x="2051011" y="27940"/>
                </a:lnTo>
                <a:lnTo>
                  <a:pt x="2051837" y="29210"/>
                </a:lnTo>
                <a:lnTo>
                  <a:pt x="2051837" y="31750"/>
                </a:lnTo>
                <a:lnTo>
                  <a:pt x="2053272" y="33020"/>
                </a:lnTo>
                <a:lnTo>
                  <a:pt x="2054910" y="31750"/>
                </a:lnTo>
                <a:lnTo>
                  <a:pt x="2057501" y="30607"/>
                </a:lnTo>
                <a:lnTo>
                  <a:pt x="2057806" y="30607"/>
                </a:lnTo>
                <a:lnTo>
                  <a:pt x="2059152" y="35356"/>
                </a:lnTo>
                <a:lnTo>
                  <a:pt x="2059216" y="35560"/>
                </a:lnTo>
                <a:lnTo>
                  <a:pt x="2058390" y="40640"/>
                </a:lnTo>
                <a:lnTo>
                  <a:pt x="2058301" y="41186"/>
                </a:lnTo>
                <a:lnTo>
                  <a:pt x="2058187" y="41910"/>
                </a:lnTo>
                <a:lnTo>
                  <a:pt x="2059000" y="41910"/>
                </a:lnTo>
                <a:lnTo>
                  <a:pt x="2060638" y="40640"/>
                </a:lnTo>
                <a:lnTo>
                  <a:pt x="2063102" y="39370"/>
                </a:lnTo>
                <a:lnTo>
                  <a:pt x="2063927" y="39370"/>
                </a:lnTo>
                <a:lnTo>
                  <a:pt x="2064080" y="39763"/>
                </a:lnTo>
                <a:lnTo>
                  <a:pt x="2064321" y="39370"/>
                </a:lnTo>
                <a:lnTo>
                  <a:pt x="2065959" y="36842"/>
                </a:lnTo>
                <a:lnTo>
                  <a:pt x="2076221" y="36842"/>
                </a:lnTo>
                <a:lnTo>
                  <a:pt x="2078266" y="38100"/>
                </a:lnTo>
                <a:lnTo>
                  <a:pt x="2077859" y="40640"/>
                </a:lnTo>
                <a:lnTo>
                  <a:pt x="2077770" y="41186"/>
                </a:lnTo>
                <a:lnTo>
                  <a:pt x="2077656" y="41910"/>
                </a:lnTo>
                <a:lnTo>
                  <a:pt x="2079853" y="43281"/>
                </a:lnTo>
                <a:lnTo>
                  <a:pt x="2080133" y="43281"/>
                </a:lnTo>
                <a:lnTo>
                  <a:pt x="2085238" y="44450"/>
                </a:lnTo>
                <a:lnTo>
                  <a:pt x="2093023" y="44450"/>
                </a:lnTo>
                <a:lnTo>
                  <a:pt x="2091448" y="36842"/>
                </a:lnTo>
                <a:lnTo>
                  <a:pt x="2090166" y="30607"/>
                </a:lnTo>
                <a:lnTo>
                  <a:pt x="2111870" y="41910"/>
                </a:lnTo>
                <a:lnTo>
                  <a:pt x="2113305" y="41910"/>
                </a:lnTo>
                <a:lnTo>
                  <a:pt x="2113305" y="38100"/>
                </a:lnTo>
                <a:lnTo>
                  <a:pt x="2114931" y="36842"/>
                </a:lnTo>
                <a:lnTo>
                  <a:pt x="2119249" y="36842"/>
                </a:lnTo>
                <a:lnTo>
                  <a:pt x="2120684" y="38100"/>
                </a:lnTo>
                <a:lnTo>
                  <a:pt x="2120074" y="39370"/>
                </a:lnTo>
                <a:lnTo>
                  <a:pt x="2119134" y="41681"/>
                </a:lnTo>
                <a:lnTo>
                  <a:pt x="2119045" y="41910"/>
                </a:lnTo>
                <a:lnTo>
                  <a:pt x="2124989" y="45720"/>
                </a:lnTo>
                <a:lnTo>
                  <a:pt x="2128520" y="43281"/>
                </a:lnTo>
                <a:lnTo>
                  <a:pt x="2129942" y="43281"/>
                </a:lnTo>
                <a:lnTo>
                  <a:pt x="2131136" y="45720"/>
                </a:lnTo>
                <a:lnTo>
                  <a:pt x="2133600" y="45720"/>
                </a:lnTo>
                <a:lnTo>
                  <a:pt x="2138108" y="44450"/>
                </a:lnTo>
                <a:lnTo>
                  <a:pt x="2139226" y="43281"/>
                </a:lnTo>
                <a:lnTo>
                  <a:pt x="2139416" y="43281"/>
                </a:lnTo>
                <a:lnTo>
                  <a:pt x="2138108" y="41910"/>
                </a:lnTo>
                <a:lnTo>
                  <a:pt x="2138515" y="40640"/>
                </a:lnTo>
                <a:lnTo>
                  <a:pt x="2140762" y="40640"/>
                </a:lnTo>
                <a:lnTo>
                  <a:pt x="2141994" y="41910"/>
                </a:lnTo>
                <a:lnTo>
                  <a:pt x="2143226" y="44450"/>
                </a:lnTo>
                <a:lnTo>
                  <a:pt x="2144661" y="44450"/>
                </a:lnTo>
                <a:lnTo>
                  <a:pt x="2147112" y="41910"/>
                </a:lnTo>
                <a:lnTo>
                  <a:pt x="2148040" y="40640"/>
                </a:lnTo>
                <a:lnTo>
                  <a:pt x="2148967" y="39370"/>
                </a:lnTo>
                <a:lnTo>
                  <a:pt x="2149348" y="38900"/>
                </a:lnTo>
                <a:lnTo>
                  <a:pt x="2147697" y="43281"/>
                </a:lnTo>
                <a:lnTo>
                  <a:pt x="2147938" y="43281"/>
                </a:lnTo>
                <a:lnTo>
                  <a:pt x="2155520" y="46990"/>
                </a:lnTo>
                <a:lnTo>
                  <a:pt x="2157158" y="44450"/>
                </a:lnTo>
                <a:lnTo>
                  <a:pt x="2157984" y="44450"/>
                </a:lnTo>
                <a:lnTo>
                  <a:pt x="2157819" y="43497"/>
                </a:lnTo>
                <a:lnTo>
                  <a:pt x="2157793" y="43281"/>
                </a:lnTo>
                <a:lnTo>
                  <a:pt x="2156955" y="41910"/>
                </a:lnTo>
                <a:lnTo>
                  <a:pt x="2158390" y="41910"/>
                </a:lnTo>
                <a:lnTo>
                  <a:pt x="2163686" y="43281"/>
                </a:lnTo>
                <a:lnTo>
                  <a:pt x="2164435" y="43281"/>
                </a:lnTo>
                <a:lnTo>
                  <a:pt x="2177656" y="44450"/>
                </a:lnTo>
                <a:lnTo>
                  <a:pt x="2180094" y="43281"/>
                </a:lnTo>
                <a:lnTo>
                  <a:pt x="2181720" y="43281"/>
                </a:lnTo>
                <a:lnTo>
                  <a:pt x="2182050" y="41910"/>
                </a:lnTo>
                <a:lnTo>
                  <a:pt x="2182368" y="40640"/>
                </a:lnTo>
                <a:lnTo>
                  <a:pt x="2180729" y="38100"/>
                </a:lnTo>
                <a:lnTo>
                  <a:pt x="2181949" y="39370"/>
                </a:lnTo>
                <a:lnTo>
                  <a:pt x="2184006" y="40640"/>
                </a:lnTo>
                <a:lnTo>
                  <a:pt x="2186254" y="41910"/>
                </a:lnTo>
                <a:lnTo>
                  <a:pt x="2187359" y="43281"/>
                </a:lnTo>
                <a:lnTo>
                  <a:pt x="2186762" y="41910"/>
                </a:lnTo>
                <a:lnTo>
                  <a:pt x="2186254" y="40640"/>
                </a:lnTo>
                <a:lnTo>
                  <a:pt x="2184755" y="38100"/>
                </a:lnTo>
                <a:lnTo>
                  <a:pt x="2184006" y="36842"/>
                </a:lnTo>
                <a:lnTo>
                  <a:pt x="2187283" y="38100"/>
                </a:lnTo>
                <a:lnTo>
                  <a:pt x="2190153" y="41910"/>
                </a:lnTo>
                <a:lnTo>
                  <a:pt x="2191994" y="44450"/>
                </a:lnTo>
                <a:lnTo>
                  <a:pt x="2193429" y="44450"/>
                </a:lnTo>
                <a:lnTo>
                  <a:pt x="2196249" y="43281"/>
                </a:lnTo>
                <a:lnTo>
                  <a:pt x="2198243" y="41910"/>
                </a:lnTo>
                <a:lnTo>
                  <a:pt x="2199983" y="40640"/>
                </a:lnTo>
                <a:lnTo>
                  <a:pt x="2194864" y="40640"/>
                </a:lnTo>
                <a:lnTo>
                  <a:pt x="2193226" y="39370"/>
                </a:lnTo>
                <a:lnTo>
                  <a:pt x="2193226" y="36842"/>
                </a:lnTo>
                <a:lnTo>
                  <a:pt x="2195068" y="36842"/>
                </a:lnTo>
                <a:lnTo>
                  <a:pt x="2197531" y="38100"/>
                </a:lnTo>
                <a:lnTo>
                  <a:pt x="2201011" y="39370"/>
                </a:lnTo>
                <a:lnTo>
                  <a:pt x="2201621" y="38100"/>
                </a:lnTo>
                <a:lnTo>
                  <a:pt x="2200198" y="36842"/>
                </a:lnTo>
                <a:lnTo>
                  <a:pt x="2199170" y="34290"/>
                </a:lnTo>
                <a:lnTo>
                  <a:pt x="2198344" y="31750"/>
                </a:lnTo>
                <a:lnTo>
                  <a:pt x="2197735" y="27940"/>
                </a:lnTo>
                <a:lnTo>
                  <a:pt x="2198344" y="27940"/>
                </a:lnTo>
                <a:lnTo>
                  <a:pt x="2200910" y="30607"/>
                </a:lnTo>
                <a:lnTo>
                  <a:pt x="2203056" y="33020"/>
                </a:lnTo>
                <a:lnTo>
                  <a:pt x="2204085" y="33020"/>
                </a:lnTo>
                <a:lnTo>
                  <a:pt x="2205253" y="30607"/>
                </a:lnTo>
                <a:lnTo>
                  <a:pt x="2206548" y="29210"/>
                </a:lnTo>
                <a:lnTo>
                  <a:pt x="2207361" y="29210"/>
                </a:lnTo>
                <a:lnTo>
                  <a:pt x="2208593" y="31750"/>
                </a:lnTo>
                <a:lnTo>
                  <a:pt x="2209622" y="34290"/>
                </a:lnTo>
                <a:lnTo>
                  <a:pt x="2210435" y="36842"/>
                </a:lnTo>
                <a:lnTo>
                  <a:pt x="2210435" y="38100"/>
                </a:lnTo>
                <a:lnTo>
                  <a:pt x="2210638" y="38100"/>
                </a:lnTo>
                <a:lnTo>
                  <a:pt x="2212276" y="39370"/>
                </a:lnTo>
                <a:lnTo>
                  <a:pt x="2217813" y="39370"/>
                </a:lnTo>
                <a:lnTo>
                  <a:pt x="2217813" y="41910"/>
                </a:lnTo>
                <a:lnTo>
                  <a:pt x="2218474" y="43281"/>
                </a:lnTo>
                <a:lnTo>
                  <a:pt x="2219248" y="41910"/>
                </a:lnTo>
                <a:lnTo>
                  <a:pt x="2219858" y="40640"/>
                </a:lnTo>
                <a:lnTo>
                  <a:pt x="2221712" y="41910"/>
                </a:lnTo>
                <a:lnTo>
                  <a:pt x="2223351" y="44450"/>
                </a:lnTo>
                <a:lnTo>
                  <a:pt x="2224989" y="45720"/>
                </a:lnTo>
                <a:lnTo>
                  <a:pt x="2225598" y="46990"/>
                </a:lnTo>
                <a:lnTo>
                  <a:pt x="2224786" y="44450"/>
                </a:lnTo>
                <a:lnTo>
                  <a:pt x="2223833" y="43281"/>
                </a:lnTo>
                <a:lnTo>
                  <a:pt x="2223706" y="43281"/>
                </a:lnTo>
                <a:lnTo>
                  <a:pt x="2224367" y="41910"/>
                </a:lnTo>
                <a:lnTo>
                  <a:pt x="2230551" y="43281"/>
                </a:lnTo>
                <a:lnTo>
                  <a:pt x="2232329" y="43281"/>
                </a:lnTo>
                <a:lnTo>
                  <a:pt x="2232774" y="41910"/>
                </a:lnTo>
                <a:lnTo>
                  <a:pt x="2233180" y="40640"/>
                </a:lnTo>
                <a:lnTo>
                  <a:pt x="2234819" y="40640"/>
                </a:lnTo>
                <a:lnTo>
                  <a:pt x="2237486" y="41910"/>
                </a:lnTo>
                <a:lnTo>
                  <a:pt x="2239530" y="41910"/>
                </a:lnTo>
                <a:lnTo>
                  <a:pt x="2244306" y="43281"/>
                </a:lnTo>
                <a:lnTo>
                  <a:pt x="2247531" y="44450"/>
                </a:lnTo>
                <a:lnTo>
                  <a:pt x="2250808" y="44450"/>
                </a:lnTo>
                <a:lnTo>
                  <a:pt x="2254288" y="45720"/>
                </a:lnTo>
                <a:lnTo>
                  <a:pt x="2255113" y="46990"/>
                </a:lnTo>
                <a:lnTo>
                  <a:pt x="2256548" y="49530"/>
                </a:lnTo>
                <a:lnTo>
                  <a:pt x="2257564" y="48260"/>
                </a:lnTo>
                <a:lnTo>
                  <a:pt x="2256790" y="43497"/>
                </a:lnTo>
                <a:lnTo>
                  <a:pt x="2256764" y="43281"/>
                </a:lnTo>
                <a:lnTo>
                  <a:pt x="2258568" y="43281"/>
                </a:lnTo>
                <a:lnTo>
                  <a:pt x="2265146" y="46990"/>
                </a:lnTo>
                <a:lnTo>
                  <a:pt x="2264333" y="53340"/>
                </a:lnTo>
                <a:lnTo>
                  <a:pt x="2259419" y="55880"/>
                </a:lnTo>
                <a:lnTo>
                  <a:pt x="2255316" y="57150"/>
                </a:lnTo>
                <a:lnTo>
                  <a:pt x="2258187" y="60960"/>
                </a:lnTo>
                <a:lnTo>
                  <a:pt x="2262492" y="59690"/>
                </a:lnTo>
                <a:lnTo>
                  <a:pt x="2265743" y="58242"/>
                </a:lnTo>
                <a:lnTo>
                  <a:pt x="2262898" y="60960"/>
                </a:lnTo>
                <a:lnTo>
                  <a:pt x="2261260" y="62230"/>
                </a:lnTo>
                <a:lnTo>
                  <a:pt x="2258390" y="63500"/>
                </a:lnTo>
                <a:lnTo>
                  <a:pt x="2257361" y="63500"/>
                </a:lnTo>
                <a:lnTo>
                  <a:pt x="2257361" y="118110"/>
                </a:lnTo>
                <a:lnTo>
                  <a:pt x="2255723" y="120650"/>
                </a:lnTo>
                <a:lnTo>
                  <a:pt x="2255113" y="121920"/>
                </a:lnTo>
                <a:lnTo>
                  <a:pt x="2250808" y="121920"/>
                </a:lnTo>
                <a:lnTo>
                  <a:pt x="2252649" y="120650"/>
                </a:lnTo>
                <a:lnTo>
                  <a:pt x="2256548" y="118110"/>
                </a:lnTo>
                <a:lnTo>
                  <a:pt x="2257361" y="118110"/>
                </a:lnTo>
                <a:lnTo>
                  <a:pt x="2257361" y="63500"/>
                </a:lnTo>
                <a:lnTo>
                  <a:pt x="2254694" y="63500"/>
                </a:lnTo>
                <a:lnTo>
                  <a:pt x="2254694" y="68580"/>
                </a:lnTo>
                <a:lnTo>
                  <a:pt x="2254694" y="76200"/>
                </a:lnTo>
                <a:lnTo>
                  <a:pt x="2253881" y="77470"/>
                </a:lnTo>
                <a:lnTo>
                  <a:pt x="2252649" y="76200"/>
                </a:lnTo>
                <a:lnTo>
                  <a:pt x="2251621" y="76200"/>
                </a:lnTo>
                <a:lnTo>
                  <a:pt x="2251214" y="73660"/>
                </a:lnTo>
                <a:lnTo>
                  <a:pt x="2252040" y="72390"/>
                </a:lnTo>
                <a:lnTo>
                  <a:pt x="2253475" y="68580"/>
                </a:lnTo>
                <a:lnTo>
                  <a:pt x="2254694" y="68580"/>
                </a:lnTo>
                <a:lnTo>
                  <a:pt x="2254694" y="63500"/>
                </a:lnTo>
                <a:lnTo>
                  <a:pt x="2252649" y="63500"/>
                </a:lnTo>
                <a:lnTo>
                  <a:pt x="2249373" y="68580"/>
                </a:lnTo>
                <a:lnTo>
                  <a:pt x="2249055" y="72390"/>
                </a:lnTo>
                <a:lnTo>
                  <a:pt x="2248954" y="73660"/>
                </a:lnTo>
                <a:lnTo>
                  <a:pt x="2248852" y="74930"/>
                </a:lnTo>
                <a:lnTo>
                  <a:pt x="2248751" y="77470"/>
                </a:lnTo>
                <a:lnTo>
                  <a:pt x="2247112" y="80010"/>
                </a:lnTo>
                <a:lnTo>
                  <a:pt x="2242401" y="80010"/>
                </a:lnTo>
                <a:lnTo>
                  <a:pt x="2246909" y="85090"/>
                </a:lnTo>
                <a:lnTo>
                  <a:pt x="2246706" y="86360"/>
                </a:lnTo>
                <a:lnTo>
                  <a:pt x="2243226" y="85090"/>
                </a:lnTo>
                <a:lnTo>
                  <a:pt x="2239327" y="85090"/>
                </a:lnTo>
                <a:lnTo>
                  <a:pt x="2239746" y="88900"/>
                </a:lnTo>
                <a:lnTo>
                  <a:pt x="2239949" y="91440"/>
                </a:lnTo>
                <a:lnTo>
                  <a:pt x="2240051" y="92710"/>
                </a:lnTo>
                <a:lnTo>
                  <a:pt x="2240153" y="93980"/>
                </a:lnTo>
                <a:lnTo>
                  <a:pt x="2236051" y="96520"/>
                </a:lnTo>
                <a:lnTo>
                  <a:pt x="2233803" y="92710"/>
                </a:lnTo>
                <a:lnTo>
                  <a:pt x="2232774" y="91440"/>
                </a:lnTo>
                <a:lnTo>
                  <a:pt x="2232164" y="92710"/>
                </a:lnTo>
                <a:lnTo>
                  <a:pt x="2232164" y="97790"/>
                </a:lnTo>
                <a:lnTo>
                  <a:pt x="2231339" y="100330"/>
                </a:lnTo>
                <a:lnTo>
                  <a:pt x="2229497" y="100330"/>
                </a:lnTo>
                <a:lnTo>
                  <a:pt x="2229497" y="156210"/>
                </a:lnTo>
                <a:lnTo>
                  <a:pt x="2223960" y="156210"/>
                </a:lnTo>
                <a:lnTo>
                  <a:pt x="2223960" y="153670"/>
                </a:lnTo>
                <a:lnTo>
                  <a:pt x="2228265" y="153670"/>
                </a:lnTo>
                <a:lnTo>
                  <a:pt x="2229497" y="156210"/>
                </a:lnTo>
                <a:lnTo>
                  <a:pt x="2229497" y="100330"/>
                </a:lnTo>
                <a:lnTo>
                  <a:pt x="2229091" y="100330"/>
                </a:lnTo>
                <a:lnTo>
                  <a:pt x="2228062" y="101600"/>
                </a:lnTo>
                <a:lnTo>
                  <a:pt x="2228062" y="102870"/>
                </a:lnTo>
                <a:lnTo>
                  <a:pt x="2224786" y="107950"/>
                </a:lnTo>
                <a:lnTo>
                  <a:pt x="2220887" y="113030"/>
                </a:lnTo>
                <a:lnTo>
                  <a:pt x="2216785" y="116840"/>
                </a:lnTo>
                <a:lnTo>
                  <a:pt x="2214130" y="121920"/>
                </a:lnTo>
                <a:lnTo>
                  <a:pt x="2214740" y="121920"/>
                </a:lnTo>
                <a:lnTo>
                  <a:pt x="2215350" y="123190"/>
                </a:lnTo>
                <a:lnTo>
                  <a:pt x="2213711" y="125730"/>
                </a:lnTo>
                <a:lnTo>
                  <a:pt x="2207984" y="128270"/>
                </a:lnTo>
                <a:lnTo>
                  <a:pt x="2206345" y="130810"/>
                </a:lnTo>
                <a:lnTo>
                  <a:pt x="2207564" y="133350"/>
                </a:lnTo>
                <a:lnTo>
                  <a:pt x="2206752" y="134620"/>
                </a:lnTo>
                <a:lnTo>
                  <a:pt x="2203272" y="134620"/>
                </a:lnTo>
                <a:lnTo>
                  <a:pt x="2198967" y="138430"/>
                </a:lnTo>
                <a:lnTo>
                  <a:pt x="2191994" y="146050"/>
                </a:lnTo>
                <a:lnTo>
                  <a:pt x="2188514" y="148590"/>
                </a:lnTo>
                <a:lnTo>
                  <a:pt x="2185035" y="148590"/>
                </a:lnTo>
                <a:lnTo>
                  <a:pt x="2180513" y="158750"/>
                </a:lnTo>
                <a:lnTo>
                  <a:pt x="2181949" y="161290"/>
                </a:lnTo>
                <a:lnTo>
                  <a:pt x="2182571" y="162560"/>
                </a:lnTo>
                <a:lnTo>
                  <a:pt x="2181136" y="163830"/>
                </a:lnTo>
                <a:lnTo>
                  <a:pt x="2178875" y="165100"/>
                </a:lnTo>
                <a:lnTo>
                  <a:pt x="2176627" y="165100"/>
                </a:lnTo>
                <a:lnTo>
                  <a:pt x="2174786" y="166370"/>
                </a:lnTo>
                <a:lnTo>
                  <a:pt x="2174786" y="168910"/>
                </a:lnTo>
                <a:lnTo>
                  <a:pt x="2172322" y="168910"/>
                </a:lnTo>
                <a:lnTo>
                  <a:pt x="2170887" y="167640"/>
                </a:lnTo>
                <a:lnTo>
                  <a:pt x="2170480" y="167640"/>
                </a:lnTo>
                <a:lnTo>
                  <a:pt x="2171090" y="170180"/>
                </a:lnTo>
                <a:lnTo>
                  <a:pt x="2172322" y="172720"/>
                </a:lnTo>
                <a:lnTo>
                  <a:pt x="2168842" y="177800"/>
                </a:lnTo>
                <a:lnTo>
                  <a:pt x="2161260" y="181610"/>
                </a:lnTo>
                <a:lnTo>
                  <a:pt x="2159000" y="182880"/>
                </a:lnTo>
                <a:lnTo>
                  <a:pt x="2158593" y="184150"/>
                </a:lnTo>
                <a:lnTo>
                  <a:pt x="2161463" y="184150"/>
                </a:lnTo>
                <a:lnTo>
                  <a:pt x="2162073" y="185420"/>
                </a:lnTo>
                <a:lnTo>
                  <a:pt x="2161463" y="186690"/>
                </a:lnTo>
                <a:lnTo>
                  <a:pt x="2160854" y="186690"/>
                </a:lnTo>
                <a:lnTo>
                  <a:pt x="2161667" y="187960"/>
                </a:lnTo>
                <a:lnTo>
                  <a:pt x="2165362" y="187960"/>
                </a:lnTo>
                <a:lnTo>
                  <a:pt x="2166175" y="189230"/>
                </a:lnTo>
                <a:lnTo>
                  <a:pt x="2165566" y="190500"/>
                </a:lnTo>
                <a:lnTo>
                  <a:pt x="2164740" y="191770"/>
                </a:lnTo>
                <a:lnTo>
                  <a:pt x="2163508" y="191770"/>
                </a:lnTo>
                <a:lnTo>
                  <a:pt x="2161463" y="190500"/>
                </a:lnTo>
                <a:lnTo>
                  <a:pt x="2160232" y="190500"/>
                </a:lnTo>
                <a:lnTo>
                  <a:pt x="2159419" y="191770"/>
                </a:lnTo>
                <a:lnTo>
                  <a:pt x="2158796" y="193040"/>
                </a:lnTo>
                <a:lnTo>
                  <a:pt x="2160028" y="194310"/>
                </a:lnTo>
                <a:lnTo>
                  <a:pt x="2161870" y="195580"/>
                </a:lnTo>
                <a:lnTo>
                  <a:pt x="2164740" y="198120"/>
                </a:lnTo>
                <a:lnTo>
                  <a:pt x="2158593" y="198120"/>
                </a:lnTo>
                <a:lnTo>
                  <a:pt x="2158593" y="213360"/>
                </a:lnTo>
                <a:lnTo>
                  <a:pt x="2154085" y="215900"/>
                </a:lnTo>
                <a:lnTo>
                  <a:pt x="2154085" y="217170"/>
                </a:lnTo>
                <a:lnTo>
                  <a:pt x="2158187" y="217170"/>
                </a:lnTo>
                <a:lnTo>
                  <a:pt x="2156345" y="220980"/>
                </a:lnTo>
                <a:lnTo>
                  <a:pt x="2141994" y="217170"/>
                </a:lnTo>
                <a:lnTo>
                  <a:pt x="2141994" y="214630"/>
                </a:lnTo>
                <a:lnTo>
                  <a:pt x="2145893" y="213360"/>
                </a:lnTo>
                <a:lnTo>
                  <a:pt x="2158593" y="213360"/>
                </a:lnTo>
                <a:lnTo>
                  <a:pt x="2158593" y="198120"/>
                </a:lnTo>
                <a:lnTo>
                  <a:pt x="2158187" y="198120"/>
                </a:lnTo>
                <a:lnTo>
                  <a:pt x="2154288" y="195580"/>
                </a:lnTo>
                <a:lnTo>
                  <a:pt x="2152040" y="196850"/>
                </a:lnTo>
                <a:lnTo>
                  <a:pt x="2147735" y="200660"/>
                </a:lnTo>
                <a:lnTo>
                  <a:pt x="2144661" y="204470"/>
                </a:lnTo>
                <a:lnTo>
                  <a:pt x="2141994" y="208280"/>
                </a:lnTo>
                <a:lnTo>
                  <a:pt x="2141994" y="210820"/>
                </a:lnTo>
                <a:lnTo>
                  <a:pt x="2140559" y="213360"/>
                </a:lnTo>
                <a:lnTo>
                  <a:pt x="2138718" y="213360"/>
                </a:lnTo>
                <a:lnTo>
                  <a:pt x="2135848" y="214630"/>
                </a:lnTo>
                <a:lnTo>
                  <a:pt x="2138718" y="218440"/>
                </a:lnTo>
                <a:lnTo>
                  <a:pt x="2142617" y="222250"/>
                </a:lnTo>
                <a:lnTo>
                  <a:pt x="2142820" y="223520"/>
                </a:lnTo>
                <a:lnTo>
                  <a:pt x="2138108" y="228600"/>
                </a:lnTo>
                <a:lnTo>
                  <a:pt x="2139746" y="229870"/>
                </a:lnTo>
                <a:lnTo>
                  <a:pt x="2140966" y="231140"/>
                </a:lnTo>
                <a:lnTo>
                  <a:pt x="2141994" y="232410"/>
                </a:lnTo>
                <a:lnTo>
                  <a:pt x="2141994" y="234950"/>
                </a:lnTo>
                <a:lnTo>
                  <a:pt x="2139746" y="232410"/>
                </a:lnTo>
                <a:lnTo>
                  <a:pt x="2137079" y="229870"/>
                </a:lnTo>
                <a:lnTo>
                  <a:pt x="2132368" y="224790"/>
                </a:lnTo>
                <a:lnTo>
                  <a:pt x="2129904" y="228600"/>
                </a:lnTo>
                <a:lnTo>
                  <a:pt x="2128672" y="231140"/>
                </a:lnTo>
                <a:lnTo>
                  <a:pt x="2126424" y="233680"/>
                </a:lnTo>
                <a:lnTo>
                  <a:pt x="2123554" y="233680"/>
                </a:lnTo>
                <a:lnTo>
                  <a:pt x="2120481" y="234950"/>
                </a:lnTo>
                <a:lnTo>
                  <a:pt x="2118220" y="236220"/>
                </a:lnTo>
                <a:lnTo>
                  <a:pt x="2114943" y="238760"/>
                </a:lnTo>
                <a:lnTo>
                  <a:pt x="2114740" y="240030"/>
                </a:lnTo>
                <a:lnTo>
                  <a:pt x="2120074" y="242570"/>
                </a:lnTo>
                <a:lnTo>
                  <a:pt x="2120074" y="243840"/>
                </a:lnTo>
                <a:lnTo>
                  <a:pt x="2114943" y="243840"/>
                </a:lnTo>
                <a:lnTo>
                  <a:pt x="2111870" y="246380"/>
                </a:lnTo>
                <a:lnTo>
                  <a:pt x="2109825" y="248920"/>
                </a:lnTo>
                <a:lnTo>
                  <a:pt x="2107984" y="252730"/>
                </a:lnTo>
                <a:lnTo>
                  <a:pt x="2107361" y="253352"/>
                </a:lnTo>
                <a:lnTo>
                  <a:pt x="2107361" y="307340"/>
                </a:lnTo>
                <a:lnTo>
                  <a:pt x="2106345" y="308241"/>
                </a:lnTo>
                <a:lnTo>
                  <a:pt x="2106345" y="322580"/>
                </a:lnTo>
                <a:lnTo>
                  <a:pt x="2103882" y="325120"/>
                </a:lnTo>
                <a:lnTo>
                  <a:pt x="2103272" y="326390"/>
                </a:lnTo>
                <a:lnTo>
                  <a:pt x="2101418" y="325120"/>
                </a:lnTo>
                <a:lnTo>
                  <a:pt x="2099779" y="322580"/>
                </a:lnTo>
                <a:lnTo>
                  <a:pt x="2097532" y="318770"/>
                </a:lnTo>
                <a:lnTo>
                  <a:pt x="2099373" y="316230"/>
                </a:lnTo>
                <a:lnTo>
                  <a:pt x="2102040" y="314960"/>
                </a:lnTo>
                <a:lnTo>
                  <a:pt x="2106345" y="322580"/>
                </a:lnTo>
                <a:lnTo>
                  <a:pt x="2106345" y="308241"/>
                </a:lnTo>
                <a:lnTo>
                  <a:pt x="2105926" y="308610"/>
                </a:lnTo>
                <a:lnTo>
                  <a:pt x="2104707" y="309880"/>
                </a:lnTo>
                <a:lnTo>
                  <a:pt x="2103882" y="309880"/>
                </a:lnTo>
                <a:lnTo>
                  <a:pt x="2103805" y="308610"/>
                </a:lnTo>
                <a:lnTo>
                  <a:pt x="2103742" y="307340"/>
                </a:lnTo>
                <a:lnTo>
                  <a:pt x="2103678" y="306070"/>
                </a:lnTo>
                <a:lnTo>
                  <a:pt x="2103272" y="303530"/>
                </a:lnTo>
                <a:lnTo>
                  <a:pt x="2103882" y="302260"/>
                </a:lnTo>
                <a:lnTo>
                  <a:pt x="2107158" y="306070"/>
                </a:lnTo>
                <a:lnTo>
                  <a:pt x="2107361" y="307340"/>
                </a:lnTo>
                <a:lnTo>
                  <a:pt x="2107361" y="253352"/>
                </a:lnTo>
                <a:lnTo>
                  <a:pt x="2103475" y="257238"/>
                </a:lnTo>
                <a:lnTo>
                  <a:pt x="2103475" y="292100"/>
                </a:lnTo>
                <a:lnTo>
                  <a:pt x="2095271" y="292100"/>
                </a:lnTo>
                <a:lnTo>
                  <a:pt x="2092820" y="290830"/>
                </a:lnTo>
                <a:lnTo>
                  <a:pt x="2092820" y="288290"/>
                </a:lnTo>
                <a:lnTo>
                  <a:pt x="2094661" y="288290"/>
                </a:lnTo>
                <a:lnTo>
                  <a:pt x="2099983" y="290830"/>
                </a:lnTo>
                <a:lnTo>
                  <a:pt x="2103475" y="292100"/>
                </a:lnTo>
                <a:lnTo>
                  <a:pt x="2103475" y="257238"/>
                </a:lnTo>
                <a:lnTo>
                  <a:pt x="2103056" y="257657"/>
                </a:lnTo>
                <a:lnTo>
                  <a:pt x="2103056" y="284480"/>
                </a:lnTo>
                <a:lnTo>
                  <a:pt x="2103056" y="289560"/>
                </a:lnTo>
                <a:lnTo>
                  <a:pt x="2099779" y="289560"/>
                </a:lnTo>
                <a:lnTo>
                  <a:pt x="2099729" y="288290"/>
                </a:lnTo>
                <a:lnTo>
                  <a:pt x="2099627" y="285750"/>
                </a:lnTo>
                <a:lnTo>
                  <a:pt x="2099576" y="284480"/>
                </a:lnTo>
                <a:lnTo>
                  <a:pt x="2099475" y="283210"/>
                </a:lnTo>
                <a:lnTo>
                  <a:pt x="2099373" y="281940"/>
                </a:lnTo>
                <a:lnTo>
                  <a:pt x="2099983" y="280670"/>
                </a:lnTo>
                <a:lnTo>
                  <a:pt x="2101215" y="281940"/>
                </a:lnTo>
                <a:lnTo>
                  <a:pt x="2102243" y="281940"/>
                </a:lnTo>
                <a:lnTo>
                  <a:pt x="2103056" y="284480"/>
                </a:lnTo>
                <a:lnTo>
                  <a:pt x="2103056" y="257657"/>
                </a:lnTo>
                <a:lnTo>
                  <a:pt x="2101634" y="259080"/>
                </a:lnTo>
                <a:lnTo>
                  <a:pt x="2096909" y="263423"/>
                </a:lnTo>
                <a:lnTo>
                  <a:pt x="2096909" y="276860"/>
                </a:lnTo>
                <a:lnTo>
                  <a:pt x="2096909" y="279400"/>
                </a:lnTo>
                <a:lnTo>
                  <a:pt x="2096096" y="280670"/>
                </a:lnTo>
                <a:lnTo>
                  <a:pt x="2093836" y="280670"/>
                </a:lnTo>
                <a:lnTo>
                  <a:pt x="2092820" y="279400"/>
                </a:lnTo>
                <a:lnTo>
                  <a:pt x="2092820" y="275590"/>
                </a:lnTo>
                <a:lnTo>
                  <a:pt x="2093836" y="274320"/>
                </a:lnTo>
                <a:lnTo>
                  <a:pt x="2094865" y="275590"/>
                </a:lnTo>
                <a:lnTo>
                  <a:pt x="2096096" y="275590"/>
                </a:lnTo>
                <a:lnTo>
                  <a:pt x="2096909" y="276860"/>
                </a:lnTo>
                <a:lnTo>
                  <a:pt x="2096909" y="263423"/>
                </a:lnTo>
                <a:lnTo>
                  <a:pt x="2096096" y="264160"/>
                </a:lnTo>
                <a:lnTo>
                  <a:pt x="2090356" y="269240"/>
                </a:lnTo>
                <a:lnTo>
                  <a:pt x="2086673" y="274320"/>
                </a:lnTo>
                <a:lnTo>
                  <a:pt x="2088921" y="274320"/>
                </a:lnTo>
                <a:lnTo>
                  <a:pt x="2088311" y="275590"/>
                </a:lnTo>
                <a:lnTo>
                  <a:pt x="2086673" y="276860"/>
                </a:lnTo>
                <a:lnTo>
                  <a:pt x="2084616" y="276860"/>
                </a:lnTo>
                <a:lnTo>
                  <a:pt x="2084412" y="278130"/>
                </a:lnTo>
                <a:lnTo>
                  <a:pt x="2090356" y="278130"/>
                </a:lnTo>
                <a:lnTo>
                  <a:pt x="2089124" y="284480"/>
                </a:lnTo>
                <a:lnTo>
                  <a:pt x="2084616" y="285750"/>
                </a:lnTo>
                <a:lnTo>
                  <a:pt x="2081136" y="287020"/>
                </a:lnTo>
                <a:lnTo>
                  <a:pt x="2080933" y="287020"/>
                </a:lnTo>
                <a:lnTo>
                  <a:pt x="2082863" y="290626"/>
                </a:lnTo>
                <a:lnTo>
                  <a:pt x="2082977" y="290830"/>
                </a:lnTo>
                <a:lnTo>
                  <a:pt x="2085035" y="295910"/>
                </a:lnTo>
                <a:lnTo>
                  <a:pt x="2081961" y="293370"/>
                </a:lnTo>
                <a:lnTo>
                  <a:pt x="2079091" y="290830"/>
                </a:lnTo>
                <a:lnTo>
                  <a:pt x="2080310" y="299720"/>
                </a:lnTo>
                <a:lnTo>
                  <a:pt x="2079904" y="300990"/>
                </a:lnTo>
                <a:lnTo>
                  <a:pt x="2078062" y="299720"/>
                </a:lnTo>
                <a:lnTo>
                  <a:pt x="2076018" y="298450"/>
                </a:lnTo>
                <a:lnTo>
                  <a:pt x="2078062" y="300990"/>
                </a:lnTo>
                <a:lnTo>
                  <a:pt x="2079701" y="303530"/>
                </a:lnTo>
                <a:lnTo>
                  <a:pt x="2082165" y="303530"/>
                </a:lnTo>
                <a:lnTo>
                  <a:pt x="2085441" y="302260"/>
                </a:lnTo>
                <a:lnTo>
                  <a:pt x="2086673" y="303530"/>
                </a:lnTo>
                <a:lnTo>
                  <a:pt x="2086254" y="303530"/>
                </a:lnTo>
                <a:lnTo>
                  <a:pt x="2086051" y="304800"/>
                </a:lnTo>
                <a:lnTo>
                  <a:pt x="2086673" y="308610"/>
                </a:lnTo>
                <a:lnTo>
                  <a:pt x="2087486" y="311150"/>
                </a:lnTo>
                <a:lnTo>
                  <a:pt x="2088718" y="313690"/>
                </a:lnTo>
                <a:lnTo>
                  <a:pt x="2090153" y="314960"/>
                </a:lnTo>
                <a:lnTo>
                  <a:pt x="2093226" y="313690"/>
                </a:lnTo>
                <a:lnTo>
                  <a:pt x="2096706" y="312420"/>
                </a:lnTo>
                <a:lnTo>
                  <a:pt x="2097125" y="313690"/>
                </a:lnTo>
                <a:lnTo>
                  <a:pt x="2095271" y="316230"/>
                </a:lnTo>
                <a:lnTo>
                  <a:pt x="2093836" y="318770"/>
                </a:lnTo>
                <a:lnTo>
                  <a:pt x="2094458" y="321310"/>
                </a:lnTo>
                <a:lnTo>
                  <a:pt x="2099983" y="326390"/>
                </a:lnTo>
                <a:lnTo>
                  <a:pt x="2102853" y="327660"/>
                </a:lnTo>
                <a:lnTo>
                  <a:pt x="2104910" y="327660"/>
                </a:lnTo>
                <a:lnTo>
                  <a:pt x="2105113" y="328930"/>
                </a:lnTo>
                <a:lnTo>
                  <a:pt x="2104288" y="330200"/>
                </a:lnTo>
                <a:lnTo>
                  <a:pt x="2103475" y="332740"/>
                </a:lnTo>
                <a:lnTo>
                  <a:pt x="2104910" y="334010"/>
                </a:lnTo>
                <a:lnTo>
                  <a:pt x="2108187" y="336550"/>
                </a:lnTo>
                <a:lnTo>
                  <a:pt x="2111260" y="337820"/>
                </a:lnTo>
                <a:lnTo>
                  <a:pt x="2113305" y="340360"/>
                </a:lnTo>
                <a:lnTo>
                  <a:pt x="2113407" y="341630"/>
                </a:lnTo>
                <a:lnTo>
                  <a:pt x="2113508" y="346722"/>
                </a:lnTo>
                <a:lnTo>
                  <a:pt x="2113711" y="346722"/>
                </a:lnTo>
                <a:lnTo>
                  <a:pt x="2115362" y="341630"/>
                </a:lnTo>
                <a:lnTo>
                  <a:pt x="2117814" y="336550"/>
                </a:lnTo>
                <a:lnTo>
                  <a:pt x="2120277" y="336550"/>
                </a:lnTo>
                <a:lnTo>
                  <a:pt x="2118436" y="341630"/>
                </a:lnTo>
                <a:lnTo>
                  <a:pt x="2117204" y="345440"/>
                </a:lnTo>
                <a:lnTo>
                  <a:pt x="2117610" y="346722"/>
                </a:lnTo>
                <a:lnTo>
                  <a:pt x="2120074" y="345440"/>
                </a:lnTo>
                <a:lnTo>
                  <a:pt x="2123148" y="344170"/>
                </a:lnTo>
                <a:lnTo>
                  <a:pt x="2124989" y="346722"/>
                </a:lnTo>
                <a:lnTo>
                  <a:pt x="2125053" y="345440"/>
                </a:lnTo>
                <a:lnTo>
                  <a:pt x="2125116" y="344170"/>
                </a:lnTo>
                <a:lnTo>
                  <a:pt x="2125192" y="342900"/>
                </a:lnTo>
                <a:lnTo>
                  <a:pt x="2127453" y="344170"/>
                </a:lnTo>
                <a:lnTo>
                  <a:pt x="2128469" y="345440"/>
                </a:lnTo>
                <a:lnTo>
                  <a:pt x="2129904" y="344170"/>
                </a:lnTo>
                <a:lnTo>
                  <a:pt x="2130412" y="342900"/>
                </a:lnTo>
                <a:lnTo>
                  <a:pt x="2130933" y="341630"/>
                </a:lnTo>
                <a:lnTo>
                  <a:pt x="2132165" y="339090"/>
                </a:lnTo>
                <a:lnTo>
                  <a:pt x="2132571" y="339090"/>
                </a:lnTo>
                <a:lnTo>
                  <a:pt x="2133803" y="346722"/>
                </a:lnTo>
                <a:lnTo>
                  <a:pt x="2132977" y="349250"/>
                </a:lnTo>
                <a:lnTo>
                  <a:pt x="2131542" y="350520"/>
                </a:lnTo>
                <a:lnTo>
                  <a:pt x="2129904" y="351790"/>
                </a:lnTo>
                <a:lnTo>
                  <a:pt x="2128062" y="350520"/>
                </a:lnTo>
                <a:lnTo>
                  <a:pt x="2127237" y="349250"/>
                </a:lnTo>
                <a:lnTo>
                  <a:pt x="2124989" y="346722"/>
                </a:lnTo>
                <a:lnTo>
                  <a:pt x="2126831" y="349250"/>
                </a:lnTo>
                <a:lnTo>
                  <a:pt x="2123960" y="351790"/>
                </a:lnTo>
                <a:lnTo>
                  <a:pt x="2123554" y="351790"/>
                </a:lnTo>
                <a:lnTo>
                  <a:pt x="2123554" y="349250"/>
                </a:lnTo>
                <a:lnTo>
                  <a:pt x="2122119" y="347980"/>
                </a:lnTo>
                <a:lnTo>
                  <a:pt x="2117814" y="347980"/>
                </a:lnTo>
                <a:lnTo>
                  <a:pt x="2118436" y="349250"/>
                </a:lnTo>
                <a:lnTo>
                  <a:pt x="2122322" y="353060"/>
                </a:lnTo>
                <a:lnTo>
                  <a:pt x="2125192" y="354330"/>
                </a:lnTo>
                <a:lnTo>
                  <a:pt x="2127656" y="358140"/>
                </a:lnTo>
                <a:lnTo>
                  <a:pt x="2127656" y="360680"/>
                </a:lnTo>
                <a:lnTo>
                  <a:pt x="2128672" y="361950"/>
                </a:lnTo>
                <a:lnTo>
                  <a:pt x="2130107" y="360680"/>
                </a:lnTo>
                <a:lnTo>
                  <a:pt x="2131949" y="360680"/>
                </a:lnTo>
                <a:lnTo>
                  <a:pt x="2131136" y="363220"/>
                </a:lnTo>
                <a:lnTo>
                  <a:pt x="2130526" y="364490"/>
                </a:lnTo>
                <a:lnTo>
                  <a:pt x="2130628" y="365760"/>
                </a:lnTo>
                <a:lnTo>
                  <a:pt x="2130729" y="367030"/>
                </a:lnTo>
                <a:lnTo>
                  <a:pt x="2132774" y="367030"/>
                </a:lnTo>
                <a:lnTo>
                  <a:pt x="2134006" y="364490"/>
                </a:lnTo>
                <a:lnTo>
                  <a:pt x="2134412" y="363220"/>
                </a:lnTo>
                <a:lnTo>
                  <a:pt x="2135035" y="360680"/>
                </a:lnTo>
                <a:lnTo>
                  <a:pt x="2135441" y="360680"/>
                </a:lnTo>
                <a:lnTo>
                  <a:pt x="2135505" y="361950"/>
                </a:lnTo>
                <a:lnTo>
                  <a:pt x="2135568" y="363220"/>
                </a:lnTo>
                <a:lnTo>
                  <a:pt x="2135644" y="364490"/>
                </a:lnTo>
                <a:lnTo>
                  <a:pt x="2137778" y="372110"/>
                </a:lnTo>
                <a:lnTo>
                  <a:pt x="2142604" y="379730"/>
                </a:lnTo>
                <a:lnTo>
                  <a:pt x="2148205" y="387350"/>
                </a:lnTo>
                <a:lnTo>
                  <a:pt x="2152650" y="389890"/>
                </a:lnTo>
                <a:lnTo>
                  <a:pt x="2154491" y="388620"/>
                </a:lnTo>
                <a:lnTo>
                  <a:pt x="2155926" y="389890"/>
                </a:lnTo>
                <a:lnTo>
                  <a:pt x="2155723" y="391160"/>
                </a:lnTo>
                <a:lnTo>
                  <a:pt x="2155621" y="394970"/>
                </a:lnTo>
                <a:lnTo>
                  <a:pt x="2155520" y="398780"/>
                </a:lnTo>
                <a:lnTo>
                  <a:pt x="2156549" y="401320"/>
                </a:lnTo>
                <a:lnTo>
                  <a:pt x="2160854" y="401320"/>
                </a:lnTo>
                <a:lnTo>
                  <a:pt x="2162492" y="402590"/>
                </a:lnTo>
                <a:lnTo>
                  <a:pt x="2163711" y="405130"/>
                </a:lnTo>
                <a:lnTo>
                  <a:pt x="2165146" y="405130"/>
                </a:lnTo>
                <a:lnTo>
                  <a:pt x="2168842" y="403860"/>
                </a:lnTo>
                <a:lnTo>
                  <a:pt x="2173147" y="401320"/>
                </a:lnTo>
                <a:lnTo>
                  <a:pt x="2173351" y="401320"/>
                </a:lnTo>
                <a:lnTo>
                  <a:pt x="2171509" y="403860"/>
                </a:lnTo>
                <a:lnTo>
                  <a:pt x="2169045" y="406400"/>
                </a:lnTo>
                <a:lnTo>
                  <a:pt x="2170074" y="411480"/>
                </a:lnTo>
                <a:lnTo>
                  <a:pt x="2174163" y="419100"/>
                </a:lnTo>
                <a:lnTo>
                  <a:pt x="2176221" y="421640"/>
                </a:lnTo>
                <a:lnTo>
                  <a:pt x="2177034" y="421640"/>
                </a:lnTo>
                <a:lnTo>
                  <a:pt x="2179904" y="417830"/>
                </a:lnTo>
                <a:lnTo>
                  <a:pt x="2180729" y="419100"/>
                </a:lnTo>
                <a:lnTo>
                  <a:pt x="2181949" y="422910"/>
                </a:lnTo>
                <a:lnTo>
                  <a:pt x="2182977" y="426720"/>
                </a:lnTo>
                <a:lnTo>
                  <a:pt x="2183600" y="429260"/>
                </a:lnTo>
                <a:lnTo>
                  <a:pt x="2183180" y="431800"/>
                </a:lnTo>
                <a:lnTo>
                  <a:pt x="2186254" y="431800"/>
                </a:lnTo>
                <a:lnTo>
                  <a:pt x="2186876" y="433070"/>
                </a:lnTo>
                <a:lnTo>
                  <a:pt x="2186254" y="434340"/>
                </a:lnTo>
                <a:lnTo>
                  <a:pt x="2184819" y="435610"/>
                </a:lnTo>
                <a:lnTo>
                  <a:pt x="2189746" y="438150"/>
                </a:lnTo>
                <a:lnTo>
                  <a:pt x="2199373" y="438150"/>
                </a:lnTo>
                <a:lnTo>
                  <a:pt x="2197938" y="439420"/>
                </a:lnTo>
                <a:lnTo>
                  <a:pt x="2194864" y="441960"/>
                </a:lnTo>
                <a:lnTo>
                  <a:pt x="2199779" y="454660"/>
                </a:lnTo>
                <a:lnTo>
                  <a:pt x="2204491" y="455930"/>
                </a:lnTo>
                <a:lnTo>
                  <a:pt x="2206129" y="455930"/>
                </a:lnTo>
                <a:lnTo>
                  <a:pt x="2207564" y="458470"/>
                </a:lnTo>
                <a:lnTo>
                  <a:pt x="2207564" y="463550"/>
                </a:lnTo>
                <a:lnTo>
                  <a:pt x="2209000" y="464820"/>
                </a:lnTo>
                <a:lnTo>
                  <a:pt x="2212276" y="466090"/>
                </a:lnTo>
                <a:lnTo>
                  <a:pt x="2214130" y="468630"/>
                </a:lnTo>
                <a:lnTo>
                  <a:pt x="2214740" y="471170"/>
                </a:lnTo>
                <a:lnTo>
                  <a:pt x="2215769" y="473710"/>
                </a:lnTo>
                <a:lnTo>
                  <a:pt x="2216581" y="474980"/>
                </a:lnTo>
                <a:lnTo>
                  <a:pt x="2219655" y="472440"/>
                </a:lnTo>
                <a:lnTo>
                  <a:pt x="2221915" y="471170"/>
                </a:lnTo>
                <a:lnTo>
                  <a:pt x="2224989" y="471170"/>
                </a:lnTo>
                <a:lnTo>
                  <a:pt x="2229497" y="472440"/>
                </a:lnTo>
                <a:lnTo>
                  <a:pt x="2232164" y="473710"/>
                </a:lnTo>
                <a:lnTo>
                  <a:pt x="2233180" y="473710"/>
                </a:lnTo>
                <a:lnTo>
                  <a:pt x="2234412" y="472440"/>
                </a:lnTo>
                <a:lnTo>
                  <a:pt x="2233599" y="473710"/>
                </a:lnTo>
                <a:lnTo>
                  <a:pt x="2227034" y="478790"/>
                </a:lnTo>
                <a:lnTo>
                  <a:pt x="2226932" y="482600"/>
                </a:lnTo>
                <a:lnTo>
                  <a:pt x="2226830" y="486410"/>
                </a:lnTo>
                <a:lnTo>
                  <a:pt x="2231339" y="483870"/>
                </a:lnTo>
                <a:lnTo>
                  <a:pt x="2233803" y="483870"/>
                </a:lnTo>
                <a:lnTo>
                  <a:pt x="2232571" y="486410"/>
                </a:lnTo>
                <a:lnTo>
                  <a:pt x="2233803" y="488950"/>
                </a:lnTo>
                <a:lnTo>
                  <a:pt x="2236051" y="491490"/>
                </a:lnTo>
                <a:lnTo>
                  <a:pt x="2238514" y="494030"/>
                </a:lnTo>
                <a:lnTo>
                  <a:pt x="2240356" y="497840"/>
                </a:lnTo>
                <a:lnTo>
                  <a:pt x="2240356" y="500380"/>
                </a:lnTo>
                <a:lnTo>
                  <a:pt x="2241372" y="501662"/>
                </a:lnTo>
                <a:lnTo>
                  <a:pt x="2242401" y="500380"/>
                </a:lnTo>
                <a:lnTo>
                  <a:pt x="2244458" y="500380"/>
                </a:lnTo>
                <a:lnTo>
                  <a:pt x="2244458" y="504190"/>
                </a:lnTo>
                <a:lnTo>
                  <a:pt x="2246706" y="506730"/>
                </a:lnTo>
                <a:lnTo>
                  <a:pt x="2256548" y="513080"/>
                </a:lnTo>
                <a:lnTo>
                  <a:pt x="2256129" y="516890"/>
                </a:lnTo>
                <a:lnTo>
                  <a:pt x="2248547" y="515620"/>
                </a:lnTo>
                <a:lnTo>
                  <a:pt x="2248547" y="527050"/>
                </a:lnTo>
                <a:lnTo>
                  <a:pt x="2248547" y="529590"/>
                </a:lnTo>
                <a:lnTo>
                  <a:pt x="2246503" y="529590"/>
                </a:lnTo>
                <a:lnTo>
                  <a:pt x="2245474" y="528320"/>
                </a:lnTo>
                <a:lnTo>
                  <a:pt x="2244458" y="527050"/>
                </a:lnTo>
                <a:lnTo>
                  <a:pt x="2244458" y="524510"/>
                </a:lnTo>
                <a:lnTo>
                  <a:pt x="2245474" y="524510"/>
                </a:lnTo>
                <a:lnTo>
                  <a:pt x="2246503" y="525780"/>
                </a:lnTo>
                <a:lnTo>
                  <a:pt x="2247735" y="525780"/>
                </a:lnTo>
                <a:lnTo>
                  <a:pt x="2248547" y="527050"/>
                </a:lnTo>
                <a:lnTo>
                  <a:pt x="2248547" y="515620"/>
                </a:lnTo>
                <a:lnTo>
                  <a:pt x="2245068" y="514350"/>
                </a:lnTo>
                <a:lnTo>
                  <a:pt x="2242401" y="515620"/>
                </a:lnTo>
                <a:lnTo>
                  <a:pt x="2242401" y="518160"/>
                </a:lnTo>
                <a:lnTo>
                  <a:pt x="2241385" y="516890"/>
                </a:lnTo>
                <a:lnTo>
                  <a:pt x="2240153" y="515620"/>
                </a:lnTo>
                <a:lnTo>
                  <a:pt x="2238921" y="513080"/>
                </a:lnTo>
                <a:lnTo>
                  <a:pt x="2237282" y="511810"/>
                </a:lnTo>
                <a:lnTo>
                  <a:pt x="2235238" y="513080"/>
                </a:lnTo>
                <a:lnTo>
                  <a:pt x="2234006" y="513080"/>
                </a:lnTo>
                <a:lnTo>
                  <a:pt x="2233599" y="512457"/>
                </a:lnTo>
                <a:lnTo>
                  <a:pt x="2233599" y="529590"/>
                </a:lnTo>
                <a:lnTo>
                  <a:pt x="2232977" y="530860"/>
                </a:lnTo>
                <a:lnTo>
                  <a:pt x="2232164" y="533400"/>
                </a:lnTo>
                <a:lnTo>
                  <a:pt x="2231339" y="534670"/>
                </a:lnTo>
                <a:lnTo>
                  <a:pt x="2230513" y="534670"/>
                </a:lnTo>
                <a:lnTo>
                  <a:pt x="2230107" y="533400"/>
                </a:lnTo>
                <a:lnTo>
                  <a:pt x="2230107" y="529590"/>
                </a:lnTo>
                <a:lnTo>
                  <a:pt x="2230932" y="528320"/>
                </a:lnTo>
                <a:lnTo>
                  <a:pt x="2233180" y="528320"/>
                </a:lnTo>
                <a:lnTo>
                  <a:pt x="2233599" y="529590"/>
                </a:lnTo>
                <a:lnTo>
                  <a:pt x="2233599" y="512457"/>
                </a:lnTo>
                <a:lnTo>
                  <a:pt x="2233180" y="511810"/>
                </a:lnTo>
                <a:lnTo>
                  <a:pt x="2231339" y="509270"/>
                </a:lnTo>
                <a:lnTo>
                  <a:pt x="2223960" y="513080"/>
                </a:lnTo>
                <a:lnTo>
                  <a:pt x="2223960" y="518160"/>
                </a:lnTo>
                <a:lnTo>
                  <a:pt x="2222944" y="520700"/>
                </a:lnTo>
                <a:lnTo>
                  <a:pt x="2220684" y="520700"/>
                </a:lnTo>
                <a:lnTo>
                  <a:pt x="2219858" y="518160"/>
                </a:lnTo>
                <a:lnTo>
                  <a:pt x="2220125" y="516890"/>
                </a:lnTo>
                <a:lnTo>
                  <a:pt x="2220684" y="514350"/>
                </a:lnTo>
                <a:lnTo>
                  <a:pt x="2219655" y="513080"/>
                </a:lnTo>
                <a:lnTo>
                  <a:pt x="2216175" y="513080"/>
                </a:lnTo>
                <a:lnTo>
                  <a:pt x="2213508" y="511810"/>
                </a:lnTo>
                <a:lnTo>
                  <a:pt x="2212073" y="510540"/>
                </a:lnTo>
                <a:lnTo>
                  <a:pt x="2203475" y="510540"/>
                </a:lnTo>
                <a:lnTo>
                  <a:pt x="2195068" y="513080"/>
                </a:lnTo>
                <a:lnTo>
                  <a:pt x="2193429" y="513080"/>
                </a:lnTo>
                <a:lnTo>
                  <a:pt x="2193429" y="538480"/>
                </a:lnTo>
                <a:lnTo>
                  <a:pt x="2192604" y="538480"/>
                </a:lnTo>
                <a:lnTo>
                  <a:pt x="2188095" y="537210"/>
                </a:lnTo>
                <a:lnTo>
                  <a:pt x="2180513" y="535940"/>
                </a:lnTo>
                <a:lnTo>
                  <a:pt x="2178875" y="534670"/>
                </a:lnTo>
                <a:lnTo>
                  <a:pt x="2186254" y="534670"/>
                </a:lnTo>
                <a:lnTo>
                  <a:pt x="2189530" y="535940"/>
                </a:lnTo>
                <a:lnTo>
                  <a:pt x="2191181" y="535940"/>
                </a:lnTo>
                <a:lnTo>
                  <a:pt x="2193429" y="538480"/>
                </a:lnTo>
                <a:lnTo>
                  <a:pt x="2193429" y="513080"/>
                </a:lnTo>
                <a:lnTo>
                  <a:pt x="2190356" y="513080"/>
                </a:lnTo>
                <a:lnTo>
                  <a:pt x="2190356" y="529590"/>
                </a:lnTo>
                <a:lnTo>
                  <a:pt x="2189746" y="530860"/>
                </a:lnTo>
                <a:lnTo>
                  <a:pt x="2188718" y="533400"/>
                </a:lnTo>
                <a:lnTo>
                  <a:pt x="2185847" y="530860"/>
                </a:lnTo>
                <a:lnTo>
                  <a:pt x="2182977" y="528320"/>
                </a:lnTo>
                <a:lnTo>
                  <a:pt x="2182977" y="524510"/>
                </a:lnTo>
                <a:lnTo>
                  <a:pt x="2184819" y="525780"/>
                </a:lnTo>
                <a:lnTo>
                  <a:pt x="2186876" y="527050"/>
                </a:lnTo>
                <a:lnTo>
                  <a:pt x="2189124" y="528320"/>
                </a:lnTo>
                <a:lnTo>
                  <a:pt x="2190356" y="529590"/>
                </a:lnTo>
                <a:lnTo>
                  <a:pt x="2190356" y="513080"/>
                </a:lnTo>
                <a:lnTo>
                  <a:pt x="2186876" y="513080"/>
                </a:lnTo>
                <a:lnTo>
                  <a:pt x="2181136" y="510540"/>
                </a:lnTo>
                <a:lnTo>
                  <a:pt x="2177656" y="509270"/>
                </a:lnTo>
                <a:lnTo>
                  <a:pt x="2176830" y="510540"/>
                </a:lnTo>
                <a:lnTo>
                  <a:pt x="2177859" y="511810"/>
                </a:lnTo>
                <a:lnTo>
                  <a:pt x="2179091" y="514350"/>
                </a:lnTo>
                <a:lnTo>
                  <a:pt x="2178875" y="514350"/>
                </a:lnTo>
                <a:lnTo>
                  <a:pt x="2178875" y="516890"/>
                </a:lnTo>
                <a:lnTo>
                  <a:pt x="2178875" y="519430"/>
                </a:lnTo>
                <a:lnTo>
                  <a:pt x="2178062" y="520700"/>
                </a:lnTo>
                <a:lnTo>
                  <a:pt x="2175802" y="520700"/>
                </a:lnTo>
                <a:lnTo>
                  <a:pt x="2174583" y="519430"/>
                </a:lnTo>
                <a:lnTo>
                  <a:pt x="2173351" y="516890"/>
                </a:lnTo>
                <a:lnTo>
                  <a:pt x="2178875" y="516890"/>
                </a:lnTo>
                <a:lnTo>
                  <a:pt x="2178875" y="514350"/>
                </a:lnTo>
                <a:lnTo>
                  <a:pt x="2178469" y="514350"/>
                </a:lnTo>
                <a:lnTo>
                  <a:pt x="2174989" y="511810"/>
                </a:lnTo>
                <a:lnTo>
                  <a:pt x="2171916" y="510540"/>
                </a:lnTo>
                <a:lnTo>
                  <a:pt x="2170684" y="510540"/>
                </a:lnTo>
                <a:lnTo>
                  <a:pt x="2170684" y="513080"/>
                </a:lnTo>
                <a:lnTo>
                  <a:pt x="2168220" y="513080"/>
                </a:lnTo>
                <a:lnTo>
                  <a:pt x="2165566" y="510540"/>
                </a:lnTo>
                <a:lnTo>
                  <a:pt x="2157463" y="509270"/>
                </a:lnTo>
                <a:lnTo>
                  <a:pt x="2149373" y="508000"/>
                </a:lnTo>
                <a:lnTo>
                  <a:pt x="2147735" y="508000"/>
                </a:lnTo>
                <a:lnTo>
                  <a:pt x="2147735" y="513080"/>
                </a:lnTo>
                <a:lnTo>
                  <a:pt x="2147532" y="513080"/>
                </a:lnTo>
                <a:lnTo>
                  <a:pt x="2147532" y="543560"/>
                </a:lnTo>
                <a:lnTo>
                  <a:pt x="2146909" y="544830"/>
                </a:lnTo>
                <a:lnTo>
                  <a:pt x="2145881" y="543560"/>
                </a:lnTo>
                <a:lnTo>
                  <a:pt x="2144865" y="542290"/>
                </a:lnTo>
                <a:lnTo>
                  <a:pt x="2144039" y="541020"/>
                </a:lnTo>
                <a:lnTo>
                  <a:pt x="2144039" y="534670"/>
                </a:lnTo>
                <a:lnTo>
                  <a:pt x="2146706" y="537210"/>
                </a:lnTo>
                <a:lnTo>
                  <a:pt x="2147328" y="541020"/>
                </a:lnTo>
                <a:lnTo>
                  <a:pt x="2147430" y="542290"/>
                </a:lnTo>
                <a:lnTo>
                  <a:pt x="2147532" y="543560"/>
                </a:lnTo>
                <a:lnTo>
                  <a:pt x="2147532" y="513080"/>
                </a:lnTo>
                <a:lnTo>
                  <a:pt x="2147112" y="513080"/>
                </a:lnTo>
                <a:lnTo>
                  <a:pt x="2146503" y="514350"/>
                </a:lnTo>
                <a:lnTo>
                  <a:pt x="2144865" y="513080"/>
                </a:lnTo>
                <a:lnTo>
                  <a:pt x="2143429" y="511810"/>
                </a:lnTo>
                <a:lnTo>
                  <a:pt x="2141588" y="510540"/>
                </a:lnTo>
                <a:lnTo>
                  <a:pt x="2141791" y="509270"/>
                </a:lnTo>
                <a:lnTo>
                  <a:pt x="2144661" y="510540"/>
                </a:lnTo>
                <a:lnTo>
                  <a:pt x="2146706" y="511810"/>
                </a:lnTo>
                <a:lnTo>
                  <a:pt x="2147735" y="513080"/>
                </a:lnTo>
                <a:lnTo>
                  <a:pt x="2147735" y="508000"/>
                </a:lnTo>
                <a:lnTo>
                  <a:pt x="2138921" y="508000"/>
                </a:lnTo>
                <a:lnTo>
                  <a:pt x="2133181" y="513080"/>
                </a:lnTo>
                <a:lnTo>
                  <a:pt x="2134819" y="515620"/>
                </a:lnTo>
                <a:lnTo>
                  <a:pt x="2135441" y="516890"/>
                </a:lnTo>
                <a:lnTo>
                  <a:pt x="2135035" y="518160"/>
                </a:lnTo>
                <a:lnTo>
                  <a:pt x="2132571" y="518160"/>
                </a:lnTo>
                <a:lnTo>
                  <a:pt x="2132165" y="519430"/>
                </a:lnTo>
                <a:lnTo>
                  <a:pt x="2132774" y="520700"/>
                </a:lnTo>
                <a:lnTo>
                  <a:pt x="2133384" y="520700"/>
                </a:lnTo>
                <a:lnTo>
                  <a:pt x="2136051" y="521970"/>
                </a:lnTo>
                <a:lnTo>
                  <a:pt x="2138515" y="520700"/>
                </a:lnTo>
                <a:lnTo>
                  <a:pt x="2141791" y="520700"/>
                </a:lnTo>
                <a:lnTo>
                  <a:pt x="2140356" y="521970"/>
                </a:lnTo>
                <a:lnTo>
                  <a:pt x="2138311" y="521970"/>
                </a:lnTo>
                <a:lnTo>
                  <a:pt x="2138515" y="523240"/>
                </a:lnTo>
                <a:lnTo>
                  <a:pt x="2141385" y="525780"/>
                </a:lnTo>
                <a:lnTo>
                  <a:pt x="2144661" y="527050"/>
                </a:lnTo>
                <a:lnTo>
                  <a:pt x="2144458" y="528320"/>
                </a:lnTo>
                <a:lnTo>
                  <a:pt x="2139543" y="527151"/>
                </a:lnTo>
                <a:lnTo>
                  <a:pt x="2139543" y="537210"/>
                </a:lnTo>
                <a:lnTo>
                  <a:pt x="2138718" y="538480"/>
                </a:lnTo>
                <a:lnTo>
                  <a:pt x="2135035" y="538480"/>
                </a:lnTo>
                <a:lnTo>
                  <a:pt x="2134209" y="537210"/>
                </a:lnTo>
                <a:lnTo>
                  <a:pt x="2135441" y="534670"/>
                </a:lnTo>
                <a:lnTo>
                  <a:pt x="2138311" y="534670"/>
                </a:lnTo>
                <a:lnTo>
                  <a:pt x="2139543" y="537210"/>
                </a:lnTo>
                <a:lnTo>
                  <a:pt x="2139543" y="527151"/>
                </a:lnTo>
                <a:lnTo>
                  <a:pt x="2139124" y="527050"/>
                </a:lnTo>
                <a:lnTo>
                  <a:pt x="2132977" y="525780"/>
                </a:lnTo>
                <a:lnTo>
                  <a:pt x="2131491" y="524510"/>
                </a:lnTo>
                <a:lnTo>
                  <a:pt x="2125599" y="519430"/>
                </a:lnTo>
                <a:lnTo>
                  <a:pt x="2125599" y="515620"/>
                </a:lnTo>
                <a:lnTo>
                  <a:pt x="2125599" y="514350"/>
                </a:lnTo>
                <a:lnTo>
                  <a:pt x="2122525" y="514350"/>
                </a:lnTo>
                <a:lnTo>
                  <a:pt x="2120887" y="515620"/>
                </a:lnTo>
                <a:lnTo>
                  <a:pt x="2119452" y="514350"/>
                </a:lnTo>
                <a:lnTo>
                  <a:pt x="2119452" y="513080"/>
                </a:lnTo>
                <a:lnTo>
                  <a:pt x="2120684" y="511810"/>
                </a:lnTo>
                <a:lnTo>
                  <a:pt x="2122119" y="511810"/>
                </a:lnTo>
                <a:lnTo>
                  <a:pt x="2123351" y="510540"/>
                </a:lnTo>
                <a:lnTo>
                  <a:pt x="2118436" y="510540"/>
                </a:lnTo>
                <a:lnTo>
                  <a:pt x="2115147" y="509270"/>
                </a:lnTo>
                <a:lnTo>
                  <a:pt x="2110435" y="509270"/>
                </a:lnTo>
                <a:lnTo>
                  <a:pt x="2107984" y="508000"/>
                </a:lnTo>
                <a:lnTo>
                  <a:pt x="2105317" y="508000"/>
                </a:lnTo>
                <a:lnTo>
                  <a:pt x="2105113" y="508088"/>
                </a:lnTo>
                <a:lnTo>
                  <a:pt x="2105113" y="527050"/>
                </a:lnTo>
                <a:lnTo>
                  <a:pt x="2104491" y="528320"/>
                </a:lnTo>
                <a:lnTo>
                  <a:pt x="2103882" y="530860"/>
                </a:lnTo>
                <a:lnTo>
                  <a:pt x="2103272" y="529590"/>
                </a:lnTo>
                <a:lnTo>
                  <a:pt x="2103272" y="527050"/>
                </a:lnTo>
                <a:lnTo>
                  <a:pt x="2103056" y="525780"/>
                </a:lnTo>
                <a:lnTo>
                  <a:pt x="2103678" y="524510"/>
                </a:lnTo>
                <a:lnTo>
                  <a:pt x="2104288" y="524510"/>
                </a:lnTo>
                <a:lnTo>
                  <a:pt x="2104910" y="525780"/>
                </a:lnTo>
                <a:lnTo>
                  <a:pt x="2105113" y="527050"/>
                </a:lnTo>
                <a:lnTo>
                  <a:pt x="2105113" y="508088"/>
                </a:lnTo>
                <a:lnTo>
                  <a:pt x="2102243" y="509270"/>
                </a:lnTo>
                <a:lnTo>
                  <a:pt x="2098141" y="513080"/>
                </a:lnTo>
                <a:lnTo>
                  <a:pt x="2096909" y="513080"/>
                </a:lnTo>
                <a:lnTo>
                  <a:pt x="2096909" y="510540"/>
                </a:lnTo>
                <a:lnTo>
                  <a:pt x="2095474" y="509270"/>
                </a:lnTo>
                <a:lnTo>
                  <a:pt x="2092198" y="511810"/>
                </a:lnTo>
                <a:lnTo>
                  <a:pt x="2090762" y="510540"/>
                </a:lnTo>
                <a:lnTo>
                  <a:pt x="2090762" y="509270"/>
                </a:lnTo>
                <a:lnTo>
                  <a:pt x="2090762" y="508000"/>
                </a:lnTo>
                <a:lnTo>
                  <a:pt x="2085644" y="508000"/>
                </a:lnTo>
                <a:lnTo>
                  <a:pt x="2082774" y="509270"/>
                </a:lnTo>
                <a:lnTo>
                  <a:pt x="2080526" y="509270"/>
                </a:lnTo>
                <a:lnTo>
                  <a:pt x="2080526" y="508000"/>
                </a:lnTo>
                <a:lnTo>
                  <a:pt x="2078469" y="506730"/>
                </a:lnTo>
                <a:lnTo>
                  <a:pt x="2074164" y="506730"/>
                </a:lnTo>
                <a:lnTo>
                  <a:pt x="2074164" y="514350"/>
                </a:lnTo>
                <a:lnTo>
                  <a:pt x="2072322" y="515620"/>
                </a:lnTo>
                <a:lnTo>
                  <a:pt x="2070887" y="516890"/>
                </a:lnTo>
                <a:lnTo>
                  <a:pt x="2070481" y="518160"/>
                </a:lnTo>
                <a:lnTo>
                  <a:pt x="2071293" y="520700"/>
                </a:lnTo>
                <a:lnTo>
                  <a:pt x="2072322" y="521970"/>
                </a:lnTo>
                <a:lnTo>
                  <a:pt x="2072119" y="521970"/>
                </a:lnTo>
                <a:lnTo>
                  <a:pt x="2070684" y="520700"/>
                </a:lnTo>
                <a:lnTo>
                  <a:pt x="2067407" y="519430"/>
                </a:lnTo>
                <a:lnTo>
                  <a:pt x="2068436" y="511810"/>
                </a:lnTo>
                <a:lnTo>
                  <a:pt x="2071916" y="513080"/>
                </a:lnTo>
                <a:lnTo>
                  <a:pt x="2073960" y="514350"/>
                </a:lnTo>
                <a:lnTo>
                  <a:pt x="2074164" y="514350"/>
                </a:lnTo>
                <a:lnTo>
                  <a:pt x="2074164" y="506730"/>
                </a:lnTo>
                <a:lnTo>
                  <a:pt x="2073351" y="506730"/>
                </a:lnTo>
                <a:lnTo>
                  <a:pt x="2064740" y="504190"/>
                </a:lnTo>
                <a:lnTo>
                  <a:pt x="2057158" y="504190"/>
                </a:lnTo>
                <a:lnTo>
                  <a:pt x="2051634" y="510540"/>
                </a:lnTo>
                <a:lnTo>
                  <a:pt x="2050402" y="513080"/>
                </a:lnTo>
                <a:lnTo>
                  <a:pt x="2051011" y="514350"/>
                </a:lnTo>
                <a:lnTo>
                  <a:pt x="2052243" y="515620"/>
                </a:lnTo>
                <a:lnTo>
                  <a:pt x="2052853" y="515620"/>
                </a:lnTo>
                <a:lnTo>
                  <a:pt x="2054085" y="511810"/>
                </a:lnTo>
                <a:lnTo>
                  <a:pt x="2059216" y="513080"/>
                </a:lnTo>
                <a:lnTo>
                  <a:pt x="2063711" y="516890"/>
                </a:lnTo>
                <a:lnTo>
                  <a:pt x="2065972" y="518160"/>
                </a:lnTo>
                <a:lnTo>
                  <a:pt x="2065972" y="519430"/>
                </a:lnTo>
                <a:lnTo>
                  <a:pt x="2063102" y="520700"/>
                </a:lnTo>
                <a:lnTo>
                  <a:pt x="2059622" y="524510"/>
                </a:lnTo>
                <a:lnTo>
                  <a:pt x="2060435" y="528320"/>
                </a:lnTo>
                <a:lnTo>
                  <a:pt x="2065566" y="528320"/>
                </a:lnTo>
                <a:lnTo>
                  <a:pt x="2065972" y="527050"/>
                </a:lnTo>
                <a:lnTo>
                  <a:pt x="2065147" y="527050"/>
                </a:lnTo>
                <a:lnTo>
                  <a:pt x="2064537" y="525780"/>
                </a:lnTo>
                <a:lnTo>
                  <a:pt x="2067001" y="524510"/>
                </a:lnTo>
                <a:lnTo>
                  <a:pt x="2071509" y="525780"/>
                </a:lnTo>
                <a:lnTo>
                  <a:pt x="2077034" y="527050"/>
                </a:lnTo>
                <a:lnTo>
                  <a:pt x="2078672" y="525780"/>
                </a:lnTo>
                <a:lnTo>
                  <a:pt x="2077656" y="524510"/>
                </a:lnTo>
                <a:lnTo>
                  <a:pt x="2076831" y="523240"/>
                </a:lnTo>
                <a:lnTo>
                  <a:pt x="2076627" y="521970"/>
                </a:lnTo>
                <a:lnTo>
                  <a:pt x="2077859" y="521970"/>
                </a:lnTo>
                <a:lnTo>
                  <a:pt x="2079701" y="525780"/>
                </a:lnTo>
                <a:lnTo>
                  <a:pt x="2081339" y="529590"/>
                </a:lnTo>
                <a:lnTo>
                  <a:pt x="2085111" y="534670"/>
                </a:lnTo>
                <a:lnTo>
                  <a:pt x="2090508" y="539750"/>
                </a:lnTo>
                <a:lnTo>
                  <a:pt x="2095969" y="541020"/>
                </a:lnTo>
                <a:lnTo>
                  <a:pt x="2099983" y="539750"/>
                </a:lnTo>
                <a:lnTo>
                  <a:pt x="2101011" y="539750"/>
                </a:lnTo>
                <a:lnTo>
                  <a:pt x="2102853" y="538480"/>
                </a:lnTo>
                <a:lnTo>
                  <a:pt x="2105113" y="538480"/>
                </a:lnTo>
                <a:lnTo>
                  <a:pt x="2104707" y="539750"/>
                </a:lnTo>
                <a:lnTo>
                  <a:pt x="2103056" y="541020"/>
                </a:lnTo>
                <a:lnTo>
                  <a:pt x="2100402" y="542290"/>
                </a:lnTo>
                <a:lnTo>
                  <a:pt x="2103056" y="542290"/>
                </a:lnTo>
                <a:lnTo>
                  <a:pt x="2104707" y="543560"/>
                </a:lnTo>
                <a:lnTo>
                  <a:pt x="2106752" y="543560"/>
                </a:lnTo>
                <a:lnTo>
                  <a:pt x="2107781" y="542290"/>
                </a:lnTo>
                <a:lnTo>
                  <a:pt x="2108593" y="542290"/>
                </a:lnTo>
                <a:lnTo>
                  <a:pt x="2109216" y="543560"/>
                </a:lnTo>
                <a:lnTo>
                  <a:pt x="2109216" y="547370"/>
                </a:lnTo>
                <a:lnTo>
                  <a:pt x="2109825" y="547370"/>
                </a:lnTo>
                <a:lnTo>
                  <a:pt x="2111057" y="544830"/>
                </a:lnTo>
                <a:lnTo>
                  <a:pt x="2112289" y="543560"/>
                </a:lnTo>
                <a:lnTo>
                  <a:pt x="2113102" y="542290"/>
                </a:lnTo>
                <a:lnTo>
                  <a:pt x="2114334" y="544830"/>
                </a:lnTo>
                <a:lnTo>
                  <a:pt x="2115362" y="546100"/>
                </a:lnTo>
                <a:lnTo>
                  <a:pt x="2116582" y="546100"/>
                </a:lnTo>
                <a:lnTo>
                  <a:pt x="2121712" y="542290"/>
                </a:lnTo>
                <a:lnTo>
                  <a:pt x="2121916" y="542290"/>
                </a:lnTo>
                <a:lnTo>
                  <a:pt x="2119045" y="547370"/>
                </a:lnTo>
                <a:lnTo>
                  <a:pt x="2119249" y="547370"/>
                </a:lnTo>
                <a:lnTo>
                  <a:pt x="2121712" y="546100"/>
                </a:lnTo>
                <a:lnTo>
                  <a:pt x="2123351" y="543560"/>
                </a:lnTo>
                <a:lnTo>
                  <a:pt x="2126424" y="543560"/>
                </a:lnTo>
                <a:lnTo>
                  <a:pt x="2130933" y="546100"/>
                </a:lnTo>
                <a:lnTo>
                  <a:pt x="2134819" y="546100"/>
                </a:lnTo>
                <a:lnTo>
                  <a:pt x="2137079" y="544830"/>
                </a:lnTo>
                <a:lnTo>
                  <a:pt x="2139746" y="543560"/>
                </a:lnTo>
                <a:lnTo>
                  <a:pt x="2142401" y="543560"/>
                </a:lnTo>
                <a:lnTo>
                  <a:pt x="2143836" y="544830"/>
                </a:lnTo>
                <a:lnTo>
                  <a:pt x="2145893" y="547370"/>
                </a:lnTo>
                <a:lnTo>
                  <a:pt x="2147112" y="547370"/>
                </a:lnTo>
                <a:lnTo>
                  <a:pt x="2148611" y="544830"/>
                </a:lnTo>
                <a:lnTo>
                  <a:pt x="2149373" y="543560"/>
                </a:lnTo>
                <a:lnTo>
                  <a:pt x="2151837" y="539750"/>
                </a:lnTo>
                <a:lnTo>
                  <a:pt x="2153056" y="541020"/>
                </a:lnTo>
                <a:lnTo>
                  <a:pt x="2152650" y="544830"/>
                </a:lnTo>
                <a:lnTo>
                  <a:pt x="2152446" y="546100"/>
                </a:lnTo>
                <a:lnTo>
                  <a:pt x="2153678" y="547370"/>
                </a:lnTo>
                <a:lnTo>
                  <a:pt x="2156955" y="548640"/>
                </a:lnTo>
                <a:lnTo>
                  <a:pt x="2158390" y="547370"/>
                </a:lnTo>
                <a:lnTo>
                  <a:pt x="2160536" y="546100"/>
                </a:lnTo>
                <a:lnTo>
                  <a:pt x="2174290" y="546100"/>
                </a:lnTo>
                <a:lnTo>
                  <a:pt x="2183600" y="547370"/>
                </a:lnTo>
                <a:lnTo>
                  <a:pt x="2188718" y="548640"/>
                </a:lnTo>
                <a:lnTo>
                  <a:pt x="2190966" y="548640"/>
                </a:lnTo>
                <a:lnTo>
                  <a:pt x="2190153" y="546100"/>
                </a:lnTo>
                <a:lnTo>
                  <a:pt x="2189327" y="546100"/>
                </a:lnTo>
                <a:lnTo>
                  <a:pt x="2191181" y="544830"/>
                </a:lnTo>
                <a:lnTo>
                  <a:pt x="2197735" y="544830"/>
                </a:lnTo>
                <a:lnTo>
                  <a:pt x="2202243" y="543560"/>
                </a:lnTo>
                <a:lnTo>
                  <a:pt x="2204491" y="543560"/>
                </a:lnTo>
                <a:lnTo>
                  <a:pt x="2208593" y="542290"/>
                </a:lnTo>
                <a:lnTo>
                  <a:pt x="2204694" y="546100"/>
                </a:lnTo>
                <a:lnTo>
                  <a:pt x="2202446" y="547370"/>
                </a:lnTo>
                <a:lnTo>
                  <a:pt x="2201418" y="548640"/>
                </a:lnTo>
                <a:lnTo>
                  <a:pt x="2203678" y="548640"/>
                </a:lnTo>
                <a:lnTo>
                  <a:pt x="2206548" y="549910"/>
                </a:lnTo>
                <a:lnTo>
                  <a:pt x="2213102" y="549910"/>
                </a:lnTo>
                <a:lnTo>
                  <a:pt x="2212492" y="548640"/>
                </a:lnTo>
                <a:lnTo>
                  <a:pt x="2217407" y="547370"/>
                </a:lnTo>
                <a:lnTo>
                  <a:pt x="2230729" y="547370"/>
                </a:lnTo>
                <a:lnTo>
                  <a:pt x="2235441" y="548640"/>
                </a:lnTo>
                <a:lnTo>
                  <a:pt x="2235022" y="548640"/>
                </a:lnTo>
                <a:lnTo>
                  <a:pt x="2234412" y="549910"/>
                </a:lnTo>
                <a:lnTo>
                  <a:pt x="2236254" y="551180"/>
                </a:lnTo>
                <a:lnTo>
                  <a:pt x="2239124" y="549910"/>
                </a:lnTo>
                <a:lnTo>
                  <a:pt x="2244039" y="549910"/>
                </a:lnTo>
                <a:lnTo>
                  <a:pt x="2242401" y="552450"/>
                </a:lnTo>
                <a:lnTo>
                  <a:pt x="2248344" y="552450"/>
                </a:lnTo>
                <a:lnTo>
                  <a:pt x="2255723" y="551180"/>
                </a:lnTo>
                <a:lnTo>
                  <a:pt x="2269248" y="553720"/>
                </a:lnTo>
                <a:lnTo>
                  <a:pt x="2271712" y="557530"/>
                </a:lnTo>
                <a:lnTo>
                  <a:pt x="2272728" y="558800"/>
                </a:lnTo>
                <a:lnTo>
                  <a:pt x="2274163" y="558800"/>
                </a:lnTo>
                <a:lnTo>
                  <a:pt x="2276005" y="556260"/>
                </a:lnTo>
                <a:lnTo>
                  <a:pt x="2278265" y="553720"/>
                </a:lnTo>
                <a:lnTo>
                  <a:pt x="2279091" y="553720"/>
                </a:lnTo>
                <a:lnTo>
                  <a:pt x="2280729" y="557530"/>
                </a:lnTo>
                <a:lnTo>
                  <a:pt x="2281136" y="557530"/>
                </a:lnTo>
                <a:lnTo>
                  <a:pt x="2281136" y="554990"/>
                </a:lnTo>
                <a:lnTo>
                  <a:pt x="2281339" y="553720"/>
                </a:lnTo>
                <a:lnTo>
                  <a:pt x="2279700" y="551180"/>
                </a:lnTo>
                <a:lnTo>
                  <a:pt x="2277859" y="549910"/>
                </a:lnTo>
                <a:lnTo>
                  <a:pt x="2274582" y="547370"/>
                </a:lnTo>
                <a:lnTo>
                  <a:pt x="2274989" y="547370"/>
                </a:lnTo>
                <a:lnTo>
                  <a:pt x="2280932" y="548640"/>
                </a:lnTo>
                <a:lnTo>
                  <a:pt x="2284819" y="549910"/>
                </a:lnTo>
                <a:lnTo>
                  <a:pt x="2287486" y="549910"/>
                </a:lnTo>
                <a:lnTo>
                  <a:pt x="2287486" y="547370"/>
                </a:lnTo>
                <a:lnTo>
                  <a:pt x="2288921" y="546100"/>
                </a:lnTo>
                <a:lnTo>
                  <a:pt x="2290356" y="544830"/>
                </a:lnTo>
                <a:lnTo>
                  <a:pt x="2293632" y="543560"/>
                </a:lnTo>
                <a:lnTo>
                  <a:pt x="2295741" y="542290"/>
                </a:lnTo>
                <a:lnTo>
                  <a:pt x="2299982" y="539750"/>
                </a:lnTo>
                <a:lnTo>
                  <a:pt x="2298408" y="538480"/>
                </a:lnTo>
                <a:lnTo>
                  <a:pt x="2295271" y="535940"/>
                </a:lnTo>
                <a:lnTo>
                  <a:pt x="2291384" y="533400"/>
                </a:lnTo>
                <a:lnTo>
                  <a:pt x="2290965" y="532130"/>
                </a:lnTo>
                <a:lnTo>
                  <a:pt x="2293632" y="530860"/>
                </a:lnTo>
                <a:lnTo>
                  <a:pt x="2295271" y="529590"/>
                </a:lnTo>
                <a:lnTo>
                  <a:pt x="2297112" y="528320"/>
                </a:lnTo>
                <a:lnTo>
                  <a:pt x="2297531" y="529590"/>
                </a:lnTo>
                <a:lnTo>
                  <a:pt x="2298141" y="529590"/>
                </a:lnTo>
                <a:lnTo>
                  <a:pt x="2297328" y="530860"/>
                </a:lnTo>
                <a:lnTo>
                  <a:pt x="2294039" y="533400"/>
                </a:lnTo>
                <a:lnTo>
                  <a:pt x="2293632" y="534670"/>
                </a:lnTo>
                <a:lnTo>
                  <a:pt x="2298547" y="534670"/>
                </a:lnTo>
                <a:lnTo>
                  <a:pt x="2301417" y="529590"/>
                </a:lnTo>
                <a:lnTo>
                  <a:pt x="2300401" y="525780"/>
                </a:lnTo>
                <a:lnTo>
                  <a:pt x="2299779" y="524510"/>
                </a:lnTo>
                <a:lnTo>
                  <a:pt x="2298547" y="523240"/>
                </a:lnTo>
                <a:lnTo>
                  <a:pt x="2296706" y="523240"/>
                </a:lnTo>
                <a:lnTo>
                  <a:pt x="2294864" y="521970"/>
                </a:lnTo>
                <a:lnTo>
                  <a:pt x="2293632" y="519430"/>
                </a:lnTo>
                <a:lnTo>
                  <a:pt x="2270074" y="519430"/>
                </a:lnTo>
                <a:lnTo>
                  <a:pt x="2269248" y="519430"/>
                </a:lnTo>
                <a:lnTo>
                  <a:pt x="2269248" y="527050"/>
                </a:lnTo>
                <a:lnTo>
                  <a:pt x="2268423" y="527050"/>
                </a:lnTo>
                <a:lnTo>
                  <a:pt x="2267813" y="528320"/>
                </a:lnTo>
                <a:lnTo>
                  <a:pt x="2265972" y="528320"/>
                </a:lnTo>
                <a:lnTo>
                  <a:pt x="2264537" y="527050"/>
                </a:lnTo>
                <a:lnTo>
                  <a:pt x="2265769" y="527050"/>
                </a:lnTo>
                <a:lnTo>
                  <a:pt x="2268016" y="525780"/>
                </a:lnTo>
                <a:lnTo>
                  <a:pt x="2269248" y="527050"/>
                </a:lnTo>
                <a:lnTo>
                  <a:pt x="2269248" y="519430"/>
                </a:lnTo>
                <a:lnTo>
                  <a:pt x="2268842" y="519430"/>
                </a:lnTo>
                <a:lnTo>
                  <a:pt x="2267000" y="519430"/>
                </a:lnTo>
                <a:lnTo>
                  <a:pt x="2267000" y="520700"/>
                </a:lnTo>
                <a:lnTo>
                  <a:pt x="2265565" y="521970"/>
                </a:lnTo>
                <a:lnTo>
                  <a:pt x="2262276" y="521970"/>
                </a:lnTo>
                <a:lnTo>
                  <a:pt x="2260854" y="520700"/>
                </a:lnTo>
                <a:lnTo>
                  <a:pt x="2260854" y="523240"/>
                </a:lnTo>
                <a:lnTo>
                  <a:pt x="2260854" y="527050"/>
                </a:lnTo>
                <a:lnTo>
                  <a:pt x="2260854" y="543560"/>
                </a:lnTo>
                <a:lnTo>
                  <a:pt x="2260854" y="546100"/>
                </a:lnTo>
                <a:lnTo>
                  <a:pt x="2256332" y="546100"/>
                </a:lnTo>
                <a:lnTo>
                  <a:pt x="2255113" y="543560"/>
                </a:lnTo>
                <a:lnTo>
                  <a:pt x="2255926" y="542290"/>
                </a:lnTo>
                <a:lnTo>
                  <a:pt x="2259419" y="542290"/>
                </a:lnTo>
                <a:lnTo>
                  <a:pt x="2260854" y="543560"/>
                </a:lnTo>
                <a:lnTo>
                  <a:pt x="2260854" y="527050"/>
                </a:lnTo>
                <a:lnTo>
                  <a:pt x="2258593" y="527050"/>
                </a:lnTo>
                <a:lnTo>
                  <a:pt x="2252853" y="528320"/>
                </a:lnTo>
                <a:lnTo>
                  <a:pt x="2250605" y="527050"/>
                </a:lnTo>
                <a:lnTo>
                  <a:pt x="2250605" y="524510"/>
                </a:lnTo>
                <a:lnTo>
                  <a:pt x="2251418" y="524510"/>
                </a:lnTo>
                <a:lnTo>
                  <a:pt x="2252446" y="525780"/>
                </a:lnTo>
                <a:lnTo>
                  <a:pt x="2254910" y="525780"/>
                </a:lnTo>
                <a:lnTo>
                  <a:pt x="2255723" y="524510"/>
                </a:lnTo>
                <a:lnTo>
                  <a:pt x="2257158" y="521970"/>
                </a:lnTo>
                <a:lnTo>
                  <a:pt x="2260854" y="523240"/>
                </a:lnTo>
                <a:lnTo>
                  <a:pt x="2260854" y="520700"/>
                </a:lnTo>
                <a:lnTo>
                  <a:pt x="2260854" y="518160"/>
                </a:lnTo>
                <a:lnTo>
                  <a:pt x="2260854" y="516890"/>
                </a:lnTo>
                <a:lnTo>
                  <a:pt x="2263305" y="516890"/>
                </a:lnTo>
                <a:lnTo>
                  <a:pt x="2264740" y="518160"/>
                </a:lnTo>
                <a:lnTo>
                  <a:pt x="2265146" y="518160"/>
                </a:lnTo>
                <a:lnTo>
                  <a:pt x="2264333" y="515620"/>
                </a:lnTo>
                <a:lnTo>
                  <a:pt x="2262898" y="511810"/>
                </a:lnTo>
                <a:lnTo>
                  <a:pt x="2263927" y="510540"/>
                </a:lnTo>
                <a:lnTo>
                  <a:pt x="2270277" y="510540"/>
                </a:lnTo>
                <a:lnTo>
                  <a:pt x="2270480" y="511810"/>
                </a:lnTo>
                <a:lnTo>
                  <a:pt x="2268842" y="513080"/>
                </a:lnTo>
                <a:lnTo>
                  <a:pt x="2267204" y="515620"/>
                </a:lnTo>
                <a:lnTo>
                  <a:pt x="2269858" y="515620"/>
                </a:lnTo>
                <a:lnTo>
                  <a:pt x="2271915" y="514350"/>
                </a:lnTo>
                <a:lnTo>
                  <a:pt x="2272931" y="511810"/>
                </a:lnTo>
                <a:lnTo>
                  <a:pt x="2273884" y="510540"/>
                </a:lnTo>
                <a:lnTo>
                  <a:pt x="2274836" y="509270"/>
                </a:lnTo>
                <a:lnTo>
                  <a:pt x="2275802" y="508000"/>
                </a:lnTo>
                <a:lnTo>
                  <a:pt x="2275802" y="510540"/>
                </a:lnTo>
                <a:lnTo>
                  <a:pt x="2272931" y="515620"/>
                </a:lnTo>
                <a:lnTo>
                  <a:pt x="2271915" y="518160"/>
                </a:lnTo>
                <a:lnTo>
                  <a:pt x="2292908" y="518160"/>
                </a:lnTo>
                <a:lnTo>
                  <a:pt x="2292197" y="516890"/>
                </a:lnTo>
                <a:lnTo>
                  <a:pt x="2291994" y="515620"/>
                </a:lnTo>
                <a:lnTo>
                  <a:pt x="2294458" y="518160"/>
                </a:lnTo>
                <a:lnTo>
                  <a:pt x="2294458" y="515620"/>
                </a:lnTo>
                <a:lnTo>
                  <a:pt x="2293734" y="514350"/>
                </a:lnTo>
                <a:lnTo>
                  <a:pt x="2293023" y="513080"/>
                </a:lnTo>
                <a:lnTo>
                  <a:pt x="2290559" y="508000"/>
                </a:lnTo>
                <a:lnTo>
                  <a:pt x="2285441" y="506730"/>
                </a:lnTo>
                <a:lnTo>
                  <a:pt x="2285441" y="513080"/>
                </a:lnTo>
                <a:lnTo>
                  <a:pt x="2284615" y="514350"/>
                </a:lnTo>
                <a:lnTo>
                  <a:pt x="2282571" y="514350"/>
                </a:lnTo>
                <a:lnTo>
                  <a:pt x="2281948" y="510540"/>
                </a:lnTo>
                <a:lnTo>
                  <a:pt x="2282012" y="509270"/>
                </a:lnTo>
                <a:lnTo>
                  <a:pt x="2282088" y="508000"/>
                </a:lnTo>
                <a:lnTo>
                  <a:pt x="2282164" y="506730"/>
                </a:lnTo>
                <a:lnTo>
                  <a:pt x="2282571" y="502920"/>
                </a:lnTo>
                <a:lnTo>
                  <a:pt x="2282406" y="501929"/>
                </a:lnTo>
                <a:lnTo>
                  <a:pt x="2281948" y="499110"/>
                </a:lnTo>
                <a:lnTo>
                  <a:pt x="2279904" y="492760"/>
                </a:lnTo>
                <a:lnTo>
                  <a:pt x="2279497" y="492760"/>
                </a:lnTo>
                <a:lnTo>
                  <a:pt x="2279396" y="496570"/>
                </a:lnTo>
                <a:lnTo>
                  <a:pt x="2279294" y="497840"/>
                </a:lnTo>
                <a:lnTo>
                  <a:pt x="2278265" y="499110"/>
                </a:lnTo>
                <a:lnTo>
                  <a:pt x="2275802" y="499110"/>
                </a:lnTo>
                <a:lnTo>
                  <a:pt x="2275192" y="497840"/>
                </a:lnTo>
                <a:lnTo>
                  <a:pt x="2276005" y="496570"/>
                </a:lnTo>
                <a:lnTo>
                  <a:pt x="2276627" y="495300"/>
                </a:lnTo>
                <a:lnTo>
                  <a:pt x="2276005" y="494030"/>
                </a:lnTo>
                <a:lnTo>
                  <a:pt x="2271712" y="494030"/>
                </a:lnTo>
                <a:lnTo>
                  <a:pt x="2271090" y="495300"/>
                </a:lnTo>
                <a:lnTo>
                  <a:pt x="2273173" y="501764"/>
                </a:lnTo>
                <a:lnTo>
                  <a:pt x="2273223" y="501929"/>
                </a:lnTo>
                <a:lnTo>
                  <a:pt x="2268639" y="497840"/>
                </a:lnTo>
                <a:lnTo>
                  <a:pt x="2266378" y="488950"/>
                </a:lnTo>
                <a:lnTo>
                  <a:pt x="2271509" y="488950"/>
                </a:lnTo>
                <a:lnTo>
                  <a:pt x="2270277" y="482600"/>
                </a:lnTo>
                <a:lnTo>
                  <a:pt x="2269413" y="481330"/>
                </a:lnTo>
                <a:lnTo>
                  <a:pt x="2267686" y="478790"/>
                </a:lnTo>
                <a:lnTo>
                  <a:pt x="2265972" y="476250"/>
                </a:lnTo>
                <a:lnTo>
                  <a:pt x="2263864" y="472440"/>
                </a:lnTo>
                <a:lnTo>
                  <a:pt x="2261057" y="467360"/>
                </a:lnTo>
                <a:lnTo>
                  <a:pt x="2260854" y="467360"/>
                </a:lnTo>
                <a:lnTo>
                  <a:pt x="2260854" y="474980"/>
                </a:lnTo>
                <a:lnTo>
                  <a:pt x="2260854" y="477520"/>
                </a:lnTo>
                <a:lnTo>
                  <a:pt x="2260028" y="478790"/>
                </a:lnTo>
                <a:lnTo>
                  <a:pt x="2257768" y="478790"/>
                </a:lnTo>
                <a:lnTo>
                  <a:pt x="2257564" y="478536"/>
                </a:lnTo>
                <a:lnTo>
                  <a:pt x="2257564" y="504190"/>
                </a:lnTo>
                <a:lnTo>
                  <a:pt x="2255113" y="509270"/>
                </a:lnTo>
                <a:lnTo>
                  <a:pt x="2253475" y="509270"/>
                </a:lnTo>
                <a:lnTo>
                  <a:pt x="2252243" y="508000"/>
                </a:lnTo>
                <a:lnTo>
                  <a:pt x="2251011" y="508000"/>
                </a:lnTo>
                <a:lnTo>
                  <a:pt x="2251214" y="506730"/>
                </a:lnTo>
                <a:lnTo>
                  <a:pt x="2254491" y="504190"/>
                </a:lnTo>
                <a:lnTo>
                  <a:pt x="2256129" y="502920"/>
                </a:lnTo>
                <a:lnTo>
                  <a:pt x="2257564" y="504190"/>
                </a:lnTo>
                <a:lnTo>
                  <a:pt x="2257564" y="478536"/>
                </a:lnTo>
                <a:lnTo>
                  <a:pt x="2256752" y="477520"/>
                </a:lnTo>
                <a:lnTo>
                  <a:pt x="2256752" y="474980"/>
                </a:lnTo>
                <a:lnTo>
                  <a:pt x="2257768" y="472440"/>
                </a:lnTo>
                <a:lnTo>
                  <a:pt x="2260028" y="472440"/>
                </a:lnTo>
                <a:lnTo>
                  <a:pt x="2260854" y="474980"/>
                </a:lnTo>
                <a:lnTo>
                  <a:pt x="2260854" y="467360"/>
                </a:lnTo>
                <a:lnTo>
                  <a:pt x="2259622" y="467360"/>
                </a:lnTo>
                <a:lnTo>
                  <a:pt x="2253678" y="474726"/>
                </a:lnTo>
                <a:lnTo>
                  <a:pt x="2253678" y="481330"/>
                </a:lnTo>
                <a:lnTo>
                  <a:pt x="2253678" y="483870"/>
                </a:lnTo>
                <a:lnTo>
                  <a:pt x="2252040" y="487680"/>
                </a:lnTo>
                <a:lnTo>
                  <a:pt x="2249170" y="496570"/>
                </a:lnTo>
                <a:lnTo>
                  <a:pt x="2248547" y="497535"/>
                </a:lnTo>
                <a:lnTo>
                  <a:pt x="2248547" y="500380"/>
                </a:lnTo>
                <a:lnTo>
                  <a:pt x="2247900" y="501764"/>
                </a:lnTo>
                <a:lnTo>
                  <a:pt x="2247328" y="504190"/>
                </a:lnTo>
                <a:lnTo>
                  <a:pt x="2246706" y="502920"/>
                </a:lnTo>
                <a:lnTo>
                  <a:pt x="2246706" y="500380"/>
                </a:lnTo>
                <a:lnTo>
                  <a:pt x="2246503" y="499110"/>
                </a:lnTo>
                <a:lnTo>
                  <a:pt x="2247112" y="497840"/>
                </a:lnTo>
                <a:lnTo>
                  <a:pt x="2247735" y="497840"/>
                </a:lnTo>
                <a:lnTo>
                  <a:pt x="2248344" y="499110"/>
                </a:lnTo>
                <a:lnTo>
                  <a:pt x="2248547" y="500380"/>
                </a:lnTo>
                <a:lnTo>
                  <a:pt x="2248547" y="497535"/>
                </a:lnTo>
                <a:lnTo>
                  <a:pt x="2248344" y="497840"/>
                </a:lnTo>
                <a:lnTo>
                  <a:pt x="2248458" y="495300"/>
                </a:lnTo>
                <a:lnTo>
                  <a:pt x="2248573" y="492760"/>
                </a:lnTo>
                <a:lnTo>
                  <a:pt x="2250402" y="481330"/>
                </a:lnTo>
                <a:lnTo>
                  <a:pt x="2253678" y="481330"/>
                </a:lnTo>
                <a:lnTo>
                  <a:pt x="2253678" y="474726"/>
                </a:lnTo>
                <a:lnTo>
                  <a:pt x="2252446" y="476250"/>
                </a:lnTo>
                <a:lnTo>
                  <a:pt x="2250808" y="477520"/>
                </a:lnTo>
                <a:lnTo>
                  <a:pt x="2250706" y="476250"/>
                </a:lnTo>
                <a:lnTo>
                  <a:pt x="2250605" y="474980"/>
                </a:lnTo>
                <a:lnTo>
                  <a:pt x="2250605" y="473710"/>
                </a:lnTo>
                <a:lnTo>
                  <a:pt x="2248141" y="473710"/>
                </a:lnTo>
                <a:lnTo>
                  <a:pt x="2246706" y="474980"/>
                </a:lnTo>
                <a:lnTo>
                  <a:pt x="2248141" y="472440"/>
                </a:lnTo>
                <a:lnTo>
                  <a:pt x="2254288" y="467360"/>
                </a:lnTo>
                <a:lnTo>
                  <a:pt x="2255926" y="464820"/>
                </a:lnTo>
                <a:lnTo>
                  <a:pt x="2253475" y="464820"/>
                </a:lnTo>
                <a:lnTo>
                  <a:pt x="2252853" y="463550"/>
                </a:lnTo>
                <a:lnTo>
                  <a:pt x="2253678" y="463550"/>
                </a:lnTo>
                <a:lnTo>
                  <a:pt x="2254288" y="462280"/>
                </a:lnTo>
                <a:lnTo>
                  <a:pt x="2252853" y="459740"/>
                </a:lnTo>
                <a:lnTo>
                  <a:pt x="2250605" y="459740"/>
                </a:lnTo>
                <a:lnTo>
                  <a:pt x="2245893" y="458470"/>
                </a:lnTo>
                <a:lnTo>
                  <a:pt x="2240356" y="462280"/>
                </a:lnTo>
                <a:lnTo>
                  <a:pt x="2240356" y="468630"/>
                </a:lnTo>
                <a:lnTo>
                  <a:pt x="2234412" y="471170"/>
                </a:lnTo>
                <a:lnTo>
                  <a:pt x="2231948" y="469900"/>
                </a:lnTo>
                <a:lnTo>
                  <a:pt x="2233180" y="467360"/>
                </a:lnTo>
                <a:lnTo>
                  <a:pt x="2235238" y="466090"/>
                </a:lnTo>
                <a:lnTo>
                  <a:pt x="2237486" y="464820"/>
                </a:lnTo>
                <a:lnTo>
                  <a:pt x="2238514" y="462280"/>
                </a:lnTo>
                <a:lnTo>
                  <a:pt x="2236876" y="457200"/>
                </a:lnTo>
                <a:lnTo>
                  <a:pt x="2240356" y="457200"/>
                </a:lnTo>
                <a:lnTo>
                  <a:pt x="2245474" y="458470"/>
                </a:lnTo>
                <a:lnTo>
                  <a:pt x="2245817" y="457200"/>
                </a:lnTo>
                <a:lnTo>
                  <a:pt x="2247531" y="450850"/>
                </a:lnTo>
                <a:lnTo>
                  <a:pt x="2242401" y="449580"/>
                </a:lnTo>
                <a:lnTo>
                  <a:pt x="2238311" y="447040"/>
                </a:lnTo>
                <a:lnTo>
                  <a:pt x="2237892" y="444500"/>
                </a:lnTo>
                <a:lnTo>
                  <a:pt x="2237282" y="443230"/>
                </a:lnTo>
                <a:lnTo>
                  <a:pt x="2234209" y="439420"/>
                </a:lnTo>
                <a:lnTo>
                  <a:pt x="2230932" y="438150"/>
                </a:lnTo>
                <a:lnTo>
                  <a:pt x="2225903" y="435610"/>
                </a:lnTo>
                <a:lnTo>
                  <a:pt x="2220887" y="433070"/>
                </a:lnTo>
                <a:lnTo>
                  <a:pt x="2219655" y="431800"/>
                </a:lnTo>
                <a:lnTo>
                  <a:pt x="2221915" y="429260"/>
                </a:lnTo>
                <a:lnTo>
                  <a:pt x="2223351" y="426720"/>
                </a:lnTo>
                <a:lnTo>
                  <a:pt x="2223351" y="425450"/>
                </a:lnTo>
                <a:lnTo>
                  <a:pt x="2222322" y="425450"/>
                </a:lnTo>
                <a:lnTo>
                  <a:pt x="2219655" y="422910"/>
                </a:lnTo>
                <a:lnTo>
                  <a:pt x="2215146" y="429260"/>
                </a:lnTo>
                <a:lnTo>
                  <a:pt x="2216785" y="431800"/>
                </a:lnTo>
                <a:lnTo>
                  <a:pt x="2217407" y="433070"/>
                </a:lnTo>
                <a:lnTo>
                  <a:pt x="2217001" y="434340"/>
                </a:lnTo>
                <a:lnTo>
                  <a:pt x="2214740" y="434340"/>
                </a:lnTo>
                <a:lnTo>
                  <a:pt x="2213711" y="435610"/>
                </a:lnTo>
                <a:lnTo>
                  <a:pt x="2213711" y="436880"/>
                </a:lnTo>
                <a:lnTo>
                  <a:pt x="2214943" y="438150"/>
                </a:lnTo>
                <a:lnTo>
                  <a:pt x="2216378" y="436880"/>
                </a:lnTo>
                <a:lnTo>
                  <a:pt x="2218220" y="435610"/>
                </a:lnTo>
                <a:lnTo>
                  <a:pt x="2216378" y="438150"/>
                </a:lnTo>
                <a:lnTo>
                  <a:pt x="2211463" y="443230"/>
                </a:lnTo>
                <a:lnTo>
                  <a:pt x="2208796" y="436880"/>
                </a:lnTo>
                <a:lnTo>
                  <a:pt x="2211413" y="430530"/>
                </a:lnTo>
                <a:lnTo>
                  <a:pt x="2213508" y="425450"/>
                </a:lnTo>
                <a:lnTo>
                  <a:pt x="2213508" y="422910"/>
                </a:lnTo>
                <a:lnTo>
                  <a:pt x="2212898" y="420370"/>
                </a:lnTo>
                <a:lnTo>
                  <a:pt x="2212276" y="419100"/>
                </a:lnTo>
                <a:lnTo>
                  <a:pt x="2212492" y="417830"/>
                </a:lnTo>
                <a:lnTo>
                  <a:pt x="2214537" y="419100"/>
                </a:lnTo>
                <a:lnTo>
                  <a:pt x="2215350" y="417830"/>
                </a:lnTo>
                <a:lnTo>
                  <a:pt x="2215350" y="414655"/>
                </a:lnTo>
                <a:lnTo>
                  <a:pt x="2215350" y="411480"/>
                </a:lnTo>
                <a:lnTo>
                  <a:pt x="2214740" y="410210"/>
                </a:lnTo>
                <a:lnTo>
                  <a:pt x="2214130" y="410210"/>
                </a:lnTo>
                <a:lnTo>
                  <a:pt x="2213508" y="411480"/>
                </a:lnTo>
                <a:lnTo>
                  <a:pt x="2211870" y="410210"/>
                </a:lnTo>
                <a:lnTo>
                  <a:pt x="2210231" y="407670"/>
                </a:lnTo>
                <a:lnTo>
                  <a:pt x="2208593" y="405130"/>
                </a:lnTo>
                <a:lnTo>
                  <a:pt x="2205113" y="403860"/>
                </a:lnTo>
                <a:lnTo>
                  <a:pt x="2199576" y="403860"/>
                </a:lnTo>
                <a:lnTo>
                  <a:pt x="2199576" y="408940"/>
                </a:lnTo>
                <a:lnTo>
                  <a:pt x="2198967" y="410210"/>
                </a:lnTo>
                <a:lnTo>
                  <a:pt x="2197531" y="411480"/>
                </a:lnTo>
                <a:lnTo>
                  <a:pt x="2195271" y="414286"/>
                </a:lnTo>
                <a:lnTo>
                  <a:pt x="2195271" y="421640"/>
                </a:lnTo>
                <a:lnTo>
                  <a:pt x="2194458" y="426720"/>
                </a:lnTo>
                <a:lnTo>
                  <a:pt x="2192820" y="429260"/>
                </a:lnTo>
                <a:lnTo>
                  <a:pt x="2191181" y="429260"/>
                </a:lnTo>
                <a:lnTo>
                  <a:pt x="2188514" y="430530"/>
                </a:lnTo>
                <a:lnTo>
                  <a:pt x="2190762" y="426720"/>
                </a:lnTo>
                <a:lnTo>
                  <a:pt x="2192401" y="425450"/>
                </a:lnTo>
                <a:lnTo>
                  <a:pt x="2193023" y="422910"/>
                </a:lnTo>
                <a:lnTo>
                  <a:pt x="2192197" y="421640"/>
                </a:lnTo>
                <a:lnTo>
                  <a:pt x="2191588" y="420370"/>
                </a:lnTo>
                <a:lnTo>
                  <a:pt x="2191994" y="419100"/>
                </a:lnTo>
                <a:lnTo>
                  <a:pt x="2194458" y="419100"/>
                </a:lnTo>
                <a:lnTo>
                  <a:pt x="2195271" y="421640"/>
                </a:lnTo>
                <a:lnTo>
                  <a:pt x="2195271" y="414286"/>
                </a:lnTo>
                <a:lnTo>
                  <a:pt x="2194966" y="414655"/>
                </a:lnTo>
                <a:lnTo>
                  <a:pt x="2195271" y="414020"/>
                </a:lnTo>
                <a:lnTo>
                  <a:pt x="2196503" y="411480"/>
                </a:lnTo>
                <a:lnTo>
                  <a:pt x="2197112" y="408940"/>
                </a:lnTo>
                <a:lnTo>
                  <a:pt x="2198344" y="407670"/>
                </a:lnTo>
                <a:lnTo>
                  <a:pt x="2199576" y="408940"/>
                </a:lnTo>
                <a:lnTo>
                  <a:pt x="2199576" y="403860"/>
                </a:lnTo>
                <a:lnTo>
                  <a:pt x="2197112" y="403860"/>
                </a:lnTo>
                <a:lnTo>
                  <a:pt x="2193429" y="398780"/>
                </a:lnTo>
                <a:lnTo>
                  <a:pt x="2196909" y="397510"/>
                </a:lnTo>
                <a:lnTo>
                  <a:pt x="2198141" y="396240"/>
                </a:lnTo>
                <a:lnTo>
                  <a:pt x="2198344" y="394970"/>
                </a:lnTo>
                <a:lnTo>
                  <a:pt x="2197531" y="393700"/>
                </a:lnTo>
                <a:lnTo>
                  <a:pt x="2196300" y="391160"/>
                </a:lnTo>
                <a:lnTo>
                  <a:pt x="2194661" y="391160"/>
                </a:lnTo>
                <a:lnTo>
                  <a:pt x="2193023" y="392430"/>
                </a:lnTo>
                <a:lnTo>
                  <a:pt x="2191994" y="392963"/>
                </a:lnTo>
                <a:lnTo>
                  <a:pt x="2191994" y="408940"/>
                </a:lnTo>
                <a:lnTo>
                  <a:pt x="2191385" y="410210"/>
                </a:lnTo>
                <a:lnTo>
                  <a:pt x="2189124" y="410210"/>
                </a:lnTo>
                <a:lnTo>
                  <a:pt x="2189124" y="414020"/>
                </a:lnTo>
                <a:lnTo>
                  <a:pt x="2189124" y="416560"/>
                </a:lnTo>
                <a:lnTo>
                  <a:pt x="2188311" y="417830"/>
                </a:lnTo>
                <a:lnTo>
                  <a:pt x="2187079" y="419100"/>
                </a:lnTo>
                <a:lnTo>
                  <a:pt x="2186051" y="419100"/>
                </a:lnTo>
                <a:lnTo>
                  <a:pt x="2185035" y="417830"/>
                </a:lnTo>
                <a:lnTo>
                  <a:pt x="2185035" y="415290"/>
                </a:lnTo>
                <a:lnTo>
                  <a:pt x="2186051" y="414020"/>
                </a:lnTo>
                <a:lnTo>
                  <a:pt x="2189124" y="414020"/>
                </a:lnTo>
                <a:lnTo>
                  <a:pt x="2189124" y="410210"/>
                </a:lnTo>
                <a:lnTo>
                  <a:pt x="2187689" y="410210"/>
                </a:lnTo>
                <a:lnTo>
                  <a:pt x="2185035" y="411480"/>
                </a:lnTo>
                <a:lnTo>
                  <a:pt x="2182977" y="410210"/>
                </a:lnTo>
                <a:lnTo>
                  <a:pt x="2182977" y="407670"/>
                </a:lnTo>
                <a:lnTo>
                  <a:pt x="2187892" y="407670"/>
                </a:lnTo>
                <a:lnTo>
                  <a:pt x="2189124" y="405130"/>
                </a:lnTo>
                <a:lnTo>
                  <a:pt x="2189124" y="397510"/>
                </a:lnTo>
                <a:lnTo>
                  <a:pt x="2190559" y="398780"/>
                </a:lnTo>
                <a:lnTo>
                  <a:pt x="2191588" y="405130"/>
                </a:lnTo>
                <a:lnTo>
                  <a:pt x="2191994" y="408940"/>
                </a:lnTo>
                <a:lnTo>
                  <a:pt x="2191994" y="392963"/>
                </a:lnTo>
                <a:lnTo>
                  <a:pt x="2190559" y="393700"/>
                </a:lnTo>
                <a:lnTo>
                  <a:pt x="2192820" y="391160"/>
                </a:lnTo>
                <a:lnTo>
                  <a:pt x="2194318" y="388620"/>
                </a:lnTo>
                <a:lnTo>
                  <a:pt x="2195068" y="387350"/>
                </a:lnTo>
                <a:lnTo>
                  <a:pt x="2194864" y="387350"/>
                </a:lnTo>
                <a:lnTo>
                  <a:pt x="2190762" y="386080"/>
                </a:lnTo>
                <a:lnTo>
                  <a:pt x="2187689" y="386080"/>
                </a:lnTo>
                <a:lnTo>
                  <a:pt x="2185847" y="384810"/>
                </a:lnTo>
                <a:lnTo>
                  <a:pt x="2185759" y="381000"/>
                </a:lnTo>
                <a:lnTo>
                  <a:pt x="2185670" y="379730"/>
                </a:lnTo>
                <a:lnTo>
                  <a:pt x="2185581" y="378460"/>
                </a:lnTo>
                <a:lnTo>
                  <a:pt x="2185492" y="377190"/>
                </a:lnTo>
                <a:lnTo>
                  <a:pt x="2185403" y="375920"/>
                </a:lnTo>
                <a:lnTo>
                  <a:pt x="2185314" y="374650"/>
                </a:lnTo>
                <a:lnTo>
                  <a:pt x="2185238" y="373380"/>
                </a:lnTo>
                <a:lnTo>
                  <a:pt x="2184819" y="373380"/>
                </a:lnTo>
                <a:lnTo>
                  <a:pt x="2181745" y="379730"/>
                </a:lnTo>
                <a:lnTo>
                  <a:pt x="2181339" y="382270"/>
                </a:lnTo>
                <a:lnTo>
                  <a:pt x="2182164" y="383540"/>
                </a:lnTo>
                <a:lnTo>
                  <a:pt x="2183180" y="384810"/>
                </a:lnTo>
                <a:lnTo>
                  <a:pt x="2182774" y="384810"/>
                </a:lnTo>
                <a:lnTo>
                  <a:pt x="2181136" y="383540"/>
                </a:lnTo>
                <a:lnTo>
                  <a:pt x="2179497" y="383540"/>
                </a:lnTo>
                <a:lnTo>
                  <a:pt x="2179218" y="381000"/>
                </a:lnTo>
                <a:lnTo>
                  <a:pt x="2179091" y="379730"/>
                </a:lnTo>
                <a:lnTo>
                  <a:pt x="2179701" y="377190"/>
                </a:lnTo>
                <a:lnTo>
                  <a:pt x="2180513" y="374650"/>
                </a:lnTo>
                <a:lnTo>
                  <a:pt x="2180107" y="372110"/>
                </a:lnTo>
                <a:lnTo>
                  <a:pt x="2177859" y="372110"/>
                </a:lnTo>
                <a:lnTo>
                  <a:pt x="2176830" y="370840"/>
                </a:lnTo>
                <a:lnTo>
                  <a:pt x="2176830" y="375920"/>
                </a:lnTo>
                <a:lnTo>
                  <a:pt x="2173757" y="378460"/>
                </a:lnTo>
                <a:lnTo>
                  <a:pt x="2171293" y="381000"/>
                </a:lnTo>
                <a:lnTo>
                  <a:pt x="2170684" y="381000"/>
                </a:lnTo>
                <a:lnTo>
                  <a:pt x="2170684" y="377190"/>
                </a:lnTo>
                <a:lnTo>
                  <a:pt x="2172119" y="374650"/>
                </a:lnTo>
                <a:lnTo>
                  <a:pt x="2175395" y="374650"/>
                </a:lnTo>
                <a:lnTo>
                  <a:pt x="2176830" y="375920"/>
                </a:lnTo>
                <a:lnTo>
                  <a:pt x="2176830" y="370840"/>
                </a:lnTo>
                <a:lnTo>
                  <a:pt x="2176830" y="365760"/>
                </a:lnTo>
                <a:lnTo>
                  <a:pt x="2176424" y="365760"/>
                </a:lnTo>
                <a:lnTo>
                  <a:pt x="2174786" y="368300"/>
                </a:lnTo>
                <a:lnTo>
                  <a:pt x="2172119" y="372110"/>
                </a:lnTo>
                <a:lnTo>
                  <a:pt x="2169858" y="369570"/>
                </a:lnTo>
                <a:lnTo>
                  <a:pt x="2173757" y="361950"/>
                </a:lnTo>
                <a:lnTo>
                  <a:pt x="2173351" y="360680"/>
                </a:lnTo>
                <a:lnTo>
                  <a:pt x="2170684" y="356870"/>
                </a:lnTo>
                <a:lnTo>
                  <a:pt x="2167750" y="351790"/>
                </a:lnTo>
                <a:lnTo>
                  <a:pt x="2167026" y="350520"/>
                </a:lnTo>
                <a:lnTo>
                  <a:pt x="2165566" y="347980"/>
                </a:lnTo>
                <a:lnTo>
                  <a:pt x="2163508" y="345440"/>
                </a:lnTo>
                <a:lnTo>
                  <a:pt x="2162886" y="344170"/>
                </a:lnTo>
                <a:lnTo>
                  <a:pt x="2162276" y="342900"/>
                </a:lnTo>
                <a:lnTo>
                  <a:pt x="2161667" y="341630"/>
                </a:lnTo>
                <a:lnTo>
                  <a:pt x="2159419" y="340360"/>
                </a:lnTo>
                <a:lnTo>
                  <a:pt x="2157780" y="342900"/>
                </a:lnTo>
                <a:lnTo>
                  <a:pt x="2156129" y="341630"/>
                </a:lnTo>
                <a:lnTo>
                  <a:pt x="2153805" y="339090"/>
                </a:lnTo>
                <a:lnTo>
                  <a:pt x="2152650" y="337820"/>
                </a:lnTo>
                <a:lnTo>
                  <a:pt x="2151418" y="336550"/>
                </a:lnTo>
                <a:lnTo>
                  <a:pt x="2152243" y="336550"/>
                </a:lnTo>
                <a:lnTo>
                  <a:pt x="2151837" y="335280"/>
                </a:lnTo>
                <a:lnTo>
                  <a:pt x="2151215" y="332740"/>
                </a:lnTo>
                <a:lnTo>
                  <a:pt x="2150402" y="331470"/>
                </a:lnTo>
                <a:lnTo>
                  <a:pt x="2148548" y="330200"/>
                </a:lnTo>
                <a:lnTo>
                  <a:pt x="2145271" y="331470"/>
                </a:lnTo>
                <a:lnTo>
                  <a:pt x="2144039" y="330200"/>
                </a:lnTo>
                <a:lnTo>
                  <a:pt x="2144039" y="335280"/>
                </a:lnTo>
                <a:lnTo>
                  <a:pt x="2139327" y="335280"/>
                </a:lnTo>
                <a:lnTo>
                  <a:pt x="2139327" y="345440"/>
                </a:lnTo>
                <a:lnTo>
                  <a:pt x="2138705" y="346722"/>
                </a:lnTo>
                <a:lnTo>
                  <a:pt x="2137892" y="347980"/>
                </a:lnTo>
                <a:lnTo>
                  <a:pt x="2137079" y="350520"/>
                </a:lnTo>
                <a:lnTo>
                  <a:pt x="2136254" y="350520"/>
                </a:lnTo>
                <a:lnTo>
                  <a:pt x="2135848" y="347980"/>
                </a:lnTo>
                <a:lnTo>
                  <a:pt x="2135848" y="345440"/>
                </a:lnTo>
                <a:lnTo>
                  <a:pt x="2136673" y="344170"/>
                </a:lnTo>
                <a:lnTo>
                  <a:pt x="2138921" y="344170"/>
                </a:lnTo>
                <a:lnTo>
                  <a:pt x="2139327" y="345440"/>
                </a:lnTo>
                <a:lnTo>
                  <a:pt x="2139327" y="335280"/>
                </a:lnTo>
                <a:lnTo>
                  <a:pt x="2135848" y="335280"/>
                </a:lnTo>
                <a:lnTo>
                  <a:pt x="2137892" y="332740"/>
                </a:lnTo>
                <a:lnTo>
                  <a:pt x="2140356" y="328930"/>
                </a:lnTo>
                <a:lnTo>
                  <a:pt x="2144039" y="330200"/>
                </a:lnTo>
                <a:lnTo>
                  <a:pt x="2144039" y="328930"/>
                </a:lnTo>
                <a:lnTo>
                  <a:pt x="2144039" y="326390"/>
                </a:lnTo>
                <a:lnTo>
                  <a:pt x="2142820" y="325120"/>
                </a:lnTo>
                <a:lnTo>
                  <a:pt x="2138921" y="326390"/>
                </a:lnTo>
                <a:lnTo>
                  <a:pt x="2134006" y="327660"/>
                </a:lnTo>
                <a:lnTo>
                  <a:pt x="2133803" y="327660"/>
                </a:lnTo>
                <a:lnTo>
                  <a:pt x="2134146" y="322580"/>
                </a:lnTo>
                <a:lnTo>
                  <a:pt x="2134412" y="318770"/>
                </a:lnTo>
                <a:lnTo>
                  <a:pt x="2134654" y="316230"/>
                </a:lnTo>
                <a:lnTo>
                  <a:pt x="2134781" y="314960"/>
                </a:lnTo>
                <a:lnTo>
                  <a:pt x="2134908" y="313690"/>
                </a:lnTo>
                <a:lnTo>
                  <a:pt x="2135035" y="312420"/>
                </a:lnTo>
                <a:lnTo>
                  <a:pt x="2134349" y="309880"/>
                </a:lnTo>
                <a:lnTo>
                  <a:pt x="2134006" y="308610"/>
                </a:lnTo>
                <a:lnTo>
                  <a:pt x="2132368" y="306590"/>
                </a:lnTo>
                <a:lnTo>
                  <a:pt x="2132368" y="322580"/>
                </a:lnTo>
                <a:lnTo>
                  <a:pt x="2130729" y="325120"/>
                </a:lnTo>
                <a:lnTo>
                  <a:pt x="2130107" y="326390"/>
                </a:lnTo>
                <a:lnTo>
                  <a:pt x="2128266" y="327660"/>
                </a:lnTo>
                <a:lnTo>
                  <a:pt x="2125599" y="327660"/>
                </a:lnTo>
                <a:lnTo>
                  <a:pt x="2125802" y="326390"/>
                </a:lnTo>
                <a:lnTo>
                  <a:pt x="2127656" y="325120"/>
                </a:lnTo>
                <a:lnTo>
                  <a:pt x="2131542" y="322580"/>
                </a:lnTo>
                <a:lnTo>
                  <a:pt x="2132368" y="322580"/>
                </a:lnTo>
                <a:lnTo>
                  <a:pt x="2132368" y="306590"/>
                </a:lnTo>
                <a:lnTo>
                  <a:pt x="2129904" y="303530"/>
                </a:lnTo>
                <a:lnTo>
                  <a:pt x="2128469" y="302260"/>
                </a:lnTo>
                <a:lnTo>
                  <a:pt x="2127034" y="300990"/>
                </a:lnTo>
                <a:lnTo>
                  <a:pt x="2123960" y="297180"/>
                </a:lnTo>
                <a:lnTo>
                  <a:pt x="2123351" y="297180"/>
                </a:lnTo>
                <a:lnTo>
                  <a:pt x="2121712" y="295910"/>
                </a:lnTo>
                <a:lnTo>
                  <a:pt x="2120074" y="294640"/>
                </a:lnTo>
                <a:lnTo>
                  <a:pt x="2119960" y="293370"/>
                </a:lnTo>
                <a:lnTo>
                  <a:pt x="2119858" y="292100"/>
                </a:lnTo>
                <a:lnTo>
                  <a:pt x="2119744" y="290626"/>
                </a:lnTo>
                <a:lnTo>
                  <a:pt x="2119655" y="289560"/>
                </a:lnTo>
                <a:lnTo>
                  <a:pt x="2119553" y="288290"/>
                </a:lnTo>
                <a:lnTo>
                  <a:pt x="2119452" y="287020"/>
                </a:lnTo>
                <a:lnTo>
                  <a:pt x="2122525" y="285750"/>
                </a:lnTo>
                <a:lnTo>
                  <a:pt x="2124367" y="284480"/>
                </a:lnTo>
                <a:lnTo>
                  <a:pt x="2125192" y="283210"/>
                </a:lnTo>
                <a:lnTo>
                  <a:pt x="2124583" y="281940"/>
                </a:lnTo>
                <a:lnTo>
                  <a:pt x="2123960" y="281940"/>
                </a:lnTo>
                <a:lnTo>
                  <a:pt x="2124989" y="280670"/>
                </a:lnTo>
                <a:lnTo>
                  <a:pt x="2129294" y="280670"/>
                </a:lnTo>
                <a:lnTo>
                  <a:pt x="2133181" y="278130"/>
                </a:lnTo>
                <a:lnTo>
                  <a:pt x="2138515" y="271780"/>
                </a:lnTo>
                <a:lnTo>
                  <a:pt x="2139950" y="270510"/>
                </a:lnTo>
                <a:lnTo>
                  <a:pt x="2138108" y="270510"/>
                </a:lnTo>
                <a:lnTo>
                  <a:pt x="2139543" y="267970"/>
                </a:lnTo>
                <a:lnTo>
                  <a:pt x="2142198" y="265430"/>
                </a:lnTo>
                <a:lnTo>
                  <a:pt x="2144865" y="264160"/>
                </a:lnTo>
                <a:lnTo>
                  <a:pt x="2146300" y="261620"/>
                </a:lnTo>
                <a:lnTo>
                  <a:pt x="2143023" y="261620"/>
                </a:lnTo>
                <a:lnTo>
                  <a:pt x="2158593" y="247650"/>
                </a:lnTo>
                <a:lnTo>
                  <a:pt x="2161870" y="247650"/>
                </a:lnTo>
                <a:lnTo>
                  <a:pt x="2162289" y="246380"/>
                </a:lnTo>
                <a:lnTo>
                  <a:pt x="2161057" y="245110"/>
                </a:lnTo>
                <a:lnTo>
                  <a:pt x="2161870" y="242570"/>
                </a:lnTo>
                <a:lnTo>
                  <a:pt x="2165146" y="240030"/>
                </a:lnTo>
                <a:lnTo>
                  <a:pt x="2165858" y="238760"/>
                </a:lnTo>
                <a:lnTo>
                  <a:pt x="2166582" y="237490"/>
                </a:lnTo>
                <a:lnTo>
                  <a:pt x="2166582" y="234950"/>
                </a:lnTo>
                <a:lnTo>
                  <a:pt x="2168766" y="232410"/>
                </a:lnTo>
                <a:lnTo>
                  <a:pt x="2166582" y="232410"/>
                </a:lnTo>
                <a:lnTo>
                  <a:pt x="2164537" y="232410"/>
                </a:lnTo>
                <a:lnTo>
                  <a:pt x="2161870" y="232410"/>
                </a:lnTo>
                <a:lnTo>
                  <a:pt x="2161260" y="233680"/>
                </a:lnTo>
                <a:lnTo>
                  <a:pt x="2160435" y="236220"/>
                </a:lnTo>
                <a:lnTo>
                  <a:pt x="2158593" y="237490"/>
                </a:lnTo>
                <a:lnTo>
                  <a:pt x="2157158" y="236220"/>
                </a:lnTo>
                <a:lnTo>
                  <a:pt x="2154288" y="236220"/>
                </a:lnTo>
                <a:lnTo>
                  <a:pt x="2154288" y="238760"/>
                </a:lnTo>
                <a:lnTo>
                  <a:pt x="2145893" y="238760"/>
                </a:lnTo>
                <a:lnTo>
                  <a:pt x="2148763" y="237490"/>
                </a:lnTo>
                <a:lnTo>
                  <a:pt x="2150605" y="237490"/>
                </a:lnTo>
                <a:lnTo>
                  <a:pt x="2152243" y="236220"/>
                </a:lnTo>
                <a:lnTo>
                  <a:pt x="2152243" y="234950"/>
                </a:lnTo>
                <a:lnTo>
                  <a:pt x="2152243" y="231140"/>
                </a:lnTo>
                <a:lnTo>
                  <a:pt x="2153475" y="231140"/>
                </a:lnTo>
                <a:lnTo>
                  <a:pt x="2155520" y="232410"/>
                </a:lnTo>
                <a:lnTo>
                  <a:pt x="2157984" y="232410"/>
                </a:lnTo>
                <a:lnTo>
                  <a:pt x="2157361" y="231140"/>
                </a:lnTo>
                <a:lnTo>
                  <a:pt x="2156752" y="229870"/>
                </a:lnTo>
                <a:lnTo>
                  <a:pt x="2158390" y="228600"/>
                </a:lnTo>
                <a:lnTo>
                  <a:pt x="2164130" y="228600"/>
                </a:lnTo>
                <a:lnTo>
                  <a:pt x="2166582" y="229870"/>
                </a:lnTo>
                <a:lnTo>
                  <a:pt x="2166582" y="231140"/>
                </a:lnTo>
                <a:lnTo>
                  <a:pt x="2169858" y="231140"/>
                </a:lnTo>
                <a:lnTo>
                  <a:pt x="2172449" y="228600"/>
                </a:lnTo>
                <a:lnTo>
                  <a:pt x="2173757" y="227330"/>
                </a:lnTo>
                <a:lnTo>
                  <a:pt x="2156752" y="227330"/>
                </a:lnTo>
                <a:lnTo>
                  <a:pt x="2154910" y="227330"/>
                </a:lnTo>
                <a:lnTo>
                  <a:pt x="2149170" y="227330"/>
                </a:lnTo>
                <a:lnTo>
                  <a:pt x="2146503" y="228600"/>
                </a:lnTo>
                <a:lnTo>
                  <a:pt x="2143023" y="229870"/>
                </a:lnTo>
                <a:lnTo>
                  <a:pt x="2142198" y="228600"/>
                </a:lnTo>
                <a:lnTo>
                  <a:pt x="2143023" y="226060"/>
                </a:lnTo>
                <a:lnTo>
                  <a:pt x="2144255" y="223520"/>
                </a:lnTo>
                <a:lnTo>
                  <a:pt x="2158390" y="222250"/>
                </a:lnTo>
                <a:lnTo>
                  <a:pt x="2158390" y="226060"/>
                </a:lnTo>
                <a:lnTo>
                  <a:pt x="2175052" y="226060"/>
                </a:lnTo>
                <a:lnTo>
                  <a:pt x="2177656" y="223520"/>
                </a:lnTo>
                <a:lnTo>
                  <a:pt x="2178532" y="222250"/>
                </a:lnTo>
                <a:lnTo>
                  <a:pt x="2179421" y="220980"/>
                </a:lnTo>
                <a:lnTo>
                  <a:pt x="2180310" y="219710"/>
                </a:lnTo>
                <a:lnTo>
                  <a:pt x="2179701" y="218440"/>
                </a:lnTo>
                <a:lnTo>
                  <a:pt x="2179294" y="218440"/>
                </a:lnTo>
                <a:lnTo>
                  <a:pt x="2179701" y="217170"/>
                </a:lnTo>
                <a:lnTo>
                  <a:pt x="2182164" y="214630"/>
                </a:lnTo>
                <a:lnTo>
                  <a:pt x="2182571" y="213360"/>
                </a:lnTo>
                <a:lnTo>
                  <a:pt x="2181339" y="212090"/>
                </a:lnTo>
                <a:lnTo>
                  <a:pt x="2182977" y="210820"/>
                </a:lnTo>
                <a:lnTo>
                  <a:pt x="2185441" y="209550"/>
                </a:lnTo>
                <a:lnTo>
                  <a:pt x="2193633" y="207010"/>
                </a:lnTo>
                <a:lnTo>
                  <a:pt x="2195474" y="204470"/>
                </a:lnTo>
                <a:lnTo>
                  <a:pt x="2192604" y="200660"/>
                </a:lnTo>
                <a:lnTo>
                  <a:pt x="2191385" y="198120"/>
                </a:lnTo>
                <a:lnTo>
                  <a:pt x="2188514" y="196850"/>
                </a:lnTo>
                <a:lnTo>
                  <a:pt x="2181949" y="196850"/>
                </a:lnTo>
                <a:lnTo>
                  <a:pt x="2182774" y="194310"/>
                </a:lnTo>
                <a:lnTo>
                  <a:pt x="2187486" y="193040"/>
                </a:lnTo>
                <a:lnTo>
                  <a:pt x="2191181" y="193040"/>
                </a:lnTo>
                <a:lnTo>
                  <a:pt x="2192197" y="191770"/>
                </a:lnTo>
                <a:lnTo>
                  <a:pt x="2193429" y="191770"/>
                </a:lnTo>
                <a:lnTo>
                  <a:pt x="2197735" y="190500"/>
                </a:lnTo>
                <a:lnTo>
                  <a:pt x="2201837" y="189230"/>
                </a:lnTo>
                <a:lnTo>
                  <a:pt x="2206548" y="187960"/>
                </a:lnTo>
                <a:lnTo>
                  <a:pt x="2209825" y="186690"/>
                </a:lnTo>
                <a:lnTo>
                  <a:pt x="2210638" y="184150"/>
                </a:lnTo>
                <a:lnTo>
                  <a:pt x="2211260" y="181610"/>
                </a:lnTo>
                <a:lnTo>
                  <a:pt x="2217813" y="173990"/>
                </a:lnTo>
                <a:lnTo>
                  <a:pt x="2221293" y="170180"/>
                </a:lnTo>
                <a:lnTo>
                  <a:pt x="2222525" y="168910"/>
                </a:lnTo>
                <a:lnTo>
                  <a:pt x="2223757" y="167640"/>
                </a:lnTo>
                <a:lnTo>
                  <a:pt x="2223554" y="166370"/>
                </a:lnTo>
                <a:lnTo>
                  <a:pt x="2223147" y="165100"/>
                </a:lnTo>
                <a:lnTo>
                  <a:pt x="2224989" y="163830"/>
                </a:lnTo>
                <a:lnTo>
                  <a:pt x="2231339" y="161290"/>
                </a:lnTo>
                <a:lnTo>
                  <a:pt x="2235314" y="156210"/>
                </a:lnTo>
                <a:lnTo>
                  <a:pt x="2238311" y="152400"/>
                </a:lnTo>
                <a:lnTo>
                  <a:pt x="2234819" y="153670"/>
                </a:lnTo>
                <a:lnTo>
                  <a:pt x="2233180" y="153670"/>
                </a:lnTo>
                <a:lnTo>
                  <a:pt x="2233180" y="151130"/>
                </a:lnTo>
                <a:lnTo>
                  <a:pt x="2234615" y="149860"/>
                </a:lnTo>
                <a:lnTo>
                  <a:pt x="2237892" y="149860"/>
                </a:lnTo>
                <a:lnTo>
                  <a:pt x="2240559" y="147320"/>
                </a:lnTo>
                <a:lnTo>
                  <a:pt x="2241994" y="144780"/>
                </a:lnTo>
                <a:lnTo>
                  <a:pt x="2243429" y="140970"/>
                </a:lnTo>
                <a:lnTo>
                  <a:pt x="2246096" y="138430"/>
                </a:lnTo>
                <a:lnTo>
                  <a:pt x="2249170" y="138430"/>
                </a:lnTo>
                <a:lnTo>
                  <a:pt x="2250605" y="137160"/>
                </a:lnTo>
                <a:lnTo>
                  <a:pt x="2250605" y="134620"/>
                </a:lnTo>
                <a:lnTo>
                  <a:pt x="2252853" y="130810"/>
                </a:lnTo>
                <a:lnTo>
                  <a:pt x="2255723" y="128270"/>
                </a:lnTo>
                <a:lnTo>
                  <a:pt x="2258390" y="125730"/>
                </a:lnTo>
                <a:lnTo>
                  <a:pt x="2260231" y="121920"/>
                </a:lnTo>
                <a:lnTo>
                  <a:pt x="2259419" y="121920"/>
                </a:lnTo>
                <a:lnTo>
                  <a:pt x="2258796" y="120650"/>
                </a:lnTo>
                <a:lnTo>
                  <a:pt x="2263508" y="120650"/>
                </a:lnTo>
                <a:lnTo>
                  <a:pt x="2264537" y="119380"/>
                </a:lnTo>
                <a:lnTo>
                  <a:pt x="2263914" y="118110"/>
                </a:lnTo>
                <a:lnTo>
                  <a:pt x="2263305" y="116840"/>
                </a:lnTo>
                <a:lnTo>
                  <a:pt x="2267407" y="116840"/>
                </a:lnTo>
                <a:lnTo>
                  <a:pt x="2269452" y="115570"/>
                </a:lnTo>
                <a:lnTo>
                  <a:pt x="2270277" y="114300"/>
                </a:lnTo>
                <a:lnTo>
                  <a:pt x="2271293" y="113030"/>
                </a:lnTo>
                <a:lnTo>
                  <a:pt x="2270887" y="111760"/>
                </a:lnTo>
                <a:lnTo>
                  <a:pt x="2269248" y="113030"/>
                </a:lnTo>
                <a:lnTo>
                  <a:pt x="2267813" y="114300"/>
                </a:lnTo>
                <a:lnTo>
                  <a:pt x="2268220" y="113030"/>
                </a:lnTo>
                <a:lnTo>
                  <a:pt x="2270074" y="109220"/>
                </a:lnTo>
                <a:lnTo>
                  <a:pt x="2272119" y="106680"/>
                </a:lnTo>
                <a:lnTo>
                  <a:pt x="2274582" y="104140"/>
                </a:lnTo>
                <a:lnTo>
                  <a:pt x="2276830" y="104140"/>
                </a:lnTo>
                <a:lnTo>
                  <a:pt x="2276627" y="102870"/>
                </a:lnTo>
                <a:lnTo>
                  <a:pt x="2275192" y="101600"/>
                </a:lnTo>
                <a:lnTo>
                  <a:pt x="2273147" y="99060"/>
                </a:lnTo>
                <a:lnTo>
                  <a:pt x="2273350" y="97790"/>
                </a:lnTo>
                <a:lnTo>
                  <a:pt x="2276005" y="96520"/>
                </a:lnTo>
                <a:lnTo>
                  <a:pt x="2277859" y="96520"/>
                </a:lnTo>
                <a:lnTo>
                  <a:pt x="2278672" y="93980"/>
                </a:lnTo>
                <a:lnTo>
                  <a:pt x="2277033" y="91440"/>
                </a:lnTo>
                <a:lnTo>
                  <a:pt x="2276221" y="88900"/>
                </a:lnTo>
                <a:lnTo>
                  <a:pt x="2276132" y="87630"/>
                </a:lnTo>
                <a:lnTo>
                  <a:pt x="2276043" y="86360"/>
                </a:lnTo>
                <a:lnTo>
                  <a:pt x="2275967" y="85090"/>
                </a:lnTo>
                <a:lnTo>
                  <a:pt x="2275878" y="83820"/>
                </a:lnTo>
                <a:lnTo>
                  <a:pt x="2275802" y="82550"/>
                </a:lnTo>
                <a:lnTo>
                  <a:pt x="2276005" y="82550"/>
                </a:lnTo>
                <a:lnTo>
                  <a:pt x="2276627" y="83820"/>
                </a:lnTo>
                <a:lnTo>
                  <a:pt x="2277656" y="87630"/>
                </a:lnTo>
                <a:lnTo>
                  <a:pt x="2283383" y="88900"/>
                </a:lnTo>
                <a:lnTo>
                  <a:pt x="2283383" y="83820"/>
                </a:lnTo>
                <a:lnTo>
                  <a:pt x="2286457" y="83820"/>
                </a:lnTo>
                <a:lnTo>
                  <a:pt x="2288095" y="85090"/>
                </a:lnTo>
                <a:lnTo>
                  <a:pt x="2289949" y="83820"/>
                </a:lnTo>
                <a:lnTo>
                  <a:pt x="2291588" y="82550"/>
                </a:lnTo>
                <a:lnTo>
                  <a:pt x="2291384" y="81280"/>
                </a:lnTo>
                <a:lnTo>
                  <a:pt x="2290356" y="82550"/>
                </a:lnTo>
                <a:lnTo>
                  <a:pt x="2287079" y="82550"/>
                </a:lnTo>
                <a:lnTo>
                  <a:pt x="2285644" y="81280"/>
                </a:lnTo>
                <a:lnTo>
                  <a:pt x="2283803" y="80010"/>
                </a:lnTo>
                <a:lnTo>
                  <a:pt x="2284819" y="78740"/>
                </a:lnTo>
                <a:lnTo>
                  <a:pt x="2289327" y="77470"/>
                </a:lnTo>
                <a:lnTo>
                  <a:pt x="2292820" y="76200"/>
                </a:lnTo>
                <a:lnTo>
                  <a:pt x="2295893" y="74930"/>
                </a:lnTo>
                <a:lnTo>
                  <a:pt x="2295893" y="73660"/>
                </a:lnTo>
                <a:lnTo>
                  <a:pt x="2296706" y="68580"/>
                </a:lnTo>
                <a:lnTo>
                  <a:pt x="2298344" y="66040"/>
                </a:lnTo>
                <a:lnTo>
                  <a:pt x="2299373" y="64770"/>
                </a:lnTo>
                <a:lnTo>
                  <a:pt x="2300808" y="63500"/>
                </a:lnTo>
                <a:lnTo>
                  <a:pt x="2301837" y="64770"/>
                </a:lnTo>
                <a:lnTo>
                  <a:pt x="2302649" y="64770"/>
                </a:lnTo>
                <a:lnTo>
                  <a:pt x="2304084" y="62230"/>
                </a:lnTo>
                <a:lnTo>
                  <a:pt x="2304694" y="59690"/>
                </a:lnTo>
                <a:lnTo>
                  <a:pt x="2305062" y="58534"/>
                </a:lnTo>
                <a:lnTo>
                  <a:pt x="2305164" y="58242"/>
                </a:lnTo>
                <a:lnTo>
                  <a:pt x="2305520" y="57150"/>
                </a:lnTo>
                <a:lnTo>
                  <a:pt x="2306751" y="54610"/>
                </a:lnTo>
                <a:lnTo>
                  <a:pt x="2307564" y="55880"/>
                </a:lnTo>
                <a:lnTo>
                  <a:pt x="2308390" y="55880"/>
                </a:lnTo>
                <a:lnTo>
                  <a:pt x="2309406" y="54610"/>
                </a:lnTo>
                <a:lnTo>
                  <a:pt x="2309507" y="53340"/>
                </a:lnTo>
                <a:lnTo>
                  <a:pt x="2309609" y="52070"/>
                </a:lnTo>
                <a:lnTo>
                  <a:pt x="2309711" y="50800"/>
                </a:lnTo>
                <a:lnTo>
                  <a:pt x="2309825" y="49530"/>
                </a:lnTo>
                <a:close/>
              </a:path>
            </a:pathLst>
          </a:custGeom>
          <a:solidFill>
            <a:srgbClr val="FCD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607941" y="8014055"/>
            <a:ext cx="2140585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Gotham"/>
                <a:cs typeface="Gotham"/>
              </a:rPr>
              <a:t>You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could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take</a:t>
            </a:r>
            <a:r>
              <a:rPr sz="1300" spc="-1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</a:t>
            </a:r>
            <a:r>
              <a:rPr sz="1300" spc="-5" dirty="0">
                <a:latin typeface="Gotham"/>
                <a:cs typeface="Gotham"/>
              </a:rPr>
              <a:t> </a:t>
            </a:r>
            <a:r>
              <a:rPr sz="1300" spc="-10" dirty="0">
                <a:latin typeface="Gotham"/>
                <a:cs typeface="Gotham"/>
              </a:rPr>
              <a:t>photo, </a:t>
            </a:r>
            <a:r>
              <a:rPr sz="1300" dirty="0">
                <a:latin typeface="Gotham"/>
                <a:cs typeface="Gotham"/>
              </a:rPr>
              <a:t>draw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picture,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make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spc="-25" dirty="0">
                <a:latin typeface="Gotham"/>
                <a:cs typeface="Gotham"/>
              </a:rPr>
              <a:t>up</a:t>
            </a:r>
            <a:r>
              <a:rPr sz="1300" spc="50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a song or poem, or </a:t>
            </a:r>
            <a:r>
              <a:rPr sz="1300" spc="-20" dirty="0">
                <a:latin typeface="Gotham"/>
                <a:cs typeface="Gotham"/>
              </a:rPr>
              <a:t>make </a:t>
            </a:r>
            <a:r>
              <a:rPr sz="1300" dirty="0">
                <a:latin typeface="Gotham"/>
                <a:cs typeface="Gotham"/>
              </a:rPr>
              <a:t>a</a:t>
            </a:r>
            <a:r>
              <a:rPr sz="1300" spc="-2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model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of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spc="-10" dirty="0">
                <a:latin typeface="Gotham"/>
                <a:cs typeface="Gotham"/>
              </a:rPr>
              <a:t>minibeasts </a:t>
            </a:r>
            <a:r>
              <a:rPr sz="1300" dirty="0">
                <a:latin typeface="Gotham"/>
                <a:cs typeface="Gotham"/>
              </a:rPr>
              <a:t>you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find.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Share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them</a:t>
            </a:r>
            <a:r>
              <a:rPr sz="1300" spc="-20" dirty="0">
                <a:latin typeface="Gotham"/>
                <a:cs typeface="Gotham"/>
              </a:rPr>
              <a:t> with </a:t>
            </a:r>
            <a:r>
              <a:rPr sz="1300" dirty="0">
                <a:latin typeface="Gotham"/>
                <a:cs typeface="Gotham"/>
              </a:rPr>
              <a:t>your </a:t>
            </a:r>
            <a:r>
              <a:rPr sz="1300" spc="-10" dirty="0">
                <a:latin typeface="Gotham"/>
                <a:cs typeface="Gotham"/>
              </a:rPr>
              <a:t>group.</a:t>
            </a:r>
            <a:endParaRPr sz="1300">
              <a:latin typeface="Gotham"/>
              <a:cs typeface="Gotham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3508730" y="7915313"/>
            <a:ext cx="1667510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629" marR="215265">
              <a:lnSpc>
                <a:spcPct val="100000"/>
              </a:lnSpc>
              <a:spcBef>
                <a:spcPts val="100"/>
              </a:spcBef>
            </a:pPr>
            <a:r>
              <a:rPr sz="1300" dirty="0">
                <a:latin typeface="Gotham"/>
                <a:cs typeface="Gotham"/>
              </a:rPr>
              <a:t>Can you </a:t>
            </a:r>
            <a:r>
              <a:rPr sz="1300" spc="-10" dirty="0">
                <a:latin typeface="Gotham"/>
                <a:cs typeface="Gotham"/>
              </a:rPr>
              <a:t>think </a:t>
            </a:r>
            <a:r>
              <a:rPr sz="1300" dirty="0">
                <a:latin typeface="Gotham"/>
                <a:cs typeface="Gotham"/>
              </a:rPr>
              <a:t>of</a:t>
            </a:r>
            <a:r>
              <a:rPr sz="1300" spc="-20" dirty="0">
                <a:latin typeface="Gotham"/>
                <a:cs typeface="Gotham"/>
              </a:rPr>
              <a:t> </a:t>
            </a:r>
            <a:r>
              <a:rPr sz="1300" dirty="0">
                <a:latin typeface="Gotham"/>
                <a:cs typeface="Gotham"/>
              </a:rPr>
              <a:t>other</a:t>
            </a:r>
            <a:r>
              <a:rPr sz="1300" spc="-15" dirty="0">
                <a:latin typeface="Gotham"/>
                <a:cs typeface="Gotham"/>
              </a:rPr>
              <a:t> </a:t>
            </a:r>
            <a:r>
              <a:rPr sz="1300" spc="-10" dirty="0">
                <a:latin typeface="Gotham"/>
                <a:cs typeface="Gotham"/>
              </a:rPr>
              <a:t>places </a:t>
            </a:r>
            <a:r>
              <a:rPr sz="1300" dirty="0">
                <a:latin typeface="Gotham"/>
                <a:cs typeface="Gotham"/>
              </a:rPr>
              <a:t>to look </a:t>
            </a:r>
            <a:r>
              <a:rPr sz="1300" spc="-25" dirty="0">
                <a:latin typeface="Gotham"/>
                <a:cs typeface="Gotham"/>
              </a:rPr>
              <a:t>for </a:t>
            </a:r>
            <a:r>
              <a:rPr sz="1300" spc="-10" dirty="0">
                <a:latin typeface="Gotham"/>
                <a:cs typeface="Gotham"/>
              </a:rPr>
              <a:t>minibeasts?</a:t>
            </a:r>
            <a:endParaRPr sz="1300">
              <a:latin typeface="Gotham"/>
              <a:cs typeface="Gotham"/>
            </a:endParaRPr>
          </a:p>
        </p:txBody>
      </p:sp>
      <p:grpSp>
        <p:nvGrpSpPr>
          <p:cNvPr id="105" name="object 105"/>
          <p:cNvGrpSpPr/>
          <p:nvPr/>
        </p:nvGrpSpPr>
        <p:grpSpPr>
          <a:xfrm>
            <a:off x="5807341" y="718693"/>
            <a:ext cx="1406525" cy="95250"/>
            <a:chOff x="5807341" y="718693"/>
            <a:chExt cx="1406525" cy="95250"/>
          </a:xfrm>
        </p:grpSpPr>
        <p:pic>
          <p:nvPicPr>
            <p:cNvPr id="106" name="object 106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262106" y="718693"/>
              <a:ext cx="80734" cy="93730"/>
            </a:xfrm>
            <a:prstGeom prst="rect">
              <a:avLst/>
            </a:prstGeom>
          </p:spPr>
        </p:pic>
        <p:pic>
          <p:nvPicPr>
            <p:cNvPr id="107" name="object 107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5807341" y="721125"/>
              <a:ext cx="73444" cy="78038"/>
            </a:xfrm>
            <a:prstGeom prst="rect">
              <a:avLst/>
            </a:prstGeom>
          </p:spPr>
        </p:pic>
        <p:pic>
          <p:nvPicPr>
            <p:cNvPr id="108" name="object 10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048336" y="723711"/>
              <a:ext cx="81283" cy="83899"/>
            </a:xfrm>
            <a:prstGeom prst="rect">
              <a:avLst/>
            </a:prstGeom>
          </p:spPr>
        </p:pic>
        <p:pic>
          <p:nvPicPr>
            <p:cNvPr id="109" name="object 109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896569" y="721434"/>
              <a:ext cx="74121" cy="78022"/>
            </a:xfrm>
            <a:prstGeom prst="rect">
              <a:avLst/>
            </a:prstGeom>
          </p:spPr>
        </p:pic>
        <p:pic>
          <p:nvPicPr>
            <p:cNvPr id="110" name="object 110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7146461" y="725922"/>
              <a:ext cx="66808" cy="74183"/>
            </a:xfrm>
            <a:prstGeom prst="rect">
              <a:avLst/>
            </a:prstGeom>
          </p:spPr>
        </p:pic>
        <p:pic>
          <p:nvPicPr>
            <p:cNvPr id="111" name="object 111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689928" y="731342"/>
              <a:ext cx="81656" cy="82588"/>
            </a:xfrm>
            <a:prstGeom prst="rect">
              <a:avLst/>
            </a:prstGeom>
          </p:spPr>
        </p:pic>
        <p:pic>
          <p:nvPicPr>
            <p:cNvPr id="112" name="object 112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476809" y="735011"/>
              <a:ext cx="70417" cy="75222"/>
            </a:xfrm>
            <a:prstGeom prst="rect">
              <a:avLst/>
            </a:prstGeom>
          </p:spPr>
        </p:pic>
      </p:grpSp>
      <p:pic>
        <p:nvPicPr>
          <p:cNvPr id="113" name="object 113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5562122" y="718886"/>
            <a:ext cx="75159" cy="78768"/>
          </a:xfrm>
          <a:prstGeom prst="rect">
            <a:avLst/>
          </a:prstGeom>
        </p:spPr>
      </p:pic>
      <p:pic>
        <p:nvPicPr>
          <p:cNvPr id="114" name="object 114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5328830" y="721503"/>
            <a:ext cx="75644" cy="78817"/>
          </a:xfrm>
          <a:prstGeom prst="rect">
            <a:avLst/>
          </a:prstGeom>
        </p:spPr>
      </p:pic>
      <p:grpSp>
        <p:nvGrpSpPr>
          <p:cNvPr id="115" name="object 115"/>
          <p:cNvGrpSpPr/>
          <p:nvPr/>
        </p:nvGrpSpPr>
        <p:grpSpPr>
          <a:xfrm>
            <a:off x="1965286" y="8892231"/>
            <a:ext cx="1354455" cy="859790"/>
            <a:chOff x="1965286" y="8892231"/>
            <a:chExt cx="1354455" cy="859790"/>
          </a:xfrm>
        </p:grpSpPr>
        <p:sp>
          <p:nvSpPr>
            <p:cNvPr id="116" name="object 116"/>
            <p:cNvSpPr/>
            <p:nvPr/>
          </p:nvSpPr>
          <p:spPr>
            <a:xfrm>
              <a:off x="2005749" y="8892235"/>
              <a:ext cx="1313815" cy="847725"/>
            </a:xfrm>
            <a:custGeom>
              <a:avLst/>
              <a:gdLst/>
              <a:ahLst/>
              <a:cxnLst/>
              <a:rect l="l" t="t" r="r" b="b"/>
              <a:pathLst>
                <a:path w="1313814" h="847725">
                  <a:moveTo>
                    <a:pt x="1313764" y="151752"/>
                  </a:moveTo>
                  <a:lnTo>
                    <a:pt x="1222578" y="0"/>
                  </a:lnTo>
                  <a:lnTo>
                    <a:pt x="125399" y="659257"/>
                  </a:lnTo>
                  <a:lnTo>
                    <a:pt x="115138" y="665416"/>
                  </a:lnTo>
                  <a:lnTo>
                    <a:pt x="117297" y="669036"/>
                  </a:lnTo>
                  <a:lnTo>
                    <a:pt x="0" y="810564"/>
                  </a:lnTo>
                  <a:lnTo>
                    <a:pt x="22237" y="847585"/>
                  </a:lnTo>
                  <a:lnTo>
                    <a:pt x="204038" y="813371"/>
                  </a:lnTo>
                  <a:lnTo>
                    <a:pt x="206324" y="817168"/>
                  </a:lnTo>
                  <a:lnTo>
                    <a:pt x="216560" y="811022"/>
                  </a:lnTo>
                  <a:lnTo>
                    <a:pt x="1313764" y="151752"/>
                  </a:lnTo>
                  <a:close/>
                </a:path>
              </a:pathLst>
            </a:custGeom>
            <a:solidFill>
              <a:srgbClr val="EFB87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965286" y="9551492"/>
              <a:ext cx="257175" cy="200660"/>
            </a:xfrm>
            <a:custGeom>
              <a:avLst/>
              <a:gdLst/>
              <a:ahLst/>
              <a:cxnLst/>
              <a:rect l="l" t="t" r="r" b="b"/>
              <a:pathLst>
                <a:path w="257175" h="200659">
                  <a:moveTo>
                    <a:pt x="197472" y="52628"/>
                  </a:moveTo>
                  <a:lnTo>
                    <a:pt x="165849" y="0"/>
                  </a:lnTo>
                  <a:lnTo>
                    <a:pt x="0" y="200126"/>
                  </a:lnTo>
                  <a:lnTo>
                    <a:pt x="197472" y="52628"/>
                  </a:lnTo>
                  <a:close/>
                </a:path>
                <a:path w="257175" h="200659">
                  <a:moveTo>
                    <a:pt x="257048" y="151752"/>
                  </a:moveTo>
                  <a:lnTo>
                    <a:pt x="227838" y="103149"/>
                  </a:lnTo>
                  <a:lnTo>
                    <a:pt x="0" y="200126"/>
                  </a:lnTo>
                  <a:lnTo>
                    <a:pt x="257048" y="151752"/>
                  </a:lnTo>
                  <a:close/>
                </a:path>
              </a:pathLst>
            </a:custGeom>
            <a:solidFill>
              <a:srgbClr val="E18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2120887" y="8903019"/>
              <a:ext cx="1120140" cy="705485"/>
            </a:xfrm>
            <a:custGeom>
              <a:avLst/>
              <a:gdLst/>
              <a:ahLst/>
              <a:cxnLst/>
              <a:rect l="l" t="t" r="r" b="b"/>
              <a:pathLst>
                <a:path w="1120139" h="705484">
                  <a:moveTo>
                    <a:pt x="1089494" y="0"/>
                  </a:moveTo>
                  <a:lnTo>
                    <a:pt x="0" y="654621"/>
                  </a:lnTo>
                  <a:lnTo>
                    <a:pt x="30480" y="705345"/>
                  </a:lnTo>
                  <a:lnTo>
                    <a:pt x="1119974" y="50711"/>
                  </a:lnTo>
                  <a:lnTo>
                    <a:pt x="1089494" y="0"/>
                  </a:lnTo>
                  <a:close/>
                </a:path>
              </a:pathLst>
            </a:custGeom>
            <a:solidFill>
              <a:srgbClr val="C9DD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151240" y="8953537"/>
              <a:ext cx="1120140" cy="705485"/>
            </a:xfrm>
            <a:custGeom>
              <a:avLst/>
              <a:gdLst/>
              <a:ahLst/>
              <a:cxnLst/>
              <a:rect l="l" t="t" r="r" b="b"/>
              <a:pathLst>
                <a:path w="1120139" h="705484">
                  <a:moveTo>
                    <a:pt x="1089494" y="0"/>
                  </a:moveTo>
                  <a:lnTo>
                    <a:pt x="0" y="654621"/>
                  </a:lnTo>
                  <a:lnTo>
                    <a:pt x="30480" y="705345"/>
                  </a:lnTo>
                  <a:lnTo>
                    <a:pt x="1119974" y="50711"/>
                  </a:lnTo>
                  <a:lnTo>
                    <a:pt x="1089494" y="0"/>
                  </a:lnTo>
                  <a:close/>
                </a:path>
              </a:pathLst>
            </a:custGeom>
            <a:solidFill>
              <a:srgbClr val="F3F4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181796" y="9004390"/>
              <a:ext cx="1120140" cy="705485"/>
            </a:xfrm>
            <a:custGeom>
              <a:avLst/>
              <a:gdLst/>
              <a:ahLst/>
              <a:cxnLst/>
              <a:rect l="l" t="t" r="r" b="b"/>
              <a:pathLst>
                <a:path w="1120139" h="705484">
                  <a:moveTo>
                    <a:pt x="1089494" y="0"/>
                  </a:moveTo>
                  <a:lnTo>
                    <a:pt x="0" y="654634"/>
                  </a:lnTo>
                  <a:lnTo>
                    <a:pt x="30480" y="705358"/>
                  </a:lnTo>
                  <a:lnTo>
                    <a:pt x="1119974" y="50723"/>
                  </a:lnTo>
                  <a:lnTo>
                    <a:pt x="1089494" y="0"/>
                  </a:lnTo>
                  <a:close/>
                </a:path>
              </a:pathLst>
            </a:custGeom>
            <a:solidFill>
              <a:srgbClr val="C9DD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965299" y="9702802"/>
              <a:ext cx="62865" cy="48895"/>
            </a:xfrm>
            <a:custGeom>
              <a:avLst/>
              <a:gdLst/>
              <a:ahLst/>
              <a:cxnLst/>
              <a:rect l="l" t="t" r="r" b="b"/>
              <a:pathLst>
                <a:path w="62864" h="48895">
                  <a:moveTo>
                    <a:pt x="40449" y="0"/>
                  </a:moveTo>
                  <a:lnTo>
                    <a:pt x="0" y="48806"/>
                  </a:lnTo>
                  <a:lnTo>
                    <a:pt x="62687" y="37007"/>
                  </a:lnTo>
                  <a:lnTo>
                    <a:pt x="40449" y="0"/>
                  </a:lnTo>
                  <a:close/>
                </a:path>
              </a:pathLst>
            </a:custGeom>
            <a:solidFill>
              <a:srgbClr val="9B147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75B9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B2BE627E82BC4BAFF6F72779512BEE" ma:contentTypeVersion="26" ma:contentTypeDescription="Create a new document." ma:contentTypeScope="" ma:versionID="a308e2f66c5445c7c0ed42a5b5f60746">
  <xsd:schema xmlns:xsd="http://www.w3.org/2001/XMLSchema" xmlns:xs="http://www.w3.org/2001/XMLSchema" xmlns:p="http://schemas.microsoft.com/office/2006/metadata/properties" xmlns:ns1="http://schemas.microsoft.com/sharepoint/v3" xmlns:ns2="5888dc7e-574f-412b-b0c1-d1272ceede5a" xmlns:ns3="f35cf21f-4c90-4c31-b2be-962ed3f04f12" targetNamespace="http://schemas.microsoft.com/office/2006/metadata/properties" ma:root="true" ma:fieldsID="f480723274008f11133b0edb9a2e3aec" ns1:_="" ns2:_="" ns3:_="">
    <xsd:import namespace="http://schemas.microsoft.com/sharepoint/v3"/>
    <xsd:import namespace="5888dc7e-574f-412b-b0c1-d1272ceede5a"/>
    <xsd:import namespace="f35cf21f-4c90-4c31-b2be-962ed3f04f1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dlc_ExpireDateSaved" minOccurs="0"/>
                <xsd:element ref="ns1:_dlc_ExpireDate" minOccurs="0"/>
                <xsd:element ref="ns1:_dlc_Exempt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Preview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  <xsd:element name="_dlc_ExpireDateSaved" ma:index="24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25" nillable="true" ma:displayName="Expiration Date" ma:hidden="true" ma:internalName="_dlc_ExpireDate" ma:readOnly="true">
      <xsd:simpleType>
        <xsd:restriction base="dms:DateTime"/>
      </xsd:simpleType>
    </xsd:element>
    <xsd:element name="_dlc_Exempt" ma:index="26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88dc7e-574f-412b-b0c1-d1272ceede5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30" nillable="true" ma:displayName="Taxonomy Catch All Column" ma:hidden="true" ma:list="{8d00c09c-64cc-40b5-b62d-98cd3ea61ec5}" ma:internalName="TaxCatchAll" ma:showField="CatchAllData" ma:web="5888dc7e-574f-412b-b0c1-d1272ceede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5cf21f-4c90-4c31-b2be-962ed3f04f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9" nillable="true" ma:taxonomy="true" ma:internalName="lcf76f155ced4ddcb4097134ff3c332f" ma:taxonomyFieldName="MediaServiceImageTags" ma:displayName="Image Tags" ma:readOnly="false" ma:fieldId="{5cf76f15-5ced-4ddc-b409-7134ff3c332f}" ma:taxonomyMulti="true" ma:sspId="467a9367-3028-4b03-bdb8-e3689ed89f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Preview" ma:index="31" nillable="true" ma:displayName="Preview" ma:format="Thumbnail" ma:internalName="Preview">
      <xsd:simpleType>
        <xsd:restriction base="dms:Unknown"/>
      </xsd:simpleType>
    </xsd:element>
    <xsd:element name="MediaServiceObjectDetectorVersions" ma:index="3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35cf21f-4c90-4c31-b2be-962ed3f04f1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TaxCatchAll xmlns="5888dc7e-574f-412b-b0c1-d1272ceede5a" xsi:nil="true"/>
    <Preview xmlns="f35cf21f-4c90-4c31-b2be-962ed3f04f12" xsi:nil="true"/>
  </documentManagement>
</p:properties>
</file>

<file path=customXml/itemProps1.xml><?xml version="1.0" encoding="utf-8"?>
<ds:datastoreItem xmlns:ds="http://schemas.openxmlformats.org/officeDocument/2006/customXml" ds:itemID="{C90F2481-B86A-40DF-ADD1-EC51CE98B2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888dc7e-574f-412b-b0c1-d1272ceede5a"/>
    <ds:schemaRef ds:uri="f35cf21f-4c90-4c31-b2be-962ed3f04f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948203-D1C5-45BB-A004-AE79A90A5F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31ADB6-4B39-4C62-9218-EA1D0C557A97}">
  <ds:schemaRefs>
    <ds:schemaRef ds:uri="http://schemas.microsoft.com/office/2006/metadata/properties"/>
    <ds:schemaRef ds:uri="http://schemas.microsoft.com/office/infopath/2007/PartnerControls"/>
    <ds:schemaRef ds:uri="f35cf21f-4c90-4c31-b2be-962ed3f04f12"/>
    <ds:schemaRef ds:uri="http://schemas.microsoft.com/sharepoint/v3"/>
    <ds:schemaRef ds:uri="5888dc7e-574f-412b-b0c1-d1272ceede5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1158</Words>
  <Application>Microsoft Office PowerPoint</Application>
  <PresentationFormat>Custom</PresentationFormat>
  <Paragraphs>92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Animal Adventure</vt:lpstr>
      <vt:lpstr>PowerPoint Presentation</vt:lpstr>
      <vt:lpstr>Animal Adventure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Catherine Davies</cp:lastModifiedBy>
  <cp:revision>4</cp:revision>
  <dcterms:created xsi:type="dcterms:W3CDTF">2025-02-11T16:23:48Z</dcterms:created>
  <dcterms:modified xsi:type="dcterms:W3CDTF">2025-04-27T20:54:39Z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2025-01-13T00:00:00Z</vt:filetime>
  </property>
  <property fmtid="{D5CDD505-2E9C-101B-9397-08002B2CF9AE}" pid="3" name="Creator">
    <vt:lpwstr>Adobe InDesign 19.5 (Windows)</vt:lpwstr>
  </property>
  <property fmtid="{D5CDD505-2E9C-101B-9397-08002B2CF9AE}" pid="4" name="LastSaved">
    <vt:filetime>2025-02-11T00:00:00Z</vt:filetime>
  </property>
  <property fmtid="{D5CDD505-2E9C-101B-9397-08002B2CF9AE}" pid="5" name="PDFVersion">
    <vt:lpwstr>1.7</vt:lpwstr>
  </property>
  <property fmtid="{D5CDD505-2E9C-101B-9397-08002B2CF9AE}" pid="6" name="Producer">
    <vt:lpwstr>3-Heights(TM) PDF Security Shell 4.8.25.2 (http://www.pdf-tools.com)</vt:lpwstr>
  </property>
  <property fmtid="{D5CDD505-2E9C-101B-9397-08002B2CF9AE}" pid="7" name="ContentTypeId">
    <vt:lpwstr>0x0101003AB2BE627E82BC4BAFF6F72779512BEE</vt:lpwstr>
  </property>
  <property fmtid="{D5CDD505-2E9C-101B-9397-08002B2CF9AE}" pid="8" name="_dlc_policyId">
    <vt:lpwstr/>
  </property>
  <property fmtid="{D5CDD505-2E9C-101B-9397-08002B2CF9AE}" pid="9" name="ItemRetentionFormula">
    <vt:lpwstr/>
  </property>
  <property fmtid="{D5CDD505-2E9C-101B-9397-08002B2CF9AE}" pid="10" name="MediaServiceImageTags">
    <vt:lpwstr/>
  </property>
</Properties>
</file>