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4"/>
  </p:notesMasterIdLst>
  <p:handoutMasterIdLst>
    <p:handoutMasterId r:id="rId15"/>
  </p:handoutMasterIdLst>
  <p:sldIdLst>
    <p:sldId id="275" r:id="rId5"/>
    <p:sldId id="266" r:id="rId6"/>
    <p:sldId id="282" r:id="rId7"/>
    <p:sldId id="280" r:id="rId8"/>
    <p:sldId id="281" r:id="rId9"/>
    <p:sldId id="279" r:id="rId10"/>
    <p:sldId id="276" r:id="rId11"/>
    <p:sldId id="278" r:id="rId12"/>
    <p:sldId id="271" r:id="rId13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CD"/>
    <a:srgbClr val="E3E799"/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AA891CE5-0D59-4704-A844-B8F9A2304CE0}"/>
    <pc:docChg chg="modSld">
      <pc:chgData name="Catherine Davies" userId="f51976df-a8d3-425f-8a5f-de491c995764" providerId="ADAL" clId="{AA891CE5-0D59-4704-A844-B8F9A2304CE0}" dt="2025-05-01T12:52:38.740" v="1" actId="20577"/>
      <pc:docMkLst>
        <pc:docMk/>
      </pc:docMkLst>
      <pc:sldChg chg="modSp mod">
        <pc:chgData name="Catherine Davies" userId="f51976df-a8d3-425f-8a5f-de491c995764" providerId="ADAL" clId="{AA891CE5-0D59-4704-A844-B8F9A2304CE0}" dt="2025-05-01T12:52:38.740" v="1" actId="20577"/>
        <pc:sldMkLst>
          <pc:docMk/>
          <pc:sldMk cId="2572413969" sldId="271"/>
        </pc:sldMkLst>
        <pc:spChg chg="mod">
          <ac:chgData name="Catherine Davies" userId="f51976df-a8d3-425f-8a5f-de491c995764" providerId="ADAL" clId="{AA891CE5-0D59-4704-A844-B8F9A2304CE0}" dt="2025-05-01T12:52:38.740" v="1" actId="20577"/>
          <ac:spMkLst>
            <pc:docMk/>
            <pc:sldMk cId="2572413969" sldId="271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3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50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9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859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811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921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1684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1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11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4" r:id="rId2"/>
    <p:sldLayoutId id="2147483729" r:id="rId3"/>
    <p:sldLayoutId id="2147483733" r:id="rId4"/>
    <p:sldLayoutId id="2147483731" r:id="rId5"/>
    <p:sldLayoutId id="2147483740" r:id="rId6"/>
    <p:sldLayoutId id="2147483741" r:id="rId7"/>
    <p:sldLayoutId id="2147483737" r:id="rId8"/>
    <p:sldLayoutId id="2147483745" r:id="rId9"/>
    <p:sldLayoutId id="2147483676" r:id="rId10"/>
    <p:sldLayoutId id="2147483746" r:id="rId11"/>
    <p:sldLayoutId id="2147483734" r:id="rId12"/>
    <p:sldLayoutId id="2147483732" r:id="rId13"/>
    <p:sldLayoutId id="2147483742" r:id="rId14"/>
    <p:sldLayoutId id="2147483743" r:id="rId15"/>
    <p:sldLayoutId id="2147483736" r:id="rId16"/>
    <p:sldLayoutId id="2147483735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1BB97-8940-4FD7-BAEA-5B9C1209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Plant Detectives</a:t>
            </a:r>
          </a:p>
        </p:txBody>
      </p:sp>
      <p:pic>
        <p:nvPicPr>
          <p:cNvPr id="2" name="Picture 1" descr="A cartoon of two kids&#10;&#10;Description automatically generated">
            <a:extLst>
              <a:ext uri="{FF2B5EF4-FFF2-40B4-BE49-F238E27FC236}">
                <a16:creationId xmlns:a16="http://schemas.microsoft.com/office/drawing/2014/main" id="{27C1748B-7D22-5396-2B3F-206FE2430E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635" y="2677417"/>
            <a:ext cx="3464500" cy="3723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F4113C-3E62-5954-E2E0-6F26BAD45F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15" y="3274788"/>
            <a:ext cx="4101726" cy="3399766"/>
          </a:xfrm>
          <a:prstGeom prst="rect">
            <a:avLst/>
          </a:prstGeom>
        </p:spPr>
      </p:pic>
      <p:pic>
        <p:nvPicPr>
          <p:cNvPr id="7" name="Picture 6" descr="A yellow flower with green leaves&#10;&#10;Description automatically generated">
            <a:extLst>
              <a:ext uri="{FF2B5EF4-FFF2-40B4-BE49-F238E27FC236}">
                <a16:creationId xmlns:a16="http://schemas.microsoft.com/office/drawing/2014/main" id="{C2208885-3C45-F7C9-7F4B-259932CCC8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363" y="626484"/>
            <a:ext cx="2346610" cy="219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A83FF-CD0E-EB2B-8538-5C8BA962E7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016" y="4687313"/>
            <a:ext cx="1892778" cy="1713898"/>
          </a:xfrm>
          <a:prstGeom prst="rect">
            <a:avLst/>
          </a:prstGeom>
        </p:spPr>
      </p:pic>
      <p:pic>
        <p:nvPicPr>
          <p:cNvPr id="4" name="Picture 3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10" y="5674730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120938" y="6053531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1243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1A5404AE-2959-A43A-59E1-CD6B42C83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ECBFFF-B6DA-AE23-0DF8-23153C68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Meet the characters...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638DB3F-397B-0211-1F4A-CE43FB757D36}"/>
              </a:ext>
            </a:extLst>
          </p:cNvPr>
          <p:cNvSpPr txBox="1"/>
          <p:nvPr/>
        </p:nvSpPr>
        <p:spPr>
          <a:xfrm>
            <a:off x="9281426" y="4981546"/>
            <a:ext cx="181086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Joyti</a:t>
            </a:r>
          </a:p>
          <a:p>
            <a:pPr algn="ctr"/>
            <a:r>
              <a:rPr lang="en-US" sz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Grandmother to Tara</a:t>
            </a:r>
          </a:p>
        </p:txBody>
      </p:sp>
      <p:pic>
        <p:nvPicPr>
          <p:cNvPr id="11" name="Picture 10" descr="A cartoon of a child with brown hair and freckles&#10;&#10;Description automatically generated">
            <a:extLst>
              <a:ext uri="{FF2B5EF4-FFF2-40B4-BE49-F238E27FC236}">
                <a16:creationId xmlns:a16="http://schemas.microsoft.com/office/drawing/2014/main" id="{2BE930B8-02F5-0AA7-EE8B-7622C3625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647" y="2117010"/>
            <a:ext cx="2885539" cy="2882029"/>
          </a:xfrm>
          <a:prstGeom prst="rect">
            <a:avLst/>
          </a:prstGeom>
        </p:spPr>
      </p:pic>
      <p:pic>
        <p:nvPicPr>
          <p:cNvPr id="15" name="Picture 14" descr="A cartoon of a child&#10;&#10;Description automatically generated">
            <a:extLst>
              <a:ext uri="{FF2B5EF4-FFF2-40B4-BE49-F238E27FC236}">
                <a16:creationId xmlns:a16="http://schemas.microsoft.com/office/drawing/2014/main" id="{682D86BB-0300-D11A-AE03-D3B708DC38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30" y="2117009"/>
            <a:ext cx="2885539" cy="2882029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B41D87A7-FFA4-3C17-C674-AE1BF17E3A4E}"/>
              </a:ext>
            </a:extLst>
          </p:cNvPr>
          <p:cNvSpPr txBox="1"/>
          <p:nvPr/>
        </p:nvSpPr>
        <p:spPr>
          <a:xfrm>
            <a:off x="5227128" y="4983697"/>
            <a:ext cx="181086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Zeke</a:t>
            </a:r>
            <a:endParaRPr lang="en-US" sz="2800" b="1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A80BD79E-99C0-A00C-98C2-DE3E3308CC58}"/>
              </a:ext>
            </a:extLst>
          </p:cNvPr>
          <p:cNvSpPr txBox="1"/>
          <p:nvPr/>
        </p:nvSpPr>
        <p:spPr>
          <a:xfrm>
            <a:off x="996146" y="4983697"/>
            <a:ext cx="181086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Tara</a:t>
            </a:r>
            <a:endParaRPr lang="en-US" sz="2800" b="1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9" descr="An orange arrow pointing up&#10;&#10;Description automatically generated">
            <a:extLst>
              <a:ext uri="{FF2B5EF4-FFF2-40B4-BE49-F238E27FC236}">
                <a16:creationId xmlns:a16="http://schemas.microsoft.com/office/drawing/2014/main" id="{98B47F1F-3C29-05AF-C836-37DFD3BD1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1314">
            <a:off x="4929703" y="4316133"/>
            <a:ext cx="1024702" cy="966480"/>
          </a:xfrm>
          <a:prstGeom prst="rect">
            <a:avLst/>
          </a:prstGeom>
        </p:spPr>
      </p:pic>
      <p:pic>
        <p:nvPicPr>
          <p:cNvPr id="22" name="Picture 21" descr="An orange arrow pointing up&#10;&#10;Description automatically generated">
            <a:extLst>
              <a:ext uri="{FF2B5EF4-FFF2-40B4-BE49-F238E27FC236}">
                <a16:creationId xmlns:a16="http://schemas.microsoft.com/office/drawing/2014/main" id="{69E852CB-D211-9B7A-9099-94149BC40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811" y="4409714"/>
            <a:ext cx="817071" cy="966676"/>
          </a:xfrm>
          <a:prstGeom prst="rect">
            <a:avLst/>
          </a:prstGeom>
        </p:spPr>
      </p:pic>
      <p:pic>
        <p:nvPicPr>
          <p:cNvPr id="24" name="Picture 23" descr="An orange arrow pointing up&#10;&#10;Description automatically generated">
            <a:extLst>
              <a:ext uri="{FF2B5EF4-FFF2-40B4-BE49-F238E27FC236}">
                <a16:creationId xmlns:a16="http://schemas.microsoft.com/office/drawing/2014/main" id="{6D9D8AB9-757B-7DF9-F7CA-82CC68B41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20" y="4467582"/>
            <a:ext cx="948703" cy="948703"/>
          </a:xfrm>
          <a:prstGeom prst="rect">
            <a:avLst/>
          </a:prstGeom>
        </p:spPr>
      </p:pic>
      <p:pic>
        <p:nvPicPr>
          <p:cNvPr id="3" name="Picture 2" descr="A cartoon of an old person&#10;&#10;Description automatically generated">
            <a:extLst>
              <a:ext uri="{FF2B5EF4-FFF2-40B4-BE49-F238E27FC236}">
                <a16:creationId xmlns:a16="http://schemas.microsoft.com/office/drawing/2014/main" id="{0BA0F519-AE0D-09D8-6303-9AFF789DB8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2423" y="1360128"/>
            <a:ext cx="3059822" cy="3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A35FFF-4F3E-E5D8-7293-AAE1EA5E3B24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1E488-EE69-EB87-AC4A-BA302D376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8" name="Picture 7" descr="A white square with green sprouts&#10;&#10;Description automatically generated">
            <a:extLst>
              <a:ext uri="{FF2B5EF4-FFF2-40B4-BE49-F238E27FC236}">
                <a16:creationId xmlns:a16="http://schemas.microsoft.com/office/drawing/2014/main" id="{AA39CD18-3AF0-D943-2AB3-9D32014597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9" t="50000" r="7131" b="14152"/>
          <a:stretch/>
        </p:blipFill>
        <p:spPr>
          <a:xfrm rot="445246">
            <a:off x="3578588" y="4215401"/>
            <a:ext cx="8173021" cy="24584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8FA38C7-5AE3-A92C-EFAB-576070533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116067" y="858471"/>
            <a:ext cx="4704491" cy="3056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CFC61-2F77-4C7A-894C-F3F64009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Zeke has spotted something outside Tara's house.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B9335-43DF-0E59-0A18-4256C12291C5}"/>
              </a:ext>
            </a:extLst>
          </p:cNvPr>
          <p:cNvSpPr txBox="1"/>
          <p:nvPr/>
        </p:nvSpPr>
        <p:spPr>
          <a:xfrm>
            <a:off x="3631884" y="1402117"/>
            <a:ext cx="3886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How did that plant get there? Plants usually grow in gardens, not pavements!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273AA183-65D2-EB07-7A65-31B320CDB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t="27332" r="60646" b="6262"/>
          <a:stretch/>
        </p:blipFill>
        <p:spPr>
          <a:xfrm>
            <a:off x="1528312" y="1436914"/>
            <a:ext cx="1925741" cy="55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F681F5-AF97-495A-D33E-4BDF7BAA2D08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789C98-68D2-C231-3537-94C3F00C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24CB6AA-331A-3FE7-FB7D-ADC080CA3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220334" y="1606014"/>
            <a:ext cx="4347778" cy="27319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65BE208-A399-239F-D89F-B9AA07BAB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264" y="1337046"/>
            <a:ext cx="4648885" cy="3661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CFC61-2F77-4C7A-894C-F3F64009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 mystery!</a:t>
            </a:r>
          </a:p>
        </p:txBody>
      </p:sp>
      <p:pic>
        <p:nvPicPr>
          <p:cNvPr id="6" name="Picture 5" descr="A cartoon of two kids&#10;&#10;Description automatically generated">
            <a:extLst>
              <a:ext uri="{FF2B5EF4-FFF2-40B4-BE49-F238E27FC236}">
                <a16:creationId xmlns:a16="http://schemas.microsoft.com/office/drawing/2014/main" id="{CF0CEE79-1B69-D329-9BF0-BD8D935A64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413" y="3011299"/>
            <a:ext cx="3698658" cy="3975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B5B93-1313-7414-B39C-1D965D0ED7CA}"/>
              </a:ext>
            </a:extLst>
          </p:cNvPr>
          <p:cNvSpPr txBox="1"/>
          <p:nvPr/>
        </p:nvSpPr>
        <p:spPr>
          <a:xfrm>
            <a:off x="774734" y="1705401"/>
            <a:ext cx="3911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wonder whether it might have grown from a seed under the pavement. Who could have planted the seed?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95253-9DF1-149B-AE8B-1103BDB227CB}"/>
              </a:ext>
            </a:extLst>
          </p:cNvPr>
          <p:cNvSpPr txBox="1"/>
          <p:nvPr/>
        </p:nvSpPr>
        <p:spPr>
          <a:xfrm>
            <a:off x="7699967" y="1953854"/>
            <a:ext cx="35949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Maybe someone dropped it as they walked along!</a:t>
            </a:r>
          </a:p>
        </p:txBody>
      </p:sp>
    </p:spTree>
    <p:extLst>
      <p:ext uri="{BB962C8B-B14F-4D97-AF65-F5344CB8AC3E}">
        <p14:creationId xmlns:p14="http://schemas.microsoft.com/office/powerpoint/2010/main" val="161193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B25A97-23BF-9FA6-9A9D-5DE91741DB16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269398-8A7C-10EC-F80E-80B79A03CD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4AA6FB64-ABB2-5B44-473A-4A2C655F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2" y="1459728"/>
            <a:ext cx="2130629" cy="4987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455F51-631C-196E-3C43-A86981AC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can Tara and Zeke find out more?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F953998-754C-2F93-E6F8-4D80A90B0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95023" y="1048680"/>
            <a:ext cx="4052321" cy="2632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F29A4A-2E8C-5CEE-D2A6-A4C50CA874F8}"/>
              </a:ext>
            </a:extLst>
          </p:cNvPr>
          <p:cNvSpPr txBox="1"/>
          <p:nvPr/>
        </p:nvSpPr>
        <p:spPr>
          <a:xfrm>
            <a:off x="2157425" y="1284397"/>
            <a:ext cx="31827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need to be plant detectives and solve this mystery!</a:t>
            </a: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1B7E5-BE9C-E36F-13C7-DB542C73D6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524" y="1790296"/>
            <a:ext cx="3725693" cy="46656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EB36661-88FB-493B-79D1-C3F6520D0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93365" y="860161"/>
            <a:ext cx="3528055" cy="2632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FAC25-449D-8CD0-8EFD-83059746FBE0}"/>
              </a:ext>
            </a:extLst>
          </p:cNvPr>
          <p:cNvSpPr txBox="1"/>
          <p:nvPr/>
        </p:nvSpPr>
        <p:spPr>
          <a:xfrm>
            <a:off x="8464050" y="1290925"/>
            <a:ext cx="28125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Where have you seen plants growing?</a:t>
            </a:r>
          </a:p>
        </p:txBody>
      </p:sp>
    </p:spTree>
    <p:extLst>
      <p:ext uri="{BB962C8B-B14F-4D97-AF65-F5344CB8AC3E}">
        <p14:creationId xmlns:p14="http://schemas.microsoft.com/office/powerpoint/2010/main" val="271206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966F-077B-329E-4A6B-2B60FED892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BCA3171B-94D3-3ADD-0CA0-E680794E9F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CFC61-2F77-4C7A-894C-F3F64009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98" y="567278"/>
            <a:ext cx="10944225" cy="1525588"/>
          </a:xfrm>
        </p:spPr>
        <p:txBody>
          <a:bodyPr/>
          <a:lstStyle/>
          <a:p>
            <a:r>
              <a:rPr lang="en-GB"/>
              <a:t>Where will we go to be plant detectives?</a:t>
            </a:r>
          </a:p>
        </p:txBody>
      </p:sp>
      <p:pic>
        <p:nvPicPr>
          <p:cNvPr id="8194" name="Picture 2" descr="Wall Weeds | Auntie P | Flickr">
            <a:extLst>
              <a:ext uri="{FF2B5EF4-FFF2-40B4-BE49-F238E27FC236}">
                <a16:creationId xmlns:a16="http://schemas.microsoft.com/office/drawing/2014/main" id="{431835DD-322B-476E-B081-85F6FD7E947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3"/>
          <a:stretch/>
        </p:blipFill>
        <p:spPr bwMode="auto">
          <a:xfrm>
            <a:off x="623888" y="1858963"/>
            <a:ext cx="2427585" cy="24347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ant Cracks Free Stock CC0 Photo - StockSnap.io">
            <a:extLst>
              <a:ext uri="{FF2B5EF4-FFF2-40B4-BE49-F238E27FC236}">
                <a16:creationId xmlns:a16="http://schemas.microsoft.com/office/drawing/2014/main" id="{D812F231-6946-4E23-A762-016CEF78750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6750" y="2323073"/>
            <a:ext cx="2028826" cy="19383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white square with green sprouts&#10;&#10;Description automatically generated">
            <a:extLst>
              <a:ext uri="{FF2B5EF4-FFF2-40B4-BE49-F238E27FC236}">
                <a16:creationId xmlns:a16="http://schemas.microsoft.com/office/drawing/2014/main" id="{2351CD33-10FF-B61C-6D0A-724CD28182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6471" r="-25"/>
          <a:stretch/>
        </p:blipFill>
        <p:spPr>
          <a:xfrm rot="312001">
            <a:off x="3355517" y="2323073"/>
            <a:ext cx="5227188" cy="1678908"/>
          </a:xfrm>
          <a:prstGeom prst="rect">
            <a:avLst/>
          </a:prstGeom>
        </p:spPr>
      </p:pic>
      <p:pic>
        <p:nvPicPr>
          <p:cNvPr id="4" name="Picture 3" descr="Free photo Magnifying Glass Quest Detective Zoom Observed - Max Pixel">
            <a:extLst>
              <a:ext uri="{FF2B5EF4-FFF2-40B4-BE49-F238E27FC236}">
                <a16:creationId xmlns:a16="http://schemas.microsoft.com/office/drawing/2014/main" id="{D0E3669A-D14D-AC7D-73D1-C25EFFC340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54" y="2464708"/>
            <a:ext cx="2398059" cy="2288802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A3557EF1-3564-6DB0-1507-3C5E008F156F}"/>
              </a:ext>
            </a:extLst>
          </p:cNvPr>
          <p:cNvSpPr txBox="1"/>
          <p:nvPr/>
        </p:nvSpPr>
        <p:spPr>
          <a:xfrm>
            <a:off x="494492" y="5136618"/>
            <a:ext cx="9037697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Where will we look for clues about plants?</a:t>
            </a:r>
          </a:p>
          <a:p>
            <a:endParaRPr lang="en-US" sz="1100" b="1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en-US" sz="32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How will we stay safe?</a:t>
            </a:r>
          </a:p>
        </p:txBody>
      </p:sp>
    </p:spTree>
    <p:extLst>
      <p:ext uri="{BB962C8B-B14F-4D97-AF65-F5344CB8AC3E}">
        <p14:creationId xmlns:p14="http://schemas.microsoft.com/office/powerpoint/2010/main" val="426022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769701-6203-39FB-3380-95A2017C98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hill with stars&#10;&#10;Description automatically generated">
            <a:extLst>
              <a:ext uri="{FF2B5EF4-FFF2-40B4-BE49-F238E27FC236}">
                <a16:creationId xmlns:a16="http://schemas.microsoft.com/office/drawing/2014/main" id="{9EDDDF25-D7C7-A78E-5D62-7E470DC04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F280D-FE2D-4336-B83A-27A33C0F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Recording your results</a:t>
            </a:r>
          </a:p>
        </p:txBody>
      </p:sp>
      <p:pic>
        <p:nvPicPr>
          <p:cNvPr id="9" name="Picture 8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C1B7C829-8E1A-DB21-82A7-554CBB749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7" y="1965997"/>
            <a:ext cx="3036093" cy="4554140"/>
          </a:xfrm>
          <a:prstGeom prst="ellipse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844B948-ECD7-8F27-681B-7BF40C70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5904778" y="2155766"/>
            <a:ext cx="4229752" cy="4270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3867E-CC9C-1175-1A20-9BD8BBA37F8E}"/>
              </a:ext>
            </a:extLst>
          </p:cNvPr>
          <p:cNvSpPr txBox="1"/>
          <p:nvPr/>
        </p:nvSpPr>
        <p:spPr>
          <a:xfrm>
            <a:off x="6139145" y="2707613"/>
            <a:ext cx="31212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could draw pictures or take photos of the plants you find.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Maybe you could mark them on a map!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person in blue dress&#10;&#10;Description automatically generated">
            <a:extLst>
              <a:ext uri="{FF2B5EF4-FFF2-40B4-BE49-F238E27FC236}">
                <a16:creationId xmlns:a16="http://schemas.microsoft.com/office/drawing/2014/main" id="{5813D811-1366-79A8-7669-E7F96A2B3C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91502" y="1594939"/>
            <a:ext cx="2105025" cy="5191126"/>
          </a:xfrm>
          <a:prstGeom prst="rect">
            <a:avLst/>
          </a:prstGeom>
        </p:spPr>
      </p:pic>
      <p:pic>
        <p:nvPicPr>
          <p:cNvPr id="4" name="Picture 2" descr="Clipboard Pencil Paper - Free image on Pixabay">
            <a:extLst>
              <a:ext uri="{FF2B5EF4-FFF2-40B4-BE49-F238E27FC236}">
                <a16:creationId xmlns:a16="http://schemas.microsoft.com/office/drawing/2014/main" id="{4A87CE74-F345-E3A4-85F3-EB23A1237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2508">
            <a:off x="3269402" y="3060754"/>
            <a:ext cx="1913480" cy="25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4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585ACE-01C8-2D8E-E385-FE2E39B8D9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4F857E63-40C3-B058-D212-E0A391966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 shot of a video game&#10;&#10;Description automatically generated">
            <a:extLst>
              <a:ext uri="{FF2B5EF4-FFF2-40B4-BE49-F238E27FC236}">
                <a16:creationId xmlns:a16="http://schemas.microsoft.com/office/drawing/2014/main" id="{E7CF2DDF-5B6D-80AA-8B20-6E27839FE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0651" y="0"/>
            <a:ext cx="425134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A86C8F-065E-4DB8-8BC7-4C925EB2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it further...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638A4-AD68-B52E-A630-CCD497A0A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25422" r="71267" b="7629"/>
          <a:stretch/>
        </p:blipFill>
        <p:spPr>
          <a:xfrm>
            <a:off x="3092116" y="2509172"/>
            <a:ext cx="2434154" cy="4204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CDC6E4-1A4C-25E8-32C2-C217B263B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26754" r="66836" b="6070"/>
          <a:stretch/>
        </p:blipFill>
        <p:spPr>
          <a:xfrm>
            <a:off x="5017779" y="2334125"/>
            <a:ext cx="2659982" cy="467293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C01FAAC-C576-4F53-380E-A0A033AC2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880972" y="1273415"/>
            <a:ext cx="3019447" cy="2140485"/>
          </a:xfrm>
          <a:prstGeom prst="rect">
            <a:avLst/>
          </a:prstGeom>
        </p:spPr>
      </p:pic>
      <p:sp>
        <p:nvSpPr>
          <p:cNvPr id="21" name="Graphic 19">
            <a:extLst>
              <a:ext uri="{FF2B5EF4-FFF2-40B4-BE49-F238E27FC236}">
                <a16:creationId xmlns:a16="http://schemas.microsoft.com/office/drawing/2014/main" id="{11B8EC73-4750-4AD8-D8F2-33D314809C7F}"/>
              </a:ext>
            </a:extLst>
          </p:cNvPr>
          <p:cNvSpPr/>
          <p:nvPr/>
        </p:nvSpPr>
        <p:spPr>
          <a:xfrm>
            <a:off x="441760" y="1140962"/>
            <a:ext cx="3289349" cy="2486444"/>
          </a:xfrm>
          <a:custGeom>
            <a:avLst/>
            <a:gdLst>
              <a:gd name="connsiteX0" fmla="*/ 2581660 w 3289349"/>
              <a:gd name="connsiteY0" fmla="*/ 51615 h 2263879"/>
              <a:gd name="connsiteX1" fmla="*/ 2103863 w 3289349"/>
              <a:gd name="connsiteY1" fmla="*/ 50620 h 2263879"/>
              <a:gd name="connsiteX2" fmla="*/ 375791 w 3289349"/>
              <a:gd name="connsiteY2" fmla="*/ 146584 h 2263879"/>
              <a:gd name="connsiteX3" fmla="*/ 8809 w 3289349"/>
              <a:gd name="connsiteY3" fmla="*/ 684071 h 2263879"/>
              <a:gd name="connsiteX4" fmla="*/ 79655 w 3289349"/>
              <a:gd name="connsiteY4" fmla="*/ 1434484 h 2263879"/>
              <a:gd name="connsiteX5" fmla="*/ 1211191 w 3289349"/>
              <a:gd name="connsiteY5" fmla="*/ 1984122 h 2263879"/>
              <a:gd name="connsiteX6" fmla="*/ 1854483 w 3289349"/>
              <a:gd name="connsiteY6" fmla="*/ 1997872 h 2263879"/>
              <a:gd name="connsiteX7" fmla="*/ 2971665 w 3289349"/>
              <a:gd name="connsiteY7" fmla="*/ 2263879 h 2263879"/>
              <a:gd name="connsiteX8" fmla="*/ 2703348 w 3289349"/>
              <a:gd name="connsiteY8" fmla="*/ 1968631 h 2263879"/>
              <a:gd name="connsiteX9" fmla="*/ 3087384 w 3289349"/>
              <a:gd name="connsiteY9" fmla="*/ 1783631 h 2263879"/>
              <a:gd name="connsiteX10" fmla="*/ 3160432 w 3289349"/>
              <a:gd name="connsiteY10" fmla="*/ 1678570 h 2263879"/>
              <a:gd name="connsiteX11" fmla="*/ 3288622 w 3289349"/>
              <a:gd name="connsiteY11" fmla="*/ 750759 h 2263879"/>
              <a:gd name="connsiteX12" fmla="*/ 2581660 w 3289349"/>
              <a:gd name="connsiteY12" fmla="*/ 51615 h 22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9349" h="2263879">
                <a:moveTo>
                  <a:pt x="2581660" y="51615"/>
                </a:moveTo>
                <a:cubicBezTo>
                  <a:pt x="2355090" y="48097"/>
                  <a:pt x="2330469" y="52076"/>
                  <a:pt x="2103863" y="50620"/>
                </a:cubicBezTo>
                <a:cubicBezTo>
                  <a:pt x="1545734" y="47102"/>
                  <a:pt x="866734" y="-109546"/>
                  <a:pt x="375791" y="146584"/>
                </a:cubicBezTo>
                <a:cubicBezTo>
                  <a:pt x="171747" y="253030"/>
                  <a:pt x="34817" y="455405"/>
                  <a:pt x="8809" y="684071"/>
                </a:cubicBezTo>
                <a:cubicBezTo>
                  <a:pt x="-19756" y="935263"/>
                  <a:pt x="25721" y="1215446"/>
                  <a:pt x="79655" y="1434484"/>
                </a:cubicBezTo>
                <a:cubicBezTo>
                  <a:pt x="221878" y="1958470"/>
                  <a:pt x="647554" y="1983411"/>
                  <a:pt x="1211191" y="1984122"/>
                </a:cubicBezTo>
                <a:cubicBezTo>
                  <a:pt x="1426107" y="1984406"/>
                  <a:pt x="1640277" y="1992862"/>
                  <a:pt x="1854483" y="1997872"/>
                </a:cubicBezTo>
                <a:lnTo>
                  <a:pt x="2971665" y="2263879"/>
                </a:lnTo>
                <a:lnTo>
                  <a:pt x="2703348" y="1968631"/>
                </a:lnTo>
                <a:cubicBezTo>
                  <a:pt x="2848556" y="1941842"/>
                  <a:pt x="2986232" y="1889294"/>
                  <a:pt x="3087384" y="1783631"/>
                </a:cubicBezTo>
                <a:cubicBezTo>
                  <a:pt x="3117051" y="1752649"/>
                  <a:pt x="3141104" y="1716835"/>
                  <a:pt x="3160432" y="1678570"/>
                </a:cubicBezTo>
                <a:cubicBezTo>
                  <a:pt x="3305143" y="1391672"/>
                  <a:pt x="3264320" y="1081572"/>
                  <a:pt x="3288622" y="750759"/>
                </a:cubicBezTo>
                <a:cubicBezTo>
                  <a:pt x="3303082" y="392660"/>
                  <a:pt x="3103230" y="59715"/>
                  <a:pt x="2581660" y="51615"/>
                </a:cubicBezTo>
                <a:close/>
              </a:path>
            </a:pathLst>
          </a:custGeom>
          <a:solidFill>
            <a:srgbClr val="E3E799"/>
          </a:solidFill>
          <a:ln w="354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BAE5E-0EA0-DF8A-8FAC-1FC55662B99D}"/>
              </a:ext>
            </a:extLst>
          </p:cNvPr>
          <p:cNvSpPr txBox="1"/>
          <p:nvPr/>
        </p:nvSpPr>
        <p:spPr>
          <a:xfrm>
            <a:off x="785189" y="1289211"/>
            <a:ext cx="25812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find out the names of the plants you discover?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987F5-C6AD-E20F-1151-9BC945F691FE}"/>
              </a:ext>
            </a:extLst>
          </p:cNvPr>
          <p:cNvSpPr txBox="1"/>
          <p:nvPr/>
        </p:nvSpPr>
        <p:spPr>
          <a:xfrm>
            <a:off x="7295480" y="1605477"/>
            <a:ext cx="2259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all plants need soil to grow? </a:t>
            </a:r>
          </a:p>
        </p:txBody>
      </p:sp>
    </p:spTree>
    <p:extLst>
      <p:ext uri="{BB962C8B-B14F-4D97-AF65-F5344CB8AC3E}">
        <p14:creationId xmlns:p14="http://schemas.microsoft.com/office/powerpoint/2010/main" val="201767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A64BD168-1E32-7809-0DA9-2D14986FE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413539" y="299403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414339" y="945734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CREST Passport!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6111357" y="701611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2318">
            <a:off x="1974939" y="2432279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90608-96DD-4A38-AD3D-AF281CF6459E}">
  <ds:schemaRefs>
    <ds:schemaRef ds:uri="5888dc7e-574f-412b-b0c1-d1272ceede5a"/>
    <ds:schemaRef ds:uri="f35cf21f-4c90-4c31-b2be-962ed3f04f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http://schemas.microsoft.com/sharepoint/v3"/>
    <ds:schemaRef ds:uri="http://purl.org/dc/dcmitype/"/>
    <ds:schemaRef ds:uri="http://schemas.openxmlformats.org/package/2006/metadata/core-properties"/>
    <ds:schemaRef ds:uri="f35cf21f-4c90-4c31-b2be-962ed3f04f12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888dc7e-574f-412b-b0c1-d1272ceede5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188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Plant Detectives</vt:lpstr>
      <vt:lpstr>Meet the characters...</vt:lpstr>
      <vt:lpstr>Zeke has spotted something outside Tara's house.</vt:lpstr>
      <vt:lpstr>What a mystery!</vt:lpstr>
      <vt:lpstr>How can Tara and Zeke find out more?</vt:lpstr>
      <vt:lpstr>Where will we go to be plant detectives?</vt:lpstr>
      <vt:lpstr>Recording your results</vt:lpstr>
      <vt:lpstr>Take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2</cp:revision>
  <dcterms:created xsi:type="dcterms:W3CDTF">2019-08-14T13:00:38Z</dcterms:created>
  <dcterms:modified xsi:type="dcterms:W3CDTF">2025-05-01T14:43:04Z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