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79" r:id="rId7"/>
    <p:sldId id="272" r:id="rId8"/>
    <p:sldId id="273" r:id="rId9"/>
    <p:sldId id="274" r:id="rId10"/>
    <p:sldId id="275" r:id="rId11"/>
    <p:sldId id="276" r:id="rId12"/>
    <p:sldId id="278" r:id="rId13"/>
    <p:sldId id="271" r:id="rId14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60" d="100"/>
          <a:sy n="60" d="100"/>
        </p:scale>
        <p:origin x="76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270B387E-3B9A-4B82-BFED-6F72773409A3}"/>
    <pc:docChg chg="modSld">
      <pc:chgData name="Catherine Davies" userId="f51976df-a8d3-425f-8a5f-de491c995764" providerId="ADAL" clId="{270B387E-3B9A-4B82-BFED-6F72773409A3}" dt="2025-05-01T12:51:51.078" v="0" actId="20577"/>
      <pc:docMkLst>
        <pc:docMk/>
      </pc:docMkLst>
      <pc:sldChg chg="modSp mod">
        <pc:chgData name="Catherine Davies" userId="f51976df-a8d3-425f-8a5f-de491c995764" providerId="ADAL" clId="{270B387E-3B9A-4B82-BFED-6F72773409A3}" dt="2025-05-01T12:51:51.078" v="0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270B387E-3B9A-4B82-BFED-6F72773409A3}" dt="2025-05-01T12:51:51.078" v="0" actId="20577"/>
          <ac:spMkLst>
            <pc:docMk/>
            <pc:sldMk cId="2572413969" sldId="271"/>
            <ac:spMk id="10" creationId="{FC4DBD60-DD3A-CE6D-DB5A-6CCE514D5A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75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4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7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1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539CF-110C-FE25-C397-74822898307B}"/>
              </a:ext>
            </a:extLst>
          </p:cNvPr>
          <p:cNvSpPr/>
          <p:nvPr userDrawn="1"/>
        </p:nvSpPr>
        <p:spPr>
          <a:xfrm>
            <a:off x="0" y="-1924"/>
            <a:ext cx="12211050" cy="6859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391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FB9A8-8008-6394-6296-A039CF05CA41}"/>
              </a:ext>
            </a:extLst>
          </p:cNvPr>
          <p:cNvSpPr/>
          <p:nvPr userDrawn="1"/>
        </p:nvSpPr>
        <p:spPr>
          <a:xfrm>
            <a:off x="0" y="-1924"/>
            <a:ext cx="12192000" cy="6859924"/>
          </a:xfrm>
          <a:prstGeom prst="rect">
            <a:avLst/>
          </a:prstGeom>
          <a:solidFill>
            <a:srgbClr val="5BB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08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75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406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299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508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34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99157B5D-E2A6-88FE-E5B1-9F1F141F2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6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14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0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1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835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77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127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213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96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7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4" r:id="rId2"/>
    <p:sldLayoutId id="2147483729" r:id="rId3"/>
    <p:sldLayoutId id="2147483733" r:id="rId4"/>
    <p:sldLayoutId id="2147483731" r:id="rId5"/>
    <p:sldLayoutId id="2147483740" r:id="rId6"/>
    <p:sldLayoutId id="2147483741" r:id="rId7"/>
    <p:sldLayoutId id="2147483737" r:id="rId8"/>
    <p:sldLayoutId id="2147483745" r:id="rId9"/>
    <p:sldLayoutId id="2147483676" r:id="rId10"/>
    <p:sldLayoutId id="2147483746" r:id="rId11"/>
    <p:sldLayoutId id="2147483734" r:id="rId12"/>
    <p:sldLayoutId id="2147483732" r:id="rId13"/>
    <p:sldLayoutId id="2147483742" r:id="rId14"/>
    <p:sldLayoutId id="2147483743" r:id="rId15"/>
    <p:sldLayoutId id="2147483736" r:id="rId16"/>
    <p:sldLayoutId id="2147483735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7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11" Type="http://schemas.openxmlformats.org/officeDocument/2006/relationships/image" Target="../media/image42.sv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97A3F-EEC0-48EF-B62F-1EDFBBB0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7" y="2145506"/>
            <a:ext cx="8136185" cy="1861225"/>
          </a:xfrm>
        </p:spPr>
        <p:txBody>
          <a:bodyPr/>
          <a:lstStyle/>
          <a:p>
            <a:r>
              <a:rPr lang="en-GB" dirty="0"/>
              <a:t>Peggy Problem</a:t>
            </a:r>
          </a:p>
        </p:txBody>
      </p:sp>
      <p:pic>
        <p:nvPicPr>
          <p:cNvPr id="2" name="Picture 1" descr="A clothes line with a teddy bear on it&#10;&#10;Description automatically generated">
            <a:extLst>
              <a:ext uri="{FF2B5EF4-FFF2-40B4-BE49-F238E27FC236}">
                <a16:creationId xmlns:a16="http://schemas.microsoft.com/office/drawing/2014/main" id="{89CBF1D6-A27D-1585-65FE-6C6EDEFAB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253" y="1068745"/>
            <a:ext cx="7571420" cy="5136297"/>
          </a:xfrm>
          <a:prstGeom prst="rect">
            <a:avLst/>
          </a:prstGeom>
        </p:spPr>
      </p:pic>
      <p:pic>
        <p:nvPicPr>
          <p:cNvPr id="4" name="Picture 3" descr="A group of clothes pegs&#10;&#10;Description automatically generated">
            <a:extLst>
              <a:ext uri="{FF2B5EF4-FFF2-40B4-BE49-F238E27FC236}">
                <a16:creationId xmlns:a16="http://schemas.microsoft.com/office/drawing/2014/main" id="{3BBB6932-16C7-CAA2-EC0C-FB8291250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3513">
            <a:off x="8833389" y="2544978"/>
            <a:ext cx="3365195" cy="3549206"/>
          </a:xfrm>
          <a:prstGeom prst="rect">
            <a:avLst/>
          </a:prstGeom>
        </p:spPr>
      </p:pic>
      <p:pic>
        <p:nvPicPr>
          <p:cNvPr id="6" name="Picture 5" descr="A wooden stick with a round top&#10;&#10;Description automatically generated">
            <a:extLst>
              <a:ext uri="{FF2B5EF4-FFF2-40B4-BE49-F238E27FC236}">
                <a16:creationId xmlns:a16="http://schemas.microsoft.com/office/drawing/2014/main" id="{609A6951-3434-3B9F-A887-A9EB84578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152" y="510943"/>
            <a:ext cx="1827552" cy="3054929"/>
          </a:xfrm>
          <a:prstGeom prst="rect">
            <a:avLst/>
          </a:prstGeom>
        </p:spPr>
      </p:pic>
      <p:pic>
        <p:nvPicPr>
          <p:cNvPr id="7" name="Picture 6" descr="A group of kids in a line&#10;&#10;Description automatically generated">
            <a:extLst>
              <a:ext uri="{FF2B5EF4-FFF2-40B4-BE49-F238E27FC236}">
                <a16:creationId xmlns:a16="http://schemas.microsoft.com/office/drawing/2014/main" id="{2FDF494D-94FF-5E4D-5589-11B24E852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4468">
            <a:off x="-170830" y="4395820"/>
            <a:ext cx="6199078" cy="3536995"/>
          </a:xfrm>
          <a:prstGeom prst="rect">
            <a:avLst/>
          </a:prstGeom>
        </p:spPr>
      </p:pic>
      <p:pic>
        <p:nvPicPr>
          <p:cNvPr id="5" name="Picture 4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13" y="5747443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133941" y="6126244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24070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ky with stars&#10;&#10;Description automatically generated">
            <a:extLst>
              <a:ext uri="{FF2B5EF4-FFF2-40B4-BE49-F238E27FC236}">
                <a16:creationId xmlns:a16="http://schemas.microsoft.com/office/drawing/2014/main" id="{9647985E-0894-9D36-4C3A-DA38E9313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4DBD60-DD3A-CE6D-DB5A-6CCE514D5A39}"/>
              </a:ext>
            </a:extLst>
          </p:cNvPr>
          <p:cNvSpPr txBox="1"/>
          <p:nvPr/>
        </p:nvSpPr>
        <p:spPr>
          <a:xfrm>
            <a:off x="414339" y="880316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CREST Passport!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B68A46D-C357-13BE-D443-C3E1EE8DD4DA}"/>
              </a:ext>
            </a:extLst>
          </p:cNvPr>
          <p:cNvSpPr txBox="1"/>
          <p:nvPr/>
        </p:nvSpPr>
        <p:spPr>
          <a:xfrm>
            <a:off x="413539" y="233985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5789422" y="752326"/>
            <a:ext cx="5398173" cy="3824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D7E04-A7A9-8224-157C-E4BA948E0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2318">
            <a:off x="1673015" y="2497699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FDE8B4DF-9BD0-7F2F-5050-FBF1AD53D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characters...</a:t>
            </a:r>
            <a:endParaRPr lang="en-US" dirty="0"/>
          </a:p>
        </p:txBody>
      </p:sp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7320DBF6-6B4E-C0ED-4E0A-A98E7537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31" y="2334617"/>
            <a:ext cx="2740619" cy="2740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50A34-54F6-1678-9132-0E5A63E9C38A}"/>
              </a:ext>
            </a:extLst>
          </p:cNvPr>
          <p:cNvSpPr txBox="1"/>
          <p:nvPr/>
        </p:nvSpPr>
        <p:spPr>
          <a:xfrm rot="274547">
            <a:off x="9067481" y="5016097"/>
            <a:ext cx="15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</a:p>
        </p:txBody>
      </p:sp>
      <p:pic>
        <p:nvPicPr>
          <p:cNvPr id="8" name="Picture 7" descr="An orange arrow pointing up&#10;&#10;Description automatically generated">
            <a:extLst>
              <a:ext uri="{FF2B5EF4-FFF2-40B4-BE49-F238E27FC236}">
                <a16:creationId xmlns:a16="http://schemas.microsoft.com/office/drawing/2014/main" id="{B5DA714B-A7C3-9ED7-AEBA-6D40C113B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691">
            <a:off x="8676013" y="4675813"/>
            <a:ext cx="556154" cy="524554"/>
          </a:xfrm>
          <a:prstGeom prst="rect">
            <a:avLst/>
          </a:prstGeom>
        </p:spPr>
      </p:pic>
      <p:pic>
        <p:nvPicPr>
          <p:cNvPr id="10" name="Picture 9" descr="A cartoon of a child waving&#10;&#10;Description automatically generated">
            <a:extLst>
              <a:ext uri="{FF2B5EF4-FFF2-40B4-BE49-F238E27FC236}">
                <a16:creationId xmlns:a16="http://schemas.microsoft.com/office/drawing/2014/main" id="{B9C6E71A-5564-3B33-095C-BCF0ED42D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3" y="1430868"/>
            <a:ext cx="2882509" cy="3817938"/>
          </a:xfrm>
          <a:prstGeom prst="rect">
            <a:avLst/>
          </a:prstGeom>
        </p:spPr>
      </p:pic>
      <p:pic>
        <p:nvPicPr>
          <p:cNvPr id="12" name="Picture 11" descr="A cartoon of a child with her hands up&#10;&#10;Description automatically generated">
            <a:extLst>
              <a:ext uri="{FF2B5EF4-FFF2-40B4-BE49-F238E27FC236}">
                <a16:creationId xmlns:a16="http://schemas.microsoft.com/office/drawing/2014/main" id="{CAB2E857-F774-3F34-7593-30FBC8139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76" y="2334617"/>
            <a:ext cx="2814511" cy="2811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9AA9C0-4837-010B-AD26-8B303D983059}"/>
              </a:ext>
            </a:extLst>
          </p:cNvPr>
          <p:cNvSpPr txBox="1"/>
          <p:nvPr/>
        </p:nvSpPr>
        <p:spPr>
          <a:xfrm rot="21126161">
            <a:off x="5345988" y="5045789"/>
            <a:ext cx="11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Gem</a:t>
            </a:r>
          </a:p>
        </p:txBody>
      </p:sp>
      <p:pic>
        <p:nvPicPr>
          <p:cNvPr id="14" name="Picture 13" descr="An orange arrow pointing up&#10;&#10;Description automatically generated">
            <a:extLst>
              <a:ext uri="{FF2B5EF4-FFF2-40B4-BE49-F238E27FC236}">
                <a16:creationId xmlns:a16="http://schemas.microsoft.com/office/drawing/2014/main" id="{05CEE308-D82D-2D90-F74C-8E3B812EC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2327" flipH="1">
            <a:off x="6274311" y="4876742"/>
            <a:ext cx="556154" cy="524554"/>
          </a:xfrm>
          <a:prstGeom prst="rect">
            <a:avLst/>
          </a:prstGeom>
        </p:spPr>
      </p:pic>
      <p:pic>
        <p:nvPicPr>
          <p:cNvPr id="16" name="Picture 15" descr="An orange arrow pointing up&#10;&#10;Description automatically generated">
            <a:extLst>
              <a:ext uri="{FF2B5EF4-FFF2-40B4-BE49-F238E27FC236}">
                <a16:creationId xmlns:a16="http://schemas.microsoft.com/office/drawing/2014/main" id="{622312D1-2C64-9A28-C706-5BF4E10E1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923">
            <a:off x="1141025" y="4721540"/>
            <a:ext cx="556154" cy="524554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3802D185-6AD1-A034-CE35-62DFE38354A0}"/>
              </a:ext>
            </a:extLst>
          </p:cNvPr>
          <p:cNvSpPr txBox="1"/>
          <p:nvPr/>
        </p:nvSpPr>
        <p:spPr>
          <a:xfrm>
            <a:off x="1047952" y="5065224"/>
            <a:ext cx="281451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Aunt Stella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Auntie to Cosmic and Gem</a:t>
            </a:r>
          </a:p>
        </p:txBody>
      </p:sp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9B926A-E8AB-F1D3-1DDD-39D80BEA6573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F4A00E-4D63-A797-AC7D-DDEF6959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6362CBB-8C1C-B71B-F9F0-BF30E8D9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3114" y="1773544"/>
            <a:ext cx="3188347" cy="2386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Aunt Stella is doing some washing.</a:t>
            </a:r>
            <a:endParaRPr lang="en-US" dirty="0"/>
          </a:p>
        </p:txBody>
      </p:sp>
      <p:pic>
        <p:nvPicPr>
          <p:cNvPr id="5" name="Picture 4" descr="Wooden Dolly Pegs - Kendon Rope and Twine">
            <a:extLst>
              <a:ext uri="{FF2B5EF4-FFF2-40B4-BE49-F238E27FC236}">
                <a16:creationId xmlns:a16="http://schemas.microsoft.com/office/drawing/2014/main" id="{CB9DF55E-4028-97C1-0AA5-A5216E6DF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40000">
            <a:off x="9266541" y="292867"/>
            <a:ext cx="301070" cy="1433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B9DBE7-6925-9B39-BD61-E5851DF35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 rot="20229063">
            <a:off x="2960191" y="4009898"/>
            <a:ext cx="1687203" cy="2203474"/>
          </a:xfrm>
          <a:prstGeom prst="rect">
            <a:avLst/>
          </a:prstGeom>
        </p:spPr>
      </p:pic>
      <p:pic>
        <p:nvPicPr>
          <p:cNvPr id="21" name="Picture 20" descr="A group of kids in a line&#10;&#10;Description automatically generated">
            <a:extLst>
              <a:ext uri="{FF2B5EF4-FFF2-40B4-BE49-F238E27FC236}">
                <a16:creationId xmlns:a16="http://schemas.microsoft.com/office/drawing/2014/main" id="{07E6EF2C-A2EB-6A1B-0C74-AD54E44DB7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79"/>
          <a:stretch/>
        </p:blipFill>
        <p:spPr>
          <a:xfrm>
            <a:off x="123640" y="1422126"/>
            <a:ext cx="3683613" cy="5427480"/>
          </a:xfrm>
          <a:prstGeom prst="rect">
            <a:avLst/>
          </a:prstGeom>
        </p:spPr>
      </p:pic>
      <p:pic>
        <p:nvPicPr>
          <p:cNvPr id="19" name="Picture 18" descr="A group of kids in a line&#10;&#10;Description automatically generated">
            <a:extLst>
              <a:ext uri="{FF2B5EF4-FFF2-40B4-BE49-F238E27FC236}">
                <a16:creationId xmlns:a16="http://schemas.microsoft.com/office/drawing/2014/main" id="{718ABF4F-6C24-747B-F042-14FFDEDF2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74" b="21784"/>
          <a:stretch/>
        </p:blipFill>
        <p:spPr>
          <a:xfrm rot="364468">
            <a:off x="5161637" y="4000417"/>
            <a:ext cx="6541047" cy="32317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7B6323-9EC2-6C8E-8BAD-B0C3AE19E6A0}"/>
              </a:ext>
            </a:extLst>
          </p:cNvPr>
          <p:cNvSpPr txBox="1"/>
          <p:nvPr/>
        </p:nvSpPr>
        <p:spPr>
          <a:xfrm>
            <a:off x="7551278" y="2094643"/>
            <a:ext cx="30507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Can we help hang the washing out to dry?</a:t>
            </a:r>
          </a:p>
        </p:txBody>
      </p:sp>
      <p:pic>
        <p:nvPicPr>
          <p:cNvPr id="27" name="Picture 26" descr="A group of clothes pegs&#10;&#10;Description automatically generated">
            <a:extLst>
              <a:ext uri="{FF2B5EF4-FFF2-40B4-BE49-F238E27FC236}">
                <a16:creationId xmlns:a16="http://schemas.microsoft.com/office/drawing/2014/main" id="{BD4672A9-ADFD-C924-2B72-A3C28A2CF5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3513">
            <a:off x="4454192" y="1985260"/>
            <a:ext cx="3068273" cy="31856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DAAA3FA-D3DE-60C4-0B76-6857BEC35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H="1">
            <a:off x="2477542" y="825171"/>
            <a:ext cx="3861175" cy="2881300"/>
          </a:xfrm>
          <a:prstGeom prst="rect">
            <a:avLst/>
          </a:prstGeom>
        </p:spPr>
      </p:pic>
      <p:pic>
        <p:nvPicPr>
          <p:cNvPr id="29" name="Picture 28" descr="A wooden stick with a round top&#10;&#10;Description automatically generated">
            <a:extLst>
              <a:ext uri="{FF2B5EF4-FFF2-40B4-BE49-F238E27FC236}">
                <a16:creationId xmlns:a16="http://schemas.microsoft.com/office/drawing/2014/main" id="{8CB6019A-13BA-7DE1-DEEA-88E89D0C23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764"/>
          <a:stretch/>
        </p:blipFill>
        <p:spPr>
          <a:xfrm>
            <a:off x="10784768" y="2135936"/>
            <a:ext cx="1283592" cy="30549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F9E85D-E3BF-3D13-654B-3B407ECFA475}"/>
              </a:ext>
            </a:extLst>
          </p:cNvPr>
          <p:cNvSpPr txBox="1"/>
          <p:nvPr/>
        </p:nvSpPr>
        <p:spPr>
          <a:xfrm>
            <a:off x="2983238" y="1217133"/>
            <a:ext cx="30861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</a:rPr>
              <a:t>Warm and windy! It’s a perfect day for washing clothes.</a:t>
            </a:r>
          </a:p>
        </p:txBody>
      </p:sp>
    </p:spTree>
    <p:extLst>
      <p:ext uri="{BB962C8B-B14F-4D97-AF65-F5344CB8AC3E}">
        <p14:creationId xmlns:p14="http://schemas.microsoft.com/office/powerpoint/2010/main" val="116817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AF3FCE-3EE2-6BCA-2257-008E5E5763DD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34F3D5-EFBA-5C9B-351C-C88E822F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6" name="Picture 5" descr="A clothes line with a teddy bear on it&#10;&#10;Description automatically generated">
            <a:extLst>
              <a:ext uri="{FF2B5EF4-FFF2-40B4-BE49-F238E27FC236}">
                <a16:creationId xmlns:a16="http://schemas.microsoft.com/office/drawing/2014/main" id="{979B7485-C5E8-85C3-E020-B30DB792A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042" y="1096169"/>
            <a:ext cx="6694119" cy="454115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8C5D4FC-6B7D-C303-1FF5-D046CC7C9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7244" y="778177"/>
            <a:ext cx="4525083" cy="31834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5409F29-AC51-C094-EEA3-E0DAC42D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clothes fall off the washing line.</a:t>
            </a:r>
          </a:p>
        </p:txBody>
      </p:sp>
      <p:pic>
        <p:nvPicPr>
          <p:cNvPr id="24" name="Picture 23" descr="A purpl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CEE5F6B7-94F5-62D8-969D-2063829D8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71" y="1156605"/>
            <a:ext cx="3838374" cy="2444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8F7C8-82A1-5EEA-DA76-D12E82B8C7A4}"/>
              </a:ext>
            </a:extLst>
          </p:cNvPr>
          <p:cNvSpPr txBox="1"/>
          <p:nvPr/>
        </p:nvSpPr>
        <p:spPr>
          <a:xfrm>
            <a:off x="445066" y="1371347"/>
            <a:ext cx="32268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Oh no! I don't think the clothes pegs are grippy enough!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AED1-F597-412B-AC14-23D0504ABAFE}"/>
              </a:ext>
            </a:extLst>
          </p:cNvPr>
          <p:cNvSpPr txBox="1"/>
          <p:nvPr/>
        </p:nvSpPr>
        <p:spPr>
          <a:xfrm>
            <a:off x="7930174" y="1514085"/>
            <a:ext cx="38000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We could test some different pegs to see if they would be better!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A cartoon character in a garment&#10;&#10;Description automatically generated with medium confidence">
            <a:extLst>
              <a:ext uri="{FF2B5EF4-FFF2-40B4-BE49-F238E27FC236}">
                <a16:creationId xmlns:a16="http://schemas.microsoft.com/office/drawing/2014/main" id="{468BEFDF-18B6-A5C5-3DD8-4B5B025DE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94" b="20344"/>
          <a:stretch/>
        </p:blipFill>
        <p:spPr>
          <a:xfrm>
            <a:off x="310153" y="3210481"/>
            <a:ext cx="2149354" cy="3501037"/>
          </a:xfrm>
          <a:prstGeom prst="rect">
            <a:avLst/>
          </a:prstGeom>
        </p:spPr>
      </p:pic>
      <p:pic>
        <p:nvPicPr>
          <p:cNvPr id="22" name="Picture 21" descr="A cartoon of a child in blue overalls and orange hair&#10;&#10;Description automatically generated">
            <a:extLst>
              <a:ext uri="{FF2B5EF4-FFF2-40B4-BE49-F238E27FC236}">
                <a16:creationId xmlns:a16="http://schemas.microsoft.com/office/drawing/2014/main" id="{6C5C67D4-3E2B-C447-EBD2-48C14116DB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0" r="79658" b="12877"/>
          <a:stretch/>
        </p:blipFill>
        <p:spPr>
          <a:xfrm>
            <a:off x="9658905" y="3330357"/>
            <a:ext cx="2222942" cy="3381161"/>
          </a:xfrm>
          <a:prstGeom prst="rect">
            <a:avLst/>
          </a:prstGeom>
        </p:spPr>
      </p:pic>
      <p:pic>
        <p:nvPicPr>
          <p:cNvPr id="3" name="Picture 2" descr="An orange and black background&#10;&#10;Description automatically generated">
            <a:extLst>
              <a:ext uri="{FF2B5EF4-FFF2-40B4-BE49-F238E27FC236}">
                <a16:creationId xmlns:a16="http://schemas.microsoft.com/office/drawing/2014/main" id="{10C363C6-35C4-2BBF-0E0E-FFE29020A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3" t="35532" r="23011" b="22514"/>
          <a:stretch/>
        </p:blipFill>
        <p:spPr>
          <a:xfrm>
            <a:off x="6549282" y="3961628"/>
            <a:ext cx="839070" cy="967457"/>
          </a:xfrm>
          <a:prstGeom prst="rect">
            <a:avLst/>
          </a:prstGeom>
        </p:spPr>
      </p:pic>
      <p:pic>
        <p:nvPicPr>
          <p:cNvPr id="7" name="Picture 6" descr="A green fish in the air&#10;&#10;Description automatically generated">
            <a:extLst>
              <a:ext uri="{FF2B5EF4-FFF2-40B4-BE49-F238E27FC236}">
                <a16:creationId xmlns:a16="http://schemas.microsoft.com/office/drawing/2014/main" id="{324A42CA-EC91-CEF4-11D1-B5BDA594CB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r="25860" b="58046"/>
          <a:stretch/>
        </p:blipFill>
        <p:spPr>
          <a:xfrm>
            <a:off x="6319834" y="4969895"/>
            <a:ext cx="2350936" cy="17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468A91B-61DF-B481-CAC6-470AA783981F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109D06-ED4D-AF92-B998-C95D88D6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840"/>
            <a:ext cx="12187065" cy="685799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2B74A7A-CCDC-3712-A297-0D558FE5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0347" y="1826665"/>
            <a:ext cx="3018130" cy="235781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4AF9E62-2EF4-B589-6FC8-9069DEAC0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481" y="1098152"/>
            <a:ext cx="3450246" cy="2524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pegs do you think have the best grip?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852D3-A4D3-2840-1C64-104B0A211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82206">
            <a:off x="2746940" y="3717193"/>
            <a:ext cx="900297" cy="2285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E94FE-23BE-341E-F542-3F1CC6CA55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8456">
            <a:off x="7430193" y="1145280"/>
            <a:ext cx="1043599" cy="17336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B03FB9-4C47-BA7C-8C9F-8FBA30F7034A}"/>
              </a:ext>
            </a:extLst>
          </p:cNvPr>
          <p:cNvSpPr txBox="1"/>
          <p:nvPr/>
        </p:nvSpPr>
        <p:spPr>
          <a:xfrm>
            <a:off x="1119705" y="1324233"/>
            <a:ext cx="2947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 think a peg with a spring will have the most grip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F150C7-333E-3BC4-9F97-3343F2F259DB}"/>
              </a:ext>
            </a:extLst>
          </p:cNvPr>
          <p:cNvSpPr txBox="1"/>
          <p:nvPr/>
        </p:nvSpPr>
        <p:spPr>
          <a:xfrm>
            <a:off x="4438380" y="2025091"/>
            <a:ext cx="24919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 think plastic pegs will have a tight grip.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C46DE6DE-F695-24FF-6CFB-1FA2EA554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456363" y="3828057"/>
            <a:ext cx="3715000" cy="27236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3FA416-12F4-A29B-8F50-9CA2AE21ED02}"/>
              </a:ext>
            </a:extLst>
          </p:cNvPr>
          <p:cNvSpPr txBox="1"/>
          <p:nvPr/>
        </p:nvSpPr>
        <p:spPr>
          <a:xfrm>
            <a:off x="6651230" y="4411066"/>
            <a:ext cx="32739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 think wooden pegs will have the best grip as wood is </a:t>
            </a:r>
            <a:r>
              <a:rPr lang="en-GB" sz="2800" dirty="0">
                <a:latin typeface="Arial" panose="020B0604020202020204" pitchFamily="34" charset="0"/>
              </a:rPr>
              <a:t>stronger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6" descr="A cartoon of a child waving&#10;&#10;Description automatically generated">
            <a:extLst>
              <a:ext uri="{FF2B5EF4-FFF2-40B4-BE49-F238E27FC236}">
                <a16:creationId xmlns:a16="http://schemas.microsoft.com/office/drawing/2014/main" id="{15701F06-4A9D-31AF-0694-1D175DA277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20360" y="2309148"/>
            <a:ext cx="4912533" cy="5101828"/>
          </a:xfrm>
          <a:prstGeom prst="rect">
            <a:avLst/>
          </a:prstGeom>
        </p:spPr>
      </p:pic>
      <p:pic>
        <p:nvPicPr>
          <p:cNvPr id="29" name="Picture 28" descr="A cartoon of a child with her hands up&#10;&#10;Description automatically generated">
            <a:extLst>
              <a:ext uri="{FF2B5EF4-FFF2-40B4-BE49-F238E27FC236}">
                <a16:creationId xmlns:a16="http://schemas.microsoft.com/office/drawing/2014/main" id="{B4833BDB-51BC-E103-9625-122E2B6AC9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796" y="4071495"/>
            <a:ext cx="1991133" cy="2804344"/>
          </a:xfrm>
          <a:prstGeom prst="rect">
            <a:avLst/>
          </a:prstGeom>
        </p:spPr>
      </p:pic>
      <p:pic>
        <p:nvPicPr>
          <p:cNvPr id="35" name="Picture 34" descr="A cartoon of a child with her hand up&#10;&#10;Description automatically generated">
            <a:extLst>
              <a:ext uri="{FF2B5EF4-FFF2-40B4-BE49-F238E27FC236}">
                <a16:creationId xmlns:a16="http://schemas.microsoft.com/office/drawing/2014/main" id="{CF9979B6-E1F9-FECC-5DDA-0B84C3CB7F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3" r="76106"/>
          <a:stretch/>
        </p:blipFill>
        <p:spPr>
          <a:xfrm>
            <a:off x="9510705" y="1883890"/>
            <a:ext cx="1866304" cy="3090217"/>
          </a:xfrm>
          <a:prstGeom prst="rect">
            <a:avLst/>
          </a:prstGeom>
        </p:spPr>
      </p:pic>
      <p:pic>
        <p:nvPicPr>
          <p:cNvPr id="6" name="Picture 5" descr="Wooden Dolly Pegs - Kendon Rope and Twine">
            <a:extLst>
              <a:ext uri="{FF2B5EF4-FFF2-40B4-BE49-F238E27FC236}">
                <a16:creationId xmlns:a16="http://schemas.microsoft.com/office/drawing/2014/main" id="{3A784700-2CCA-B8A3-51F8-4F840F81B8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2"/>
          <a:stretch/>
        </p:blipFill>
        <p:spPr>
          <a:xfrm rot="1750168">
            <a:off x="11038828" y="4495439"/>
            <a:ext cx="427445" cy="1891373"/>
          </a:xfrm>
          <a:prstGeom prst="rect">
            <a:avLst/>
          </a:prstGeom>
        </p:spPr>
      </p:pic>
      <p:pic>
        <p:nvPicPr>
          <p:cNvPr id="41" name="Picture 40" descr="A yellow arrow pointing upwards&#10;&#10;Description automatically generated">
            <a:extLst>
              <a:ext uri="{FF2B5EF4-FFF2-40B4-BE49-F238E27FC236}">
                <a16:creationId xmlns:a16="http://schemas.microsoft.com/office/drawing/2014/main" id="{453973F1-7EAB-2E50-B8D5-75F85A0FDC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6347" flipH="1">
            <a:off x="1964717" y="4059522"/>
            <a:ext cx="1172583" cy="1033946"/>
          </a:xfrm>
          <a:prstGeom prst="rect">
            <a:avLst/>
          </a:prstGeom>
        </p:spPr>
      </p:pic>
      <p:pic>
        <p:nvPicPr>
          <p:cNvPr id="43" name="Picture 42" descr="A purple arrow pointing to the left&#10;&#10;Description automatically generated">
            <a:extLst>
              <a:ext uri="{FF2B5EF4-FFF2-40B4-BE49-F238E27FC236}">
                <a16:creationId xmlns:a16="http://schemas.microsoft.com/office/drawing/2014/main" id="{9D32F16F-F077-C180-4D5F-810286EF73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88666" flipH="1">
            <a:off x="6062663" y="3266321"/>
            <a:ext cx="2068230" cy="851427"/>
          </a:xfrm>
          <a:prstGeom prst="rect">
            <a:avLst/>
          </a:prstGeom>
        </p:spPr>
      </p:pic>
      <p:pic>
        <p:nvPicPr>
          <p:cNvPr id="45" name="Picture 44" descr="A blue curved line on a black background&#10;&#10;Description automatically generated">
            <a:extLst>
              <a:ext uri="{FF2B5EF4-FFF2-40B4-BE49-F238E27FC236}">
                <a16:creationId xmlns:a16="http://schemas.microsoft.com/office/drawing/2014/main" id="{B019D984-B2FB-3CBC-EE2E-ADB3A22311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76598" flipH="1">
            <a:off x="11077726" y="2995248"/>
            <a:ext cx="961095" cy="15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9A8964-470A-7858-8C82-0F945A753C63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1CA3D-4A4B-AB14-8455-7376DAF34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peg do you think will work best?</a:t>
            </a:r>
          </a:p>
        </p:txBody>
      </p:sp>
      <p:pic>
        <p:nvPicPr>
          <p:cNvPr id="3" name="Picture 2" descr="A group of clothes pegs&#10;&#10;Description automatically generated">
            <a:extLst>
              <a:ext uri="{FF2B5EF4-FFF2-40B4-BE49-F238E27FC236}">
                <a16:creationId xmlns:a16="http://schemas.microsoft.com/office/drawing/2014/main" id="{5FA31237-42EA-B65F-1377-EAFC9AB7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1" y="2387492"/>
            <a:ext cx="4940776" cy="3721424"/>
          </a:xfrm>
          <a:prstGeom prst="ellipse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5980875" y="3514106"/>
            <a:ext cx="325418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How can you find out?</a:t>
            </a:r>
          </a:p>
        </p:txBody>
      </p:sp>
      <p:pic>
        <p:nvPicPr>
          <p:cNvPr id="10" name="Picture 9" descr="A cartoon of a child with orange hair&#10;&#10;Description automatically generated">
            <a:extLst>
              <a:ext uri="{FF2B5EF4-FFF2-40B4-BE49-F238E27FC236}">
                <a16:creationId xmlns:a16="http://schemas.microsoft.com/office/drawing/2014/main" id="{D8E418F1-D2DE-726F-5705-8399F3641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19" r="19290" b="30544"/>
          <a:stretch/>
        </p:blipFill>
        <p:spPr>
          <a:xfrm>
            <a:off x="9140056" y="2570870"/>
            <a:ext cx="3051944" cy="42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4BE26C-089C-643D-C512-FA3D54E1FC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830E4C34-7F2B-BD45-4B6E-EC785A45C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7" y="-23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B15B1-DF10-2AA5-D9A6-939D8BFC6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1"/>
          <a:stretch/>
        </p:blipFill>
        <p:spPr>
          <a:xfrm>
            <a:off x="228458" y="2082994"/>
            <a:ext cx="3130500" cy="2772698"/>
          </a:xfrm>
          <a:prstGeom prst="ellipse">
            <a:avLst/>
          </a:prstGeom>
        </p:spPr>
      </p:pic>
      <p:pic>
        <p:nvPicPr>
          <p:cNvPr id="4" name="Picture 3" descr="A group of colorful socks&#10;&#10;Description automatically generated">
            <a:extLst>
              <a:ext uri="{FF2B5EF4-FFF2-40B4-BE49-F238E27FC236}">
                <a16:creationId xmlns:a16="http://schemas.microsoft.com/office/drawing/2014/main" id="{D170B289-97F5-9C44-C575-0C3AB1BF8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"/>
          <a:stretch/>
        </p:blipFill>
        <p:spPr>
          <a:xfrm rot="5400000">
            <a:off x="3451030" y="1227682"/>
            <a:ext cx="2278852" cy="2088788"/>
          </a:xfrm>
          <a:prstGeom prst="ellipse">
            <a:avLst/>
          </a:prstGeom>
        </p:spPr>
      </p:pic>
      <p:pic>
        <p:nvPicPr>
          <p:cNvPr id="5" name="Picture 4" descr="White Pebble Natural Stone Wall &amp; Floor Tiles">
            <a:extLst>
              <a:ext uri="{FF2B5EF4-FFF2-40B4-BE49-F238E27FC236}">
                <a16:creationId xmlns:a16="http://schemas.microsoft.com/office/drawing/2014/main" id="{EC203271-1E2E-CBC2-E214-A75A6CBE4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974" y="2527531"/>
            <a:ext cx="1903221" cy="1883623"/>
          </a:xfrm>
          <a:prstGeom prst="ellipse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537412" y="5079723"/>
            <a:ext cx="271630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washing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4022032" y="3532097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socks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A76BD-828D-F514-BD29-C2D20494675F}"/>
              </a:ext>
            </a:extLst>
          </p:cNvPr>
          <p:cNvSpPr txBox="1"/>
          <p:nvPr/>
        </p:nvSpPr>
        <p:spPr>
          <a:xfrm>
            <a:off x="6313974" y="4559729"/>
            <a:ext cx="2079809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pebbles, marbles or sand</a:t>
            </a:r>
            <a:endParaRPr lang="en-US" sz="200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2" name="Picture 11" descr="A group of clothes pegs&#10;&#10;Description automatically generated">
            <a:extLst>
              <a:ext uri="{FF2B5EF4-FFF2-40B4-BE49-F238E27FC236}">
                <a16:creationId xmlns:a16="http://schemas.microsoft.com/office/drawing/2014/main" id="{9F4ADC85-A78B-7164-895B-F822325B9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1"/>
          <a:stretch/>
        </p:blipFill>
        <p:spPr>
          <a:xfrm>
            <a:off x="8470308" y="1547364"/>
            <a:ext cx="2789253" cy="1518160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38FA8-8330-2104-6850-95DAD87E3DBB}"/>
              </a:ext>
            </a:extLst>
          </p:cNvPr>
          <p:cNvSpPr txBox="1"/>
          <p:nvPr/>
        </p:nvSpPr>
        <p:spPr>
          <a:xfrm>
            <a:off x="9448693" y="3119114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pegs</a:t>
            </a:r>
          </a:p>
        </p:txBody>
      </p:sp>
    </p:spTree>
    <p:extLst>
      <p:ext uri="{BB962C8B-B14F-4D97-AF65-F5344CB8AC3E}">
        <p14:creationId xmlns:p14="http://schemas.microsoft.com/office/powerpoint/2010/main" val="32802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1AC41-C778-9400-803B-D4A38CF7F3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038738-0916-6B31-C04B-2CCC46D40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685799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1D77C42-1B48-8416-2791-E61EE3ADE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4528" y="928110"/>
            <a:ext cx="6125865" cy="3332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your results</a:t>
            </a:r>
          </a:p>
        </p:txBody>
      </p:sp>
      <p:pic>
        <p:nvPicPr>
          <p:cNvPr id="6" name="Picture 5" descr="A group of black rocks with yellow numbers and a green clip&#10;&#10;Description automatically generated">
            <a:extLst>
              <a:ext uri="{FF2B5EF4-FFF2-40B4-BE49-F238E27FC236}">
                <a16:creationId xmlns:a16="http://schemas.microsoft.com/office/drawing/2014/main" id="{716D9F0A-73D7-163D-FC93-BCB82B834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045" y="3864490"/>
            <a:ext cx="3850912" cy="229842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4ECB4-2ABE-49EB-9BF7-3F6517371D2A}"/>
              </a:ext>
            </a:extLst>
          </p:cNvPr>
          <p:cNvSpPr txBox="1"/>
          <p:nvPr/>
        </p:nvSpPr>
        <p:spPr>
          <a:xfrm>
            <a:off x="4402492" y="1327858"/>
            <a:ext cx="45651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You could take photos or draw pictures of your results!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Which peg should I use?</a:t>
            </a:r>
          </a:p>
        </p:txBody>
      </p:sp>
      <p:pic>
        <p:nvPicPr>
          <p:cNvPr id="17" name="Picture 16" descr="A cartoon of a child wearing glasses&#10;&#10;Description automatically generated">
            <a:extLst>
              <a:ext uri="{FF2B5EF4-FFF2-40B4-BE49-F238E27FC236}">
                <a16:creationId xmlns:a16="http://schemas.microsoft.com/office/drawing/2014/main" id="{771C63D4-96FD-111E-AC5E-D37D92FE3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"/>
          <a:stretch/>
        </p:blipFill>
        <p:spPr>
          <a:xfrm flipH="1">
            <a:off x="623888" y="2568919"/>
            <a:ext cx="2327462" cy="5041979"/>
          </a:xfrm>
          <a:prstGeom prst="rect">
            <a:avLst/>
          </a:prstGeom>
        </p:spPr>
      </p:pic>
      <p:pic>
        <p:nvPicPr>
          <p:cNvPr id="18" name="Picture 17" descr="A drawing of objects on a black background&#10;&#10;Description automatically generated">
            <a:extLst>
              <a:ext uri="{FF2B5EF4-FFF2-40B4-BE49-F238E27FC236}">
                <a16:creationId xmlns:a16="http://schemas.microsoft.com/office/drawing/2014/main" id="{19EC1C85-0E6B-70A1-4382-73EA0B6D15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292" y="3429000"/>
            <a:ext cx="936485" cy="870980"/>
          </a:xfrm>
          <a:prstGeom prst="rect">
            <a:avLst/>
          </a:prstGeom>
        </p:spPr>
      </p:pic>
      <p:pic>
        <p:nvPicPr>
          <p:cNvPr id="24" name="Picture 23" descr="A child in a blue jumpsuit&#10;&#10;Description automatically generated">
            <a:extLst>
              <a:ext uri="{FF2B5EF4-FFF2-40B4-BE49-F238E27FC236}">
                <a16:creationId xmlns:a16="http://schemas.microsoft.com/office/drawing/2014/main" id="{583F6D46-96EC-D00D-4C52-DF61ACF4F6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45" t="17683" r="28735" b="18543"/>
          <a:stretch/>
        </p:blipFill>
        <p:spPr>
          <a:xfrm>
            <a:off x="8881729" y="1851821"/>
            <a:ext cx="2842098" cy="4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2A646A-1FD3-E96E-042E-4AC718683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E3380-8E0B-72CD-FE1A-0ED34D6E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A4AABC6-C18A-4B3E-179C-166CAC0A6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0031" y="625423"/>
            <a:ext cx="4125912" cy="268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it further...</a:t>
            </a:r>
            <a:endParaRPr lang="en-US" dirty="0"/>
          </a:p>
        </p:txBody>
      </p:sp>
      <p:pic>
        <p:nvPicPr>
          <p:cNvPr id="4" name="Picture 3" descr="A cartoon of a child with pig tails&#10;&#10;Description automatically generated">
            <a:extLst>
              <a:ext uri="{FF2B5EF4-FFF2-40B4-BE49-F238E27FC236}">
                <a16:creationId xmlns:a16="http://schemas.microsoft.com/office/drawing/2014/main" id="{5B29BBFF-7D78-482C-9A9D-A0D48A156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080" y="2221566"/>
            <a:ext cx="4125912" cy="4947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08B030-43F2-4DBF-9D25-995BABC13CCA}"/>
              </a:ext>
            </a:extLst>
          </p:cNvPr>
          <p:cNvSpPr txBox="1"/>
          <p:nvPr/>
        </p:nvSpPr>
        <p:spPr>
          <a:xfrm>
            <a:off x="6695642" y="1096169"/>
            <a:ext cx="300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 wonder if some clothes dry faster than others?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CB8F172-682F-50A6-09DE-136A47E54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279911" y="2375364"/>
            <a:ext cx="4528543" cy="3185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60F5E-C0DD-5CDC-60DB-E2C4BD33D986}"/>
              </a:ext>
            </a:extLst>
          </p:cNvPr>
          <p:cNvSpPr txBox="1"/>
          <p:nvPr/>
        </p:nvSpPr>
        <p:spPr>
          <a:xfrm>
            <a:off x="3700825" y="2192338"/>
            <a:ext cx="19687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Do clothes dry better on a windy day or a still day? How could we find out?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D3D8BA-23D2-C814-8D69-F1A4F391A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" b="57080"/>
          <a:stretch/>
        </p:blipFill>
        <p:spPr>
          <a:xfrm>
            <a:off x="1173586" y="2192338"/>
            <a:ext cx="1897425" cy="57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90608-96DD-4A38-AD3D-AF281CF64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f35cf21f-4c90-4c31-b2be-962ed3f04f12"/>
    <ds:schemaRef ds:uri="http://schemas.microsoft.com/office/2006/metadata/properties"/>
    <ds:schemaRef ds:uri="http://schemas.microsoft.com/office/infopath/2007/PartnerControls"/>
    <ds:schemaRef ds:uri="5888dc7e-574f-412b-b0c1-d1272ceede5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223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Peggy Problem</vt:lpstr>
      <vt:lpstr>Meet the characters...</vt:lpstr>
      <vt:lpstr>Aunt Stella is doing some washing.</vt:lpstr>
      <vt:lpstr>Some of the clothes fall off the washing line.</vt:lpstr>
      <vt:lpstr>Which pegs do you think have the best grip?</vt:lpstr>
      <vt:lpstr>Which peg do you think will work best?</vt:lpstr>
      <vt:lpstr>Testing</vt:lpstr>
      <vt:lpstr>Recording your results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450</cp:revision>
  <dcterms:created xsi:type="dcterms:W3CDTF">2019-08-14T13:00:38Z</dcterms:created>
  <dcterms:modified xsi:type="dcterms:W3CDTF">2025-05-01T14:42:48Z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